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90"/>
  </p:notesMasterIdLst>
  <p:sldIdLst>
    <p:sldId id="284" r:id="rId2"/>
    <p:sldId id="267" r:id="rId3"/>
    <p:sldId id="268" r:id="rId4"/>
    <p:sldId id="269" r:id="rId5"/>
    <p:sldId id="259" r:id="rId6"/>
    <p:sldId id="474" r:id="rId7"/>
    <p:sldId id="475" r:id="rId8"/>
    <p:sldId id="260" r:id="rId9"/>
    <p:sldId id="271" r:id="rId10"/>
    <p:sldId id="294" r:id="rId11"/>
    <p:sldId id="295" r:id="rId12"/>
    <p:sldId id="302" r:id="rId13"/>
    <p:sldId id="296" r:id="rId14"/>
    <p:sldId id="272" r:id="rId15"/>
    <p:sldId id="285" r:id="rId16"/>
    <p:sldId id="266" r:id="rId17"/>
    <p:sldId id="319" r:id="rId18"/>
    <p:sldId id="274" r:id="rId19"/>
    <p:sldId id="318" r:id="rId20"/>
    <p:sldId id="297" r:id="rId21"/>
    <p:sldId id="298" r:id="rId22"/>
    <p:sldId id="299" r:id="rId23"/>
    <p:sldId id="300" r:id="rId24"/>
    <p:sldId id="301" r:id="rId25"/>
    <p:sldId id="305" r:id="rId26"/>
    <p:sldId id="275" r:id="rId27"/>
    <p:sldId id="317" r:id="rId28"/>
    <p:sldId id="276" r:id="rId29"/>
    <p:sldId id="534" r:id="rId30"/>
    <p:sldId id="261" r:id="rId31"/>
    <p:sldId id="309" r:id="rId32"/>
    <p:sldId id="310" r:id="rId33"/>
    <p:sldId id="311" r:id="rId34"/>
    <p:sldId id="312" r:id="rId35"/>
    <p:sldId id="313" r:id="rId36"/>
    <p:sldId id="405" r:id="rId37"/>
    <p:sldId id="406" r:id="rId38"/>
    <p:sldId id="407" r:id="rId39"/>
    <p:sldId id="411" r:id="rId40"/>
    <p:sldId id="408" r:id="rId41"/>
    <p:sldId id="409" r:id="rId42"/>
    <p:sldId id="529" r:id="rId43"/>
    <p:sldId id="262" r:id="rId44"/>
    <p:sldId id="448" r:id="rId45"/>
    <p:sldId id="450" r:id="rId46"/>
    <p:sldId id="451" r:id="rId47"/>
    <p:sldId id="452" r:id="rId48"/>
    <p:sldId id="454" r:id="rId49"/>
    <p:sldId id="453" r:id="rId50"/>
    <p:sldId id="412" r:id="rId51"/>
    <p:sldId id="329" r:id="rId52"/>
    <p:sldId id="460" r:id="rId53"/>
    <p:sldId id="530" r:id="rId54"/>
    <p:sldId id="263" r:id="rId55"/>
    <p:sldId id="414" r:id="rId56"/>
    <p:sldId id="418" r:id="rId57"/>
    <p:sldId id="419" r:id="rId58"/>
    <p:sldId id="420" r:id="rId59"/>
    <p:sldId id="462" r:id="rId60"/>
    <p:sldId id="531" r:id="rId61"/>
    <p:sldId id="477" r:id="rId62"/>
    <p:sldId id="532" r:id="rId63"/>
    <p:sldId id="480" r:id="rId64"/>
    <p:sldId id="478" r:id="rId65"/>
    <p:sldId id="481" r:id="rId66"/>
    <p:sldId id="482" r:id="rId67"/>
    <p:sldId id="508" r:id="rId68"/>
    <p:sldId id="509" r:id="rId69"/>
    <p:sldId id="510" r:id="rId70"/>
    <p:sldId id="511" r:id="rId71"/>
    <p:sldId id="512" r:id="rId72"/>
    <p:sldId id="513" r:id="rId73"/>
    <p:sldId id="514" r:id="rId74"/>
    <p:sldId id="515" r:id="rId75"/>
    <p:sldId id="533" r:id="rId76"/>
    <p:sldId id="516" r:id="rId77"/>
    <p:sldId id="517" r:id="rId78"/>
    <p:sldId id="518" r:id="rId79"/>
    <p:sldId id="519" r:id="rId80"/>
    <p:sldId id="521" r:id="rId81"/>
    <p:sldId id="522" r:id="rId82"/>
    <p:sldId id="523" r:id="rId83"/>
    <p:sldId id="524" r:id="rId84"/>
    <p:sldId id="525" r:id="rId85"/>
    <p:sldId id="526" r:id="rId86"/>
    <p:sldId id="527" r:id="rId87"/>
    <p:sldId id="507" r:id="rId88"/>
    <p:sldId id="283" r:id="rId89"/>
  </p:sldIdLst>
  <p:sldSz cx="9144000" cy="6858000" type="screen4x3"/>
  <p:notesSz cx="6858000" cy="9144000"/>
  <p:defaultTextStyle>
    <a:defPPr>
      <a:defRPr lang="zh-CN"/>
    </a:defPPr>
    <a:lvl1pPr algn="l" rtl="0" fontAlgn="base">
      <a:spcBef>
        <a:spcPct val="0"/>
      </a:spcBef>
      <a:spcAft>
        <a:spcPct val="0"/>
      </a:spcAft>
      <a:defRPr kern="1200" baseline="-25000">
        <a:solidFill>
          <a:schemeClr val="tx1"/>
        </a:solidFill>
        <a:latin typeface="Arial" pitchFamily="34" charset="0"/>
        <a:ea typeface="宋体" pitchFamily="2" charset="-122"/>
        <a:cs typeface="+mn-cs"/>
      </a:defRPr>
    </a:lvl1pPr>
    <a:lvl2pPr marL="457200" algn="l" rtl="0" fontAlgn="base">
      <a:spcBef>
        <a:spcPct val="0"/>
      </a:spcBef>
      <a:spcAft>
        <a:spcPct val="0"/>
      </a:spcAft>
      <a:defRPr kern="1200" baseline="-25000">
        <a:solidFill>
          <a:schemeClr val="tx1"/>
        </a:solidFill>
        <a:latin typeface="Arial" pitchFamily="34" charset="0"/>
        <a:ea typeface="宋体" pitchFamily="2" charset="-122"/>
        <a:cs typeface="+mn-cs"/>
      </a:defRPr>
    </a:lvl2pPr>
    <a:lvl3pPr marL="914400" algn="l" rtl="0" fontAlgn="base">
      <a:spcBef>
        <a:spcPct val="0"/>
      </a:spcBef>
      <a:spcAft>
        <a:spcPct val="0"/>
      </a:spcAft>
      <a:defRPr kern="1200" baseline="-25000">
        <a:solidFill>
          <a:schemeClr val="tx1"/>
        </a:solidFill>
        <a:latin typeface="Arial" pitchFamily="34" charset="0"/>
        <a:ea typeface="宋体" pitchFamily="2" charset="-122"/>
        <a:cs typeface="+mn-cs"/>
      </a:defRPr>
    </a:lvl3pPr>
    <a:lvl4pPr marL="1371600" algn="l" rtl="0" fontAlgn="base">
      <a:spcBef>
        <a:spcPct val="0"/>
      </a:spcBef>
      <a:spcAft>
        <a:spcPct val="0"/>
      </a:spcAft>
      <a:defRPr kern="1200" baseline="-25000">
        <a:solidFill>
          <a:schemeClr val="tx1"/>
        </a:solidFill>
        <a:latin typeface="Arial" pitchFamily="34" charset="0"/>
        <a:ea typeface="宋体" pitchFamily="2" charset="-122"/>
        <a:cs typeface="+mn-cs"/>
      </a:defRPr>
    </a:lvl4pPr>
    <a:lvl5pPr marL="1828800" algn="l" rtl="0" fontAlgn="base">
      <a:spcBef>
        <a:spcPct val="0"/>
      </a:spcBef>
      <a:spcAft>
        <a:spcPct val="0"/>
      </a:spcAft>
      <a:defRPr kern="1200" baseline="-25000">
        <a:solidFill>
          <a:schemeClr val="tx1"/>
        </a:solidFill>
        <a:latin typeface="Arial" pitchFamily="34" charset="0"/>
        <a:ea typeface="宋体" pitchFamily="2" charset="-122"/>
        <a:cs typeface="+mn-cs"/>
      </a:defRPr>
    </a:lvl5pPr>
    <a:lvl6pPr marL="2286000" algn="l" defTabSz="914400" rtl="0" eaLnBrk="1" latinLnBrk="0" hangingPunct="1">
      <a:defRPr kern="1200" baseline="-25000">
        <a:solidFill>
          <a:schemeClr val="tx1"/>
        </a:solidFill>
        <a:latin typeface="Arial" pitchFamily="34" charset="0"/>
        <a:ea typeface="宋体" pitchFamily="2" charset="-122"/>
        <a:cs typeface="+mn-cs"/>
      </a:defRPr>
    </a:lvl6pPr>
    <a:lvl7pPr marL="2743200" algn="l" defTabSz="914400" rtl="0" eaLnBrk="1" latinLnBrk="0" hangingPunct="1">
      <a:defRPr kern="1200" baseline="-25000">
        <a:solidFill>
          <a:schemeClr val="tx1"/>
        </a:solidFill>
        <a:latin typeface="Arial" pitchFamily="34" charset="0"/>
        <a:ea typeface="宋体" pitchFamily="2" charset="-122"/>
        <a:cs typeface="+mn-cs"/>
      </a:defRPr>
    </a:lvl7pPr>
    <a:lvl8pPr marL="3200400" algn="l" defTabSz="914400" rtl="0" eaLnBrk="1" latinLnBrk="0" hangingPunct="1">
      <a:defRPr kern="1200" baseline="-25000">
        <a:solidFill>
          <a:schemeClr val="tx1"/>
        </a:solidFill>
        <a:latin typeface="Arial" pitchFamily="34" charset="0"/>
        <a:ea typeface="宋体" pitchFamily="2" charset="-122"/>
        <a:cs typeface="+mn-cs"/>
      </a:defRPr>
    </a:lvl8pPr>
    <a:lvl9pPr marL="3657600" algn="l" defTabSz="914400" rtl="0" eaLnBrk="1" latinLnBrk="0" hangingPunct="1">
      <a:defRPr kern="1200" baseline="-25000">
        <a:solidFill>
          <a:schemeClr val="tx1"/>
        </a:solidFill>
        <a:latin typeface="Arial" pitchFamily="34" charset="0"/>
        <a:ea typeface="宋体"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147" autoAdjust="0"/>
    <p:restoredTop sz="94660"/>
  </p:normalViewPr>
  <p:slideViewPr>
    <p:cSldViewPr>
      <p:cViewPr>
        <p:scale>
          <a:sx n="75" d="100"/>
          <a:sy n="75" d="100"/>
        </p:scale>
        <p:origin x="-1482" y="-840"/>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s>
</file>

<file path=ppt/diagrams/colors1.xml><?xml version="1.0" encoding="utf-8"?>
<dgm:colorsDef xmlns:dgm="http://schemas.openxmlformats.org/drawingml/2006/diagram" xmlns:a="http://schemas.openxmlformats.org/drawingml/2006/main" uniqueId="urn:microsoft.com/office/officeart/2005/8/colors/accent1_2#9">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5">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6">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7">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4">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8">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10">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2B6A28C-7986-8A48-BB43-6D8C7CA336F4}" type="doc">
      <dgm:prSet loTypeId="urn:microsoft.com/office/officeart/2005/8/layout/list1" loCatId="list" qsTypeId="urn:microsoft.com/office/officeart/2005/8/quickstyle/simple4" qsCatId="simple" csTypeId="urn:microsoft.com/office/officeart/2005/8/colors/accent1_2#9" csCatId="accent1" phldr="1"/>
      <dgm:spPr/>
      <dgm:t>
        <a:bodyPr/>
        <a:lstStyle/>
        <a:p>
          <a:endParaRPr lang="en-US"/>
        </a:p>
      </dgm:t>
    </dgm:pt>
    <dgm:pt modelId="{41C7CF83-E6E3-E04B-9BE6-2547DB367760}">
      <dgm:prSet phldrT="[Text]" custT="1"/>
      <dgm:spPr/>
      <dgm:t>
        <a:bodyPr/>
        <a:lstStyle/>
        <a:p>
          <a:r>
            <a:rPr lang="zh-CN" altLang="en-US" sz="2000" baseline="0" dirty="0" smtClean="0">
              <a:solidFill>
                <a:schemeClr val="tx1"/>
              </a:solidFill>
              <a:latin typeface="Calibri" pitchFamily="34" charset="0"/>
              <a:cs typeface="Calibri" pitchFamily="34" charset="0"/>
            </a:rPr>
            <a:t>说明</a:t>
          </a:r>
          <a:endParaRPr lang="en-US" sz="2000" baseline="0" dirty="0">
            <a:solidFill>
              <a:schemeClr val="tx1"/>
            </a:solidFill>
            <a:latin typeface="Calibri" pitchFamily="34" charset="0"/>
            <a:cs typeface="Calibri" pitchFamily="34" charset="0"/>
          </a:endParaRPr>
        </a:p>
      </dgm:t>
    </dgm:pt>
    <dgm:pt modelId="{008D14D1-9F21-0C4A-98C9-D1823D6D7C84}" type="parTrans" cxnId="{4DFA5441-BB21-394A-97E4-66441EFB4757}">
      <dgm:prSet/>
      <dgm:spPr/>
      <dgm:t>
        <a:bodyPr/>
        <a:lstStyle/>
        <a:p>
          <a:endParaRPr lang="en-US" sz="2000">
            <a:solidFill>
              <a:schemeClr val="tx1"/>
            </a:solidFill>
            <a:latin typeface="Calibri" pitchFamily="34" charset="0"/>
            <a:cs typeface="Calibri" pitchFamily="34" charset="0"/>
          </a:endParaRPr>
        </a:p>
      </dgm:t>
    </dgm:pt>
    <dgm:pt modelId="{81745F29-5844-2140-B6A2-92C7C44939BB}" type="sibTrans" cxnId="{4DFA5441-BB21-394A-97E4-66441EFB4757}">
      <dgm:prSet/>
      <dgm:spPr/>
      <dgm:t>
        <a:bodyPr/>
        <a:lstStyle/>
        <a:p>
          <a:endParaRPr lang="en-US" sz="2000">
            <a:solidFill>
              <a:schemeClr val="tx1"/>
            </a:solidFill>
            <a:latin typeface="Calibri" pitchFamily="34" charset="0"/>
            <a:cs typeface="Calibri" pitchFamily="34" charset="0"/>
          </a:endParaRPr>
        </a:p>
      </dgm:t>
    </dgm:pt>
    <dgm:pt modelId="{100845A9-869E-1F44-B40F-FBE550EA3D07}">
      <dgm:prSet phldrT="[Text]" custT="1"/>
      <dgm:spPr/>
      <dgm:t>
        <a:bodyPr/>
        <a:lstStyle/>
        <a:p>
          <a:r>
            <a:rPr lang="zh-CN" altLang="en-US" sz="2000" baseline="0" dirty="0" smtClean="0">
              <a:solidFill>
                <a:schemeClr val="tx1"/>
              </a:solidFill>
              <a:latin typeface="Calibri" pitchFamily="34" charset="0"/>
              <a:cs typeface="Calibri" pitchFamily="34" charset="0"/>
            </a:rPr>
            <a:t>影响</a:t>
          </a:r>
          <a:endParaRPr lang="en-US" sz="2000" baseline="0" dirty="0">
            <a:solidFill>
              <a:schemeClr val="tx1"/>
            </a:solidFill>
            <a:latin typeface="Calibri" pitchFamily="34" charset="0"/>
            <a:cs typeface="Calibri" pitchFamily="34" charset="0"/>
          </a:endParaRPr>
        </a:p>
      </dgm:t>
    </dgm:pt>
    <dgm:pt modelId="{883ED455-A822-7548-AB0B-EA3A6596CED3}" type="parTrans" cxnId="{AA5E2C68-6043-EF45-946E-C375929CFA8D}">
      <dgm:prSet/>
      <dgm:spPr/>
      <dgm:t>
        <a:bodyPr/>
        <a:lstStyle/>
        <a:p>
          <a:endParaRPr lang="en-US" sz="2000">
            <a:solidFill>
              <a:schemeClr val="tx1"/>
            </a:solidFill>
            <a:latin typeface="Calibri" pitchFamily="34" charset="0"/>
            <a:cs typeface="Calibri" pitchFamily="34" charset="0"/>
          </a:endParaRPr>
        </a:p>
      </dgm:t>
    </dgm:pt>
    <dgm:pt modelId="{A519CA8B-F144-8641-90D1-CF7265F927B9}" type="sibTrans" cxnId="{AA5E2C68-6043-EF45-946E-C375929CFA8D}">
      <dgm:prSet/>
      <dgm:spPr/>
      <dgm:t>
        <a:bodyPr/>
        <a:lstStyle/>
        <a:p>
          <a:endParaRPr lang="en-US" sz="2000">
            <a:solidFill>
              <a:schemeClr val="tx1"/>
            </a:solidFill>
            <a:latin typeface="Calibri" pitchFamily="34" charset="0"/>
            <a:cs typeface="Calibri" pitchFamily="34" charset="0"/>
          </a:endParaRPr>
        </a:p>
      </dgm:t>
    </dgm:pt>
    <dgm:pt modelId="{52057A72-3215-8541-9E9D-AF72CC77FE0B}">
      <dgm:prSet phldrT="[Text]" custT="1"/>
      <dgm:spPr/>
      <dgm:t>
        <a:bodyPr/>
        <a:lstStyle/>
        <a:p>
          <a:r>
            <a:rPr lang="zh-CN" altLang="en-US" sz="2000" baseline="0" dirty="0" smtClean="0">
              <a:solidFill>
                <a:schemeClr val="tx1"/>
              </a:solidFill>
              <a:latin typeface="Calibri" pitchFamily="34" charset="0"/>
              <a:cs typeface="Calibri" pitchFamily="34" charset="0"/>
            </a:rPr>
            <a:t>举例</a:t>
          </a:r>
          <a:endParaRPr lang="en-US" sz="2000" baseline="0" dirty="0">
            <a:solidFill>
              <a:schemeClr val="tx1"/>
            </a:solidFill>
            <a:latin typeface="Calibri" pitchFamily="34" charset="0"/>
            <a:cs typeface="Calibri" pitchFamily="34" charset="0"/>
          </a:endParaRPr>
        </a:p>
      </dgm:t>
    </dgm:pt>
    <dgm:pt modelId="{64769729-6656-244C-8073-E3876A7051D6}" type="parTrans" cxnId="{782E25FE-6120-3247-B1CB-DDD321655A62}">
      <dgm:prSet/>
      <dgm:spPr/>
      <dgm:t>
        <a:bodyPr/>
        <a:lstStyle/>
        <a:p>
          <a:endParaRPr lang="en-US" sz="2000">
            <a:solidFill>
              <a:schemeClr val="tx1"/>
            </a:solidFill>
            <a:latin typeface="Calibri" pitchFamily="34" charset="0"/>
            <a:cs typeface="Calibri" pitchFamily="34" charset="0"/>
          </a:endParaRPr>
        </a:p>
      </dgm:t>
    </dgm:pt>
    <dgm:pt modelId="{66970C93-AE9A-7845-ADE2-D2C9EBB738E8}" type="sibTrans" cxnId="{782E25FE-6120-3247-B1CB-DDD321655A62}">
      <dgm:prSet/>
      <dgm:spPr/>
      <dgm:t>
        <a:bodyPr/>
        <a:lstStyle/>
        <a:p>
          <a:endParaRPr lang="en-US" sz="2000">
            <a:solidFill>
              <a:schemeClr val="tx1"/>
            </a:solidFill>
            <a:latin typeface="Calibri" pitchFamily="34" charset="0"/>
            <a:cs typeface="Calibri" pitchFamily="34" charset="0"/>
          </a:endParaRPr>
        </a:p>
      </dgm:t>
    </dgm:pt>
    <dgm:pt modelId="{9CDC8F98-D214-294F-B9A7-EEADED52B6C8}">
      <dgm:prSet custT="1"/>
      <dgm:spPr/>
      <dgm:t>
        <a:bodyPr/>
        <a:lstStyle/>
        <a:p>
          <a:r>
            <a:rPr lang="zh-CN" altLang="en-US" sz="2000" dirty="0" smtClean="0">
              <a:solidFill>
                <a:schemeClr val="tx1"/>
              </a:solidFill>
              <a:latin typeface="Calibri" pitchFamily="34" charset="0"/>
              <a:cs typeface="Calibri" pitchFamily="34" charset="0"/>
            </a:rPr>
            <a:t>密码破解、</a:t>
          </a:r>
          <a:r>
            <a:rPr lang="en-US" sz="2000" dirty="0" err="1" smtClean="0">
              <a:solidFill>
                <a:schemeClr val="tx1"/>
              </a:solidFill>
              <a:latin typeface="Calibri" pitchFamily="34" charset="0"/>
              <a:cs typeface="Calibri" pitchFamily="34" charset="0"/>
            </a:rPr>
            <a:t>DDoS</a:t>
          </a:r>
          <a:r>
            <a:rPr lang="zh-CN" altLang="en-US" sz="2000" dirty="0" smtClean="0">
              <a:solidFill>
                <a:schemeClr val="tx1"/>
              </a:solidFill>
              <a:latin typeface="Calibri" pitchFamily="34" charset="0"/>
              <a:cs typeface="Calibri" pitchFamily="34" charset="0"/>
            </a:rPr>
            <a:t>、恶意存取、垃圾邮件、</a:t>
          </a:r>
          <a:r>
            <a:rPr lang="en-US" sz="2000" dirty="0" smtClean="0">
              <a:solidFill>
                <a:schemeClr val="tx1"/>
              </a:solidFill>
              <a:latin typeface="Calibri" pitchFamily="34" charset="0"/>
              <a:cs typeface="Calibri" pitchFamily="34" charset="0"/>
            </a:rPr>
            <a:t>CAPTCHA</a:t>
          </a:r>
          <a:r>
            <a:rPr lang="zh-CN" altLang="en-US" sz="2000" dirty="0" smtClean="0">
              <a:solidFill>
                <a:schemeClr val="tx1"/>
              </a:solidFill>
              <a:latin typeface="Calibri" pitchFamily="34" charset="0"/>
              <a:cs typeface="Calibri" pitchFamily="34" charset="0"/>
            </a:rPr>
            <a:t>破解等</a:t>
          </a:r>
          <a:endParaRPr lang="en-US" sz="2000" dirty="0">
            <a:solidFill>
              <a:schemeClr val="tx1"/>
            </a:solidFill>
            <a:latin typeface="Calibri" pitchFamily="34" charset="0"/>
            <a:cs typeface="Calibri" pitchFamily="34" charset="0"/>
          </a:endParaRPr>
        </a:p>
      </dgm:t>
    </dgm:pt>
    <dgm:pt modelId="{F5EEFAD7-B8A3-1943-A1B2-33D8CA6D04B2}" type="parTrans" cxnId="{F46C0C0F-48CB-A146-A828-E8A9EE778673}">
      <dgm:prSet/>
      <dgm:spPr/>
      <dgm:t>
        <a:bodyPr/>
        <a:lstStyle/>
        <a:p>
          <a:endParaRPr lang="en-US" sz="2000">
            <a:solidFill>
              <a:schemeClr val="tx1"/>
            </a:solidFill>
            <a:latin typeface="Calibri" pitchFamily="34" charset="0"/>
            <a:cs typeface="Calibri" pitchFamily="34" charset="0"/>
          </a:endParaRPr>
        </a:p>
      </dgm:t>
    </dgm:pt>
    <dgm:pt modelId="{A5E13090-3D29-E047-A0FE-2E0932AC1CA1}" type="sibTrans" cxnId="{F46C0C0F-48CB-A146-A828-E8A9EE778673}">
      <dgm:prSet/>
      <dgm:spPr/>
      <dgm:t>
        <a:bodyPr/>
        <a:lstStyle/>
        <a:p>
          <a:endParaRPr lang="en-US" sz="2000">
            <a:solidFill>
              <a:schemeClr val="tx1"/>
            </a:solidFill>
            <a:latin typeface="Calibri" pitchFamily="34" charset="0"/>
            <a:cs typeface="Calibri" pitchFamily="34" charset="0"/>
          </a:endParaRPr>
        </a:p>
      </dgm:t>
    </dgm:pt>
    <dgm:pt modelId="{1F296D7D-8891-1A43-8CB8-E5F6E9AB4E57}">
      <dgm:prSet custT="1"/>
      <dgm:spPr/>
      <dgm:t>
        <a:bodyPr/>
        <a:lstStyle/>
        <a:p>
          <a:r>
            <a:rPr lang="zh-CN" altLang="en-US" sz="2000" dirty="0" smtClean="0">
              <a:solidFill>
                <a:schemeClr val="tx1"/>
              </a:solidFill>
              <a:latin typeface="Calibri" pitchFamily="34" charset="0"/>
              <a:cs typeface="Calibri" pitchFamily="34" charset="0"/>
            </a:rPr>
            <a:t>攻击者使用云的理由与合法消费者相同</a:t>
          </a:r>
          <a:r>
            <a:rPr lang="en-US" altLang="zh-CN" sz="2000" dirty="0" smtClean="0">
              <a:solidFill>
                <a:schemeClr val="tx1"/>
              </a:solidFill>
              <a:latin typeface="Calibri" pitchFamily="34" charset="0"/>
              <a:cs typeface="Calibri" pitchFamily="34" charset="0"/>
            </a:rPr>
            <a:t>——</a:t>
          </a:r>
          <a:r>
            <a:rPr lang="zh-CN" altLang="en-US" sz="2000" dirty="0" smtClean="0">
              <a:solidFill>
                <a:schemeClr val="tx1"/>
              </a:solidFill>
              <a:latin typeface="Calibri" pitchFamily="34" charset="0"/>
              <a:cs typeface="Calibri" pitchFamily="34" charset="0"/>
            </a:rPr>
            <a:t>低成本进行巨量处理</a:t>
          </a:r>
          <a:endParaRPr lang="en-US" sz="2000" dirty="0">
            <a:solidFill>
              <a:schemeClr val="tx1"/>
            </a:solidFill>
            <a:latin typeface="Calibri" pitchFamily="34" charset="0"/>
            <a:cs typeface="Calibri" pitchFamily="34" charset="0"/>
          </a:endParaRPr>
        </a:p>
      </dgm:t>
    </dgm:pt>
    <dgm:pt modelId="{6418002A-1A17-F34B-8478-7C4BC13A448F}" type="parTrans" cxnId="{8A3CE9AC-0A0F-A54A-B068-37394C46C1B7}">
      <dgm:prSet/>
      <dgm:spPr/>
      <dgm:t>
        <a:bodyPr/>
        <a:lstStyle/>
        <a:p>
          <a:endParaRPr lang="en-US" sz="2000">
            <a:solidFill>
              <a:schemeClr val="tx1"/>
            </a:solidFill>
            <a:latin typeface="Calibri" pitchFamily="34" charset="0"/>
            <a:cs typeface="Calibri" pitchFamily="34" charset="0"/>
          </a:endParaRPr>
        </a:p>
      </dgm:t>
    </dgm:pt>
    <dgm:pt modelId="{B48F1542-599D-D447-A323-B0A4E9C5924A}" type="sibTrans" cxnId="{8A3CE9AC-0A0F-A54A-B068-37394C46C1B7}">
      <dgm:prSet/>
      <dgm:spPr/>
      <dgm:t>
        <a:bodyPr/>
        <a:lstStyle/>
        <a:p>
          <a:endParaRPr lang="en-US" sz="2000">
            <a:solidFill>
              <a:schemeClr val="tx1"/>
            </a:solidFill>
            <a:latin typeface="Calibri" pitchFamily="34" charset="0"/>
            <a:cs typeface="Calibri" pitchFamily="34" charset="0"/>
          </a:endParaRPr>
        </a:p>
      </dgm:t>
    </dgm:pt>
    <dgm:pt modelId="{00A62839-1DF4-FA4A-BD10-2FB6010FADBF}">
      <dgm:prSet custT="1"/>
      <dgm:spPr/>
      <dgm:t>
        <a:bodyPr/>
        <a:lstStyle/>
        <a:p>
          <a:r>
            <a:rPr lang="zh-CN" altLang="en-US" sz="2000" dirty="0" smtClean="0">
              <a:solidFill>
                <a:schemeClr val="tx1"/>
              </a:solidFill>
              <a:latin typeface="Calibri" pitchFamily="34" charset="0"/>
              <a:cs typeface="Calibri" pitchFamily="34" charset="0"/>
            </a:rPr>
            <a:t>现在在</a:t>
          </a:r>
          <a:r>
            <a:rPr lang="en-US" sz="2000" dirty="0" smtClean="0">
              <a:solidFill>
                <a:schemeClr val="tx1"/>
              </a:solidFill>
              <a:latin typeface="Calibri" pitchFamily="34" charset="0"/>
              <a:cs typeface="Calibri" pitchFamily="34" charset="0"/>
            </a:rPr>
            <a:t>amazonaws.com</a:t>
          </a:r>
          <a:r>
            <a:rPr lang="zh-CN" altLang="en-US" sz="2000" dirty="0" smtClean="0">
              <a:solidFill>
                <a:schemeClr val="tx1"/>
              </a:solidFill>
              <a:latin typeface="Calibri" pitchFamily="34" charset="0"/>
              <a:cs typeface="Calibri" pitchFamily="34" charset="0"/>
            </a:rPr>
            <a:t>中搜索</a:t>
          </a:r>
          <a:r>
            <a:rPr lang="en-US" sz="2000" dirty="0" smtClean="0">
              <a:solidFill>
                <a:schemeClr val="tx1"/>
              </a:solidFill>
              <a:latin typeface="Calibri" pitchFamily="34" charset="0"/>
              <a:cs typeface="Calibri" pitchFamily="34" charset="0"/>
            </a:rPr>
            <a:t>MalwareDomainList.com</a:t>
          </a:r>
          <a:r>
            <a:rPr lang="zh-CN" altLang="en-US" sz="2000" dirty="0" smtClean="0">
              <a:solidFill>
                <a:schemeClr val="tx1"/>
              </a:solidFill>
              <a:latin typeface="Calibri" pitchFamily="34" charset="0"/>
              <a:cs typeface="Calibri" pitchFamily="34" charset="0"/>
            </a:rPr>
            <a:t>，可获得</a:t>
          </a:r>
          <a:r>
            <a:rPr lang="en-US" altLang="zh-CN" sz="2000" dirty="0" smtClean="0">
              <a:solidFill>
                <a:schemeClr val="tx1"/>
              </a:solidFill>
              <a:latin typeface="Calibri" pitchFamily="34" charset="0"/>
              <a:cs typeface="Calibri" pitchFamily="34" charset="0"/>
            </a:rPr>
            <a:t>21</a:t>
          </a:r>
          <a:r>
            <a:rPr lang="zh-CN" altLang="en-US" sz="2000" dirty="0" smtClean="0">
              <a:solidFill>
                <a:schemeClr val="tx1"/>
              </a:solidFill>
              <a:latin typeface="Calibri" pitchFamily="34" charset="0"/>
              <a:cs typeface="Calibri" pitchFamily="34" charset="0"/>
            </a:rPr>
            <a:t>个结果</a:t>
          </a:r>
          <a:endParaRPr lang="en-US" sz="2000" dirty="0">
            <a:solidFill>
              <a:schemeClr val="tx1"/>
            </a:solidFill>
            <a:latin typeface="Calibri" pitchFamily="34" charset="0"/>
            <a:cs typeface="Calibri" pitchFamily="34" charset="0"/>
          </a:endParaRPr>
        </a:p>
      </dgm:t>
    </dgm:pt>
    <dgm:pt modelId="{CFCB903F-D8D7-994D-869E-2E4E1EE6B638}" type="parTrans" cxnId="{6D0A861D-AD37-E54A-BF23-3E14D30E9B1C}">
      <dgm:prSet/>
      <dgm:spPr/>
      <dgm:t>
        <a:bodyPr/>
        <a:lstStyle/>
        <a:p>
          <a:endParaRPr lang="en-US" sz="2000">
            <a:solidFill>
              <a:schemeClr val="tx1"/>
            </a:solidFill>
            <a:latin typeface="Calibri" pitchFamily="34" charset="0"/>
            <a:cs typeface="Calibri" pitchFamily="34" charset="0"/>
          </a:endParaRPr>
        </a:p>
      </dgm:t>
    </dgm:pt>
    <dgm:pt modelId="{BB25C1A3-C1B1-DC49-BD8E-5E917EE907B1}" type="sibTrans" cxnId="{6D0A861D-AD37-E54A-BF23-3E14D30E9B1C}">
      <dgm:prSet/>
      <dgm:spPr/>
      <dgm:t>
        <a:bodyPr/>
        <a:lstStyle/>
        <a:p>
          <a:endParaRPr lang="en-US" sz="2000">
            <a:solidFill>
              <a:schemeClr val="tx1"/>
            </a:solidFill>
            <a:latin typeface="Calibri" pitchFamily="34" charset="0"/>
            <a:cs typeface="Calibri" pitchFamily="34" charset="0"/>
          </a:endParaRPr>
        </a:p>
      </dgm:t>
    </dgm:pt>
    <dgm:pt modelId="{9FCE5AB2-2C1C-1840-9673-43F8136A82BB}">
      <dgm:prSet custT="1"/>
      <dgm:spPr/>
      <dgm:t>
        <a:bodyPr/>
        <a:lstStyle/>
        <a:p>
          <a:r>
            <a:rPr lang="zh-CN" altLang="en-US" sz="2000" dirty="0" smtClean="0">
              <a:solidFill>
                <a:schemeClr val="tx1"/>
              </a:solidFill>
              <a:latin typeface="Calibri" pitchFamily="34" charset="0"/>
              <a:cs typeface="Calibri" pitchFamily="34" charset="0"/>
            </a:rPr>
            <a:t>“过去三年中，</a:t>
          </a:r>
          <a:r>
            <a:rPr lang="en-US" sz="2000" dirty="0" err="1" smtClean="0">
              <a:solidFill>
                <a:schemeClr val="tx1"/>
              </a:solidFill>
              <a:latin typeface="Calibri" pitchFamily="34" charset="0"/>
              <a:cs typeface="Calibri" pitchFamily="34" charset="0"/>
            </a:rPr>
            <a:t>ScanSafe</a:t>
          </a:r>
          <a:r>
            <a:rPr lang="zh-CN" altLang="en-US" sz="2000" dirty="0" smtClean="0">
              <a:solidFill>
                <a:schemeClr val="tx1"/>
              </a:solidFill>
              <a:latin typeface="Calibri" pitchFamily="34" charset="0"/>
              <a:cs typeface="Calibri" pitchFamily="34" charset="0"/>
            </a:rPr>
            <a:t>记录了与</a:t>
          </a:r>
          <a:r>
            <a:rPr lang="en-US" sz="2000" dirty="0" err="1" smtClean="0">
              <a:solidFill>
                <a:schemeClr val="tx1"/>
              </a:solidFill>
              <a:latin typeface="Calibri" pitchFamily="34" charset="0"/>
              <a:cs typeface="Calibri" pitchFamily="34" charset="0"/>
            </a:rPr>
            <a:t>amazonaws</a:t>
          </a:r>
          <a:r>
            <a:rPr lang="zh-CN" altLang="en-US" sz="2000" dirty="0" smtClean="0">
              <a:solidFill>
                <a:schemeClr val="tx1"/>
              </a:solidFill>
              <a:latin typeface="Calibri" pitchFamily="34" charset="0"/>
              <a:cs typeface="Calibri" pitchFamily="34" charset="0"/>
            </a:rPr>
            <a:t>相关的</a:t>
          </a:r>
          <a:r>
            <a:rPr lang="en-US" altLang="zh-CN" sz="2000" dirty="0" smtClean="0">
              <a:solidFill>
                <a:schemeClr val="tx1"/>
              </a:solidFill>
              <a:latin typeface="Calibri" pitchFamily="34" charset="0"/>
              <a:cs typeface="Calibri" pitchFamily="34" charset="0"/>
            </a:rPr>
            <a:t>80</a:t>
          </a:r>
          <a:r>
            <a:rPr lang="zh-CN" altLang="en-US" sz="2000" dirty="0" smtClean="0">
              <a:solidFill>
                <a:schemeClr val="tx1"/>
              </a:solidFill>
              <a:latin typeface="Calibri" pitchFamily="34" charset="0"/>
              <a:cs typeface="Calibri" pitchFamily="34" charset="0"/>
            </a:rPr>
            <a:t>个恶意事件”</a:t>
          </a:r>
          <a:r>
            <a:rPr lang="en-US" sz="2000" dirty="0" smtClean="0">
              <a:solidFill>
                <a:schemeClr val="tx1"/>
              </a:solidFill>
              <a:latin typeface="Calibri" pitchFamily="34" charset="0"/>
              <a:cs typeface="Calibri" pitchFamily="34" charset="0"/>
            </a:rPr>
            <a:t> – </a:t>
          </a:r>
          <a:r>
            <a:rPr lang="en-US" sz="2000" dirty="0" err="1" smtClean="0">
              <a:solidFill>
                <a:schemeClr val="tx1"/>
              </a:solidFill>
              <a:latin typeface="Calibri" pitchFamily="34" charset="0"/>
              <a:cs typeface="Calibri" pitchFamily="34" charset="0"/>
            </a:rPr>
            <a:t>ScanSafe</a:t>
          </a:r>
          <a:r>
            <a:rPr lang="zh-CN" altLang="en-US" sz="2000" dirty="0" smtClean="0">
              <a:solidFill>
                <a:schemeClr val="tx1"/>
              </a:solidFill>
              <a:latin typeface="Calibri" pitchFamily="34" charset="0"/>
              <a:cs typeface="Calibri" pitchFamily="34" charset="0"/>
            </a:rPr>
            <a:t>博客</a:t>
          </a:r>
          <a:endParaRPr lang="en-US" sz="2000" dirty="0">
            <a:solidFill>
              <a:schemeClr val="tx1"/>
            </a:solidFill>
            <a:latin typeface="Calibri" pitchFamily="34" charset="0"/>
            <a:cs typeface="Calibri" pitchFamily="34" charset="0"/>
          </a:endParaRPr>
        </a:p>
      </dgm:t>
    </dgm:pt>
    <dgm:pt modelId="{6D31A21F-38C1-5544-A279-4EB7172AA3E8}" type="parTrans" cxnId="{26FE4D8F-DB7C-E64A-A049-2030AC45B230}">
      <dgm:prSet/>
      <dgm:spPr/>
      <dgm:t>
        <a:bodyPr/>
        <a:lstStyle/>
        <a:p>
          <a:endParaRPr lang="en-US" sz="2000">
            <a:solidFill>
              <a:schemeClr val="tx1"/>
            </a:solidFill>
            <a:latin typeface="Calibri" pitchFamily="34" charset="0"/>
            <a:cs typeface="Calibri" pitchFamily="34" charset="0"/>
          </a:endParaRPr>
        </a:p>
      </dgm:t>
    </dgm:pt>
    <dgm:pt modelId="{B87B2261-F23C-E04F-85ED-96C9AB33B0E5}" type="sibTrans" cxnId="{26FE4D8F-DB7C-E64A-A049-2030AC45B230}">
      <dgm:prSet/>
      <dgm:spPr/>
      <dgm:t>
        <a:bodyPr/>
        <a:lstStyle/>
        <a:p>
          <a:endParaRPr lang="en-US" sz="2000">
            <a:solidFill>
              <a:schemeClr val="tx1"/>
            </a:solidFill>
            <a:latin typeface="Calibri" pitchFamily="34" charset="0"/>
            <a:cs typeface="Calibri" pitchFamily="34" charset="0"/>
          </a:endParaRPr>
        </a:p>
      </dgm:t>
    </dgm:pt>
    <dgm:pt modelId="{27B99856-60F2-3547-AF5E-F93898AF82B2}">
      <dgm:prSet custT="1"/>
      <dgm:spPr/>
      <dgm:t>
        <a:bodyPr/>
        <a:lstStyle/>
        <a:p>
          <a:r>
            <a:rPr lang="en-US" sz="2000" dirty="0" smtClean="0">
              <a:solidFill>
                <a:schemeClr val="tx1"/>
              </a:solidFill>
              <a:latin typeface="Calibri" pitchFamily="34" charset="0"/>
              <a:cs typeface="Calibri" pitchFamily="34" charset="0"/>
            </a:rPr>
            <a:t>Amazon</a:t>
          </a:r>
          <a:r>
            <a:rPr lang="zh-CN" altLang="en-US" sz="2000" dirty="0" smtClean="0">
              <a:solidFill>
                <a:schemeClr val="tx1"/>
              </a:solidFill>
              <a:latin typeface="Calibri" pitchFamily="34" charset="0"/>
              <a:cs typeface="Calibri" pitchFamily="34" charset="0"/>
            </a:rPr>
            <a:t>的</a:t>
          </a:r>
          <a:r>
            <a:rPr lang="en-US" sz="2000" dirty="0" smtClean="0">
              <a:solidFill>
                <a:schemeClr val="tx1"/>
              </a:solidFill>
              <a:latin typeface="Calibri" pitchFamily="34" charset="0"/>
              <a:cs typeface="Calibri" pitchFamily="34" charset="0"/>
            </a:rPr>
            <a:t>EC2</a:t>
          </a:r>
          <a:r>
            <a:rPr lang="zh-CN" altLang="en-US" sz="2000" dirty="0" smtClean="0">
              <a:solidFill>
                <a:schemeClr val="tx1"/>
              </a:solidFill>
              <a:latin typeface="Calibri" pitchFamily="34" charset="0"/>
              <a:cs typeface="Calibri" pitchFamily="34" charset="0"/>
            </a:rPr>
            <a:t>出现了垃圾邮件和恶意软件的问题</a:t>
          </a:r>
          <a:r>
            <a:rPr lang="en-US" sz="2000" dirty="0" smtClean="0">
              <a:solidFill>
                <a:schemeClr val="tx1"/>
              </a:solidFill>
              <a:latin typeface="Calibri" pitchFamily="34" charset="0"/>
              <a:cs typeface="Calibri" pitchFamily="34" charset="0"/>
            </a:rPr>
            <a:t> - Slashdot</a:t>
          </a:r>
          <a:endParaRPr lang="en-US" sz="2000" dirty="0">
            <a:solidFill>
              <a:schemeClr val="tx1"/>
            </a:solidFill>
            <a:latin typeface="Calibri" pitchFamily="34" charset="0"/>
            <a:cs typeface="Calibri" pitchFamily="34" charset="0"/>
          </a:endParaRPr>
        </a:p>
      </dgm:t>
    </dgm:pt>
    <dgm:pt modelId="{C049FCB8-EA1E-2141-9352-7EB6BE803F45}" type="parTrans" cxnId="{B5DD6EE4-6625-8F49-94BC-5208AAEF6799}">
      <dgm:prSet/>
      <dgm:spPr/>
      <dgm:t>
        <a:bodyPr/>
        <a:lstStyle/>
        <a:p>
          <a:endParaRPr lang="en-US" sz="2000">
            <a:solidFill>
              <a:schemeClr val="tx1"/>
            </a:solidFill>
            <a:latin typeface="Calibri" pitchFamily="34" charset="0"/>
            <a:cs typeface="Calibri" pitchFamily="34" charset="0"/>
          </a:endParaRPr>
        </a:p>
      </dgm:t>
    </dgm:pt>
    <dgm:pt modelId="{CF2968FD-74F2-964E-B431-4237759E650A}" type="sibTrans" cxnId="{B5DD6EE4-6625-8F49-94BC-5208AAEF6799}">
      <dgm:prSet/>
      <dgm:spPr/>
      <dgm:t>
        <a:bodyPr/>
        <a:lstStyle/>
        <a:p>
          <a:endParaRPr lang="en-US" sz="2000">
            <a:solidFill>
              <a:schemeClr val="tx1"/>
            </a:solidFill>
            <a:latin typeface="Calibri" pitchFamily="34" charset="0"/>
            <a:cs typeface="Calibri" pitchFamily="34" charset="0"/>
          </a:endParaRPr>
        </a:p>
      </dgm:t>
    </dgm:pt>
    <dgm:pt modelId="{45EB695A-E108-F841-881F-EDAF01EA2384}" type="pres">
      <dgm:prSet presAssocID="{D2B6A28C-7986-8A48-BB43-6D8C7CA336F4}" presName="linear" presStyleCnt="0">
        <dgm:presLayoutVars>
          <dgm:dir/>
          <dgm:animLvl val="lvl"/>
          <dgm:resizeHandles val="exact"/>
        </dgm:presLayoutVars>
      </dgm:prSet>
      <dgm:spPr/>
      <dgm:t>
        <a:bodyPr/>
        <a:lstStyle/>
        <a:p>
          <a:endParaRPr lang="en-US"/>
        </a:p>
      </dgm:t>
    </dgm:pt>
    <dgm:pt modelId="{8D32EF54-6353-174B-8944-8395F89116E6}" type="pres">
      <dgm:prSet presAssocID="{41C7CF83-E6E3-E04B-9BE6-2547DB367760}" presName="parentLin" presStyleCnt="0"/>
      <dgm:spPr/>
    </dgm:pt>
    <dgm:pt modelId="{83F91E42-6B7C-9343-9637-3C12EA577505}" type="pres">
      <dgm:prSet presAssocID="{41C7CF83-E6E3-E04B-9BE6-2547DB367760}" presName="parentLeftMargin" presStyleLbl="node1" presStyleIdx="0" presStyleCnt="3"/>
      <dgm:spPr/>
      <dgm:t>
        <a:bodyPr/>
        <a:lstStyle/>
        <a:p>
          <a:endParaRPr lang="en-US"/>
        </a:p>
      </dgm:t>
    </dgm:pt>
    <dgm:pt modelId="{BF42DB2C-0D78-2B4C-B1AA-90AD0C5EAAFC}" type="pres">
      <dgm:prSet presAssocID="{41C7CF83-E6E3-E04B-9BE6-2547DB367760}" presName="parentText" presStyleLbl="node1" presStyleIdx="0" presStyleCnt="3">
        <dgm:presLayoutVars>
          <dgm:chMax val="0"/>
          <dgm:bulletEnabled val="1"/>
        </dgm:presLayoutVars>
      </dgm:prSet>
      <dgm:spPr/>
      <dgm:t>
        <a:bodyPr/>
        <a:lstStyle/>
        <a:p>
          <a:endParaRPr lang="en-US"/>
        </a:p>
      </dgm:t>
    </dgm:pt>
    <dgm:pt modelId="{F559472A-AD64-7644-B4F7-0C530DD8B990}" type="pres">
      <dgm:prSet presAssocID="{41C7CF83-E6E3-E04B-9BE6-2547DB367760}" presName="negativeSpace" presStyleCnt="0"/>
      <dgm:spPr/>
    </dgm:pt>
    <dgm:pt modelId="{6F740F00-53BA-B942-8522-17553AABA86C}" type="pres">
      <dgm:prSet presAssocID="{41C7CF83-E6E3-E04B-9BE6-2547DB367760}" presName="childText" presStyleLbl="conFgAcc1" presStyleIdx="0" presStyleCnt="3">
        <dgm:presLayoutVars>
          <dgm:bulletEnabled val="1"/>
        </dgm:presLayoutVars>
      </dgm:prSet>
      <dgm:spPr/>
      <dgm:t>
        <a:bodyPr/>
        <a:lstStyle/>
        <a:p>
          <a:endParaRPr lang="en-US"/>
        </a:p>
      </dgm:t>
    </dgm:pt>
    <dgm:pt modelId="{B6EC269C-AD52-B14A-A38D-42B45A4570BA}" type="pres">
      <dgm:prSet presAssocID="{81745F29-5844-2140-B6A2-92C7C44939BB}" presName="spaceBetweenRectangles" presStyleCnt="0"/>
      <dgm:spPr/>
    </dgm:pt>
    <dgm:pt modelId="{72C0FBC0-6BEE-8A46-A793-16DABF8DA3F6}" type="pres">
      <dgm:prSet presAssocID="{100845A9-869E-1F44-B40F-FBE550EA3D07}" presName="parentLin" presStyleCnt="0"/>
      <dgm:spPr/>
    </dgm:pt>
    <dgm:pt modelId="{C1EE2318-057D-8741-9128-2E0926C25AA2}" type="pres">
      <dgm:prSet presAssocID="{100845A9-869E-1F44-B40F-FBE550EA3D07}" presName="parentLeftMargin" presStyleLbl="node1" presStyleIdx="0" presStyleCnt="3"/>
      <dgm:spPr/>
      <dgm:t>
        <a:bodyPr/>
        <a:lstStyle/>
        <a:p>
          <a:endParaRPr lang="en-US"/>
        </a:p>
      </dgm:t>
    </dgm:pt>
    <dgm:pt modelId="{46AE914F-41FA-2545-B367-D246637DE1A9}" type="pres">
      <dgm:prSet presAssocID="{100845A9-869E-1F44-B40F-FBE550EA3D07}" presName="parentText" presStyleLbl="node1" presStyleIdx="1" presStyleCnt="3">
        <dgm:presLayoutVars>
          <dgm:chMax val="0"/>
          <dgm:bulletEnabled val="1"/>
        </dgm:presLayoutVars>
      </dgm:prSet>
      <dgm:spPr/>
      <dgm:t>
        <a:bodyPr/>
        <a:lstStyle/>
        <a:p>
          <a:endParaRPr lang="en-US"/>
        </a:p>
      </dgm:t>
    </dgm:pt>
    <dgm:pt modelId="{5F859FB9-E2C6-FB4D-8718-84BBC1C8FE20}" type="pres">
      <dgm:prSet presAssocID="{100845A9-869E-1F44-B40F-FBE550EA3D07}" presName="negativeSpace" presStyleCnt="0"/>
      <dgm:spPr/>
    </dgm:pt>
    <dgm:pt modelId="{D728B983-4097-514D-95E7-98462C213805}" type="pres">
      <dgm:prSet presAssocID="{100845A9-869E-1F44-B40F-FBE550EA3D07}" presName="childText" presStyleLbl="conFgAcc1" presStyleIdx="1" presStyleCnt="3">
        <dgm:presLayoutVars>
          <dgm:bulletEnabled val="1"/>
        </dgm:presLayoutVars>
      </dgm:prSet>
      <dgm:spPr/>
      <dgm:t>
        <a:bodyPr/>
        <a:lstStyle/>
        <a:p>
          <a:endParaRPr lang="en-US"/>
        </a:p>
      </dgm:t>
    </dgm:pt>
    <dgm:pt modelId="{E72B3865-D1CD-5E49-B3E2-F29F90872850}" type="pres">
      <dgm:prSet presAssocID="{A519CA8B-F144-8641-90D1-CF7265F927B9}" presName="spaceBetweenRectangles" presStyleCnt="0"/>
      <dgm:spPr/>
    </dgm:pt>
    <dgm:pt modelId="{273AABAC-5793-1746-ABDC-0036A27B7D85}" type="pres">
      <dgm:prSet presAssocID="{52057A72-3215-8541-9E9D-AF72CC77FE0B}" presName="parentLin" presStyleCnt="0"/>
      <dgm:spPr/>
    </dgm:pt>
    <dgm:pt modelId="{A4E3BD24-9EA9-F543-92D3-70FE10DDF079}" type="pres">
      <dgm:prSet presAssocID="{52057A72-3215-8541-9E9D-AF72CC77FE0B}" presName="parentLeftMargin" presStyleLbl="node1" presStyleIdx="1" presStyleCnt="3"/>
      <dgm:spPr/>
      <dgm:t>
        <a:bodyPr/>
        <a:lstStyle/>
        <a:p>
          <a:endParaRPr lang="en-US"/>
        </a:p>
      </dgm:t>
    </dgm:pt>
    <dgm:pt modelId="{E5256CBA-E38C-E94C-B9D2-CF5863DB58ED}" type="pres">
      <dgm:prSet presAssocID="{52057A72-3215-8541-9E9D-AF72CC77FE0B}" presName="parentText" presStyleLbl="node1" presStyleIdx="2" presStyleCnt="3">
        <dgm:presLayoutVars>
          <dgm:chMax val="0"/>
          <dgm:bulletEnabled val="1"/>
        </dgm:presLayoutVars>
      </dgm:prSet>
      <dgm:spPr/>
      <dgm:t>
        <a:bodyPr/>
        <a:lstStyle/>
        <a:p>
          <a:endParaRPr lang="en-US"/>
        </a:p>
      </dgm:t>
    </dgm:pt>
    <dgm:pt modelId="{DE5A92BB-9188-0442-8F62-12436D75AA6A}" type="pres">
      <dgm:prSet presAssocID="{52057A72-3215-8541-9E9D-AF72CC77FE0B}" presName="negativeSpace" presStyleCnt="0"/>
      <dgm:spPr/>
    </dgm:pt>
    <dgm:pt modelId="{5345AAA4-0647-2E41-9016-E9BB488A76C0}" type="pres">
      <dgm:prSet presAssocID="{52057A72-3215-8541-9E9D-AF72CC77FE0B}" presName="childText" presStyleLbl="conFgAcc1" presStyleIdx="2" presStyleCnt="3">
        <dgm:presLayoutVars>
          <dgm:bulletEnabled val="1"/>
        </dgm:presLayoutVars>
      </dgm:prSet>
      <dgm:spPr/>
      <dgm:t>
        <a:bodyPr/>
        <a:lstStyle/>
        <a:p>
          <a:endParaRPr lang="en-US"/>
        </a:p>
      </dgm:t>
    </dgm:pt>
  </dgm:ptLst>
  <dgm:cxnLst>
    <dgm:cxn modelId="{B5DD6EE4-6625-8F49-94BC-5208AAEF6799}" srcId="{52057A72-3215-8541-9E9D-AF72CC77FE0B}" destId="{27B99856-60F2-3547-AF5E-F93898AF82B2}" srcOrd="2" destOrd="0" parTransId="{C049FCB8-EA1E-2141-9352-7EB6BE803F45}" sibTransId="{CF2968FD-74F2-964E-B431-4237759E650A}"/>
    <dgm:cxn modelId="{411D7B08-0F3C-4C23-8F4A-E4BF4B2D6075}" type="presOf" srcId="{D2B6A28C-7986-8A48-BB43-6D8C7CA336F4}" destId="{45EB695A-E108-F841-881F-EDAF01EA2384}" srcOrd="0" destOrd="0" presId="urn:microsoft.com/office/officeart/2005/8/layout/list1"/>
    <dgm:cxn modelId="{8A3CE9AC-0A0F-A54A-B068-37394C46C1B7}" srcId="{41C7CF83-E6E3-E04B-9BE6-2547DB367760}" destId="{1F296D7D-8891-1A43-8CB8-E5F6E9AB4E57}" srcOrd="0" destOrd="0" parTransId="{6418002A-1A17-F34B-8478-7C4BC13A448F}" sibTransId="{B48F1542-599D-D447-A323-B0A4E9C5924A}"/>
    <dgm:cxn modelId="{6D0A861D-AD37-E54A-BF23-3E14D30E9B1C}" srcId="{52057A72-3215-8541-9E9D-AF72CC77FE0B}" destId="{00A62839-1DF4-FA4A-BD10-2FB6010FADBF}" srcOrd="0" destOrd="0" parTransId="{CFCB903F-D8D7-994D-869E-2E4E1EE6B638}" sibTransId="{BB25C1A3-C1B1-DC49-BD8E-5E917EE907B1}"/>
    <dgm:cxn modelId="{0D4F63A3-4E67-4DD9-A789-FC586BCEC2F6}" type="presOf" srcId="{41C7CF83-E6E3-E04B-9BE6-2547DB367760}" destId="{BF42DB2C-0D78-2B4C-B1AA-90AD0C5EAAFC}" srcOrd="1" destOrd="0" presId="urn:microsoft.com/office/officeart/2005/8/layout/list1"/>
    <dgm:cxn modelId="{782E25FE-6120-3247-B1CB-DDD321655A62}" srcId="{D2B6A28C-7986-8A48-BB43-6D8C7CA336F4}" destId="{52057A72-3215-8541-9E9D-AF72CC77FE0B}" srcOrd="2" destOrd="0" parTransId="{64769729-6656-244C-8073-E3876A7051D6}" sibTransId="{66970C93-AE9A-7845-ADE2-D2C9EBB738E8}"/>
    <dgm:cxn modelId="{95190BB3-752B-4A6E-8A93-5D5DDF086AD4}" type="presOf" srcId="{00A62839-1DF4-FA4A-BD10-2FB6010FADBF}" destId="{5345AAA4-0647-2E41-9016-E9BB488A76C0}" srcOrd="0" destOrd="0" presId="urn:microsoft.com/office/officeart/2005/8/layout/list1"/>
    <dgm:cxn modelId="{26FE4D8F-DB7C-E64A-A049-2030AC45B230}" srcId="{52057A72-3215-8541-9E9D-AF72CC77FE0B}" destId="{9FCE5AB2-2C1C-1840-9673-43F8136A82BB}" srcOrd="1" destOrd="0" parTransId="{6D31A21F-38C1-5544-A279-4EB7172AA3E8}" sibTransId="{B87B2261-F23C-E04F-85ED-96C9AB33B0E5}"/>
    <dgm:cxn modelId="{36E9F7B4-A371-4F71-AB7A-28FF17102DC9}" type="presOf" srcId="{52057A72-3215-8541-9E9D-AF72CC77FE0B}" destId="{E5256CBA-E38C-E94C-B9D2-CF5863DB58ED}" srcOrd="1" destOrd="0" presId="urn:microsoft.com/office/officeart/2005/8/layout/list1"/>
    <dgm:cxn modelId="{01B861D4-EE5B-4ADE-9380-4B8244573173}" type="presOf" srcId="{9CDC8F98-D214-294F-B9A7-EEADED52B6C8}" destId="{D728B983-4097-514D-95E7-98462C213805}" srcOrd="0" destOrd="0" presId="urn:microsoft.com/office/officeart/2005/8/layout/list1"/>
    <dgm:cxn modelId="{F46C0C0F-48CB-A146-A828-E8A9EE778673}" srcId="{100845A9-869E-1F44-B40F-FBE550EA3D07}" destId="{9CDC8F98-D214-294F-B9A7-EEADED52B6C8}" srcOrd="0" destOrd="0" parTransId="{F5EEFAD7-B8A3-1943-A1B2-33D8CA6D04B2}" sibTransId="{A5E13090-3D29-E047-A0FE-2E0932AC1CA1}"/>
    <dgm:cxn modelId="{AA5E2C68-6043-EF45-946E-C375929CFA8D}" srcId="{D2B6A28C-7986-8A48-BB43-6D8C7CA336F4}" destId="{100845A9-869E-1F44-B40F-FBE550EA3D07}" srcOrd="1" destOrd="0" parTransId="{883ED455-A822-7548-AB0B-EA3A6596CED3}" sibTransId="{A519CA8B-F144-8641-90D1-CF7265F927B9}"/>
    <dgm:cxn modelId="{3A76FF09-A682-480D-9873-98CB06AE1B74}" type="presOf" srcId="{41C7CF83-E6E3-E04B-9BE6-2547DB367760}" destId="{83F91E42-6B7C-9343-9637-3C12EA577505}" srcOrd="0" destOrd="0" presId="urn:microsoft.com/office/officeart/2005/8/layout/list1"/>
    <dgm:cxn modelId="{4DFA5441-BB21-394A-97E4-66441EFB4757}" srcId="{D2B6A28C-7986-8A48-BB43-6D8C7CA336F4}" destId="{41C7CF83-E6E3-E04B-9BE6-2547DB367760}" srcOrd="0" destOrd="0" parTransId="{008D14D1-9F21-0C4A-98C9-D1823D6D7C84}" sibTransId="{81745F29-5844-2140-B6A2-92C7C44939BB}"/>
    <dgm:cxn modelId="{BB137021-3F76-4D30-AC7E-4F561F581C9B}" type="presOf" srcId="{1F296D7D-8891-1A43-8CB8-E5F6E9AB4E57}" destId="{6F740F00-53BA-B942-8522-17553AABA86C}" srcOrd="0" destOrd="0" presId="urn:microsoft.com/office/officeart/2005/8/layout/list1"/>
    <dgm:cxn modelId="{1CEE21B4-3916-4F1D-99A7-B5390249367F}" type="presOf" srcId="{52057A72-3215-8541-9E9D-AF72CC77FE0B}" destId="{A4E3BD24-9EA9-F543-92D3-70FE10DDF079}" srcOrd="0" destOrd="0" presId="urn:microsoft.com/office/officeart/2005/8/layout/list1"/>
    <dgm:cxn modelId="{27EF910F-5EB9-4786-88E7-C6E080629FFA}" type="presOf" srcId="{100845A9-869E-1F44-B40F-FBE550EA3D07}" destId="{46AE914F-41FA-2545-B367-D246637DE1A9}" srcOrd="1" destOrd="0" presId="urn:microsoft.com/office/officeart/2005/8/layout/list1"/>
    <dgm:cxn modelId="{095218AB-6880-4A8A-96E8-4CF2CF5CAC42}" type="presOf" srcId="{27B99856-60F2-3547-AF5E-F93898AF82B2}" destId="{5345AAA4-0647-2E41-9016-E9BB488A76C0}" srcOrd="0" destOrd="2" presId="urn:microsoft.com/office/officeart/2005/8/layout/list1"/>
    <dgm:cxn modelId="{63B5A6E0-D03F-473C-96A7-CEE2DD7F450D}" type="presOf" srcId="{100845A9-869E-1F44-B40F-FBE550EA3D07}" destId="{C1EE2318-057D-8741-9128-2E0926C25AA2}" srcOrd="0" destOrd="0" presId="urn:microsoft.com/office/officeart/2005/8/layout/list1"/>
    <dgm:cxn modelId="{04C22840-DD31-484B-AB42-D67ED910FEB9}" type="presOf" srcId="{9FCE5AB2-2C1C-1840-9673-43F8136A82BB}" destId="{5345AAA4-0647-2E41-9016-E9BB488A76C0}" srcOrd="0" destOrd="1" presId="urn:microsoft.com/office/officeart/2005/8/layout/list1"/>
    <dgm:cxn modelId="{D2C1CFE3-0919-4CE4-B943-AE8DAE014CE6}" type="presParOf" srcId="{45EB695A-E108-F841-881F-EDAF01EA2384}" destId="{8D32EF54-6353-174B-8944-8395F89116E6}" srcOrd="0" destOrd="0" presId="urn:microsoft.com/office/officeart/2005/8/layout/list1"/>
    <dgm:cxn modelId="{DE7A508B-7E57-4EDA-AA59-29C6E56B354E}" type="presParOf" srcId="{8D32EF54-6353-174B-8944-8395F89116E6}" destId="{83F91E42-6B7C-9343-9637-3C12EA577505}" srcOrd="0" destOrd="0" presId="urn:microsoft.com/office/officeart/2005/8/layout/list1"/>
    <dgm:cxn modelId="{0CC2F2AC-31CC-47ED-A14B-44F877BBCAFC}" type="presParOf" srcId="{8D32EF54-6353-174B-8944-8395F89116E6}" destId="{BF42DB2C-0D78-2B4C-B1AA-90AD0C5EAAFC}" srcOrd="1" destOrd="0" presId="urn:microsoft.com/office/officeart/2005/8/layout/list1"/>
    <dgm:cxn modelId="{CE14C4CB-6A08-4A7F-A269-7A033B74E757}" type="presParOf" srcId="{45EB695A-E108-F841-881F-EDAF01EA2384}" destId="{F559472A-AD64-7644-B4F7-0C530DD8B990}" srcOrd="1" destOrd="0" presId="urn:microsoft.com/office/officeart/2005/8/layout/list1"/>
    <dgm:cxn modelId="{482EB05F-62F3-4C06-8A4C-E3AA701CE4FE}" type="presParOf" srcId="{45EB695A-E108-F841-881F-EDAF01EA2384}" destId="{6F740F00-53BA-B942-8522-17553AABA86C}" srcOrd="2" destOrd="0" presId="urn:microsoft.com/office/officeart/2005/8/layout/list1"/>
    <dgm:cxn modelId="{55499478-54B9-4312-8D56-C6CFFD1F76CE}" type="presParOf" srcId="{45EB695A-E108-F841-881F-EDAF01EA2384}" destId="{B6EC269C-AD52-B14A-A38D-42B45A4570BA}" srcOrd="3" destOrd="0" presId="urn:microsoft.com/office/officeart/2005/8/layout/list1"/>
    <dgm:cxn modelId="{DCF3C014-DAE3-401D-A52E-B064D3DFA67C}" type="presParOf" srcId="{45EB695A-E108-F841-881F-EDAF01EA2384}" destId="{72C0FBC0-6BEE-8A46-A793-16DABF8DA3F6}" srcOrd="4" destOrd="0" presId="urn:microsoft.com/office/officeart/2005/8/layout/list1"/>
    <dgm:cxn modelId="{3D78C209-C5D6-451F-ACDC-B802E9B5CEB8}" type="presParOf" srcId="{72C0FBC0-6BEE-8A46-A793-16DABF8DA3F6}" destId="{C1EE2318-057D-8741-9128-2E0926C25AA2}" srcOrd="0" destOrd="0" presId="urn:microsoft.com/office/officeart/2005/8/layout/list1"/>
    <dgm:cxn modelId="{B737DE35-6DFD-4056-8DDA-3A4BDEBE1C03}" type="presParOf" srcId="{72C0FBC0-6BEE-8A46-A793-16DABF8DA3F6}" destId="{46AE914F-41FA-2545-B367-D246637DE1A9}" srcOrd="1" destOrd="0" presId="urn:microsoft.com/office/officeart/2005/8/layout/list1"/>
    <dgm:cxn modelId="{219AD8BF-91F3-456B-A8C3-B1796CB9DDD2}" type="presParOf" srcId="{45EB695A-E108-F841-881F-EDAF01EA2384}" destId="{5F859FB9-E2C6-FB4D-8718-84BBC1C8FE20}" srcOrd="5" destOrd="0" presId="urn:microsoft.com/office/officeart/2005/8/layout/list1"/>
    <dgm:cxn modelId="{C9401692-BE4B-4E6D-A65E-A080145B76E3}" type="presParOf" srcId="{45EB695A-E108-F841-881F-EDAF01EA2384}" destId="{D728B983-4097-514D-95E7-98462C213805}" srcOrd="6" destOrd="0" presId="urn:microsoft.com/office/officeart/2005/8/layout/list1"/>
    <dgm:cxn modelId="{D5131256-F8A4-4328-AB46-8BB7F71D6A85}" type="presParOf" srcId="{45EB695A-E108-F841-881F-EDAF01EA2384}" destId="{E72B3865-D1CD-5E49-B3E2-F29F90872850}" srcOrd="7" destOrd="0" presId="urn:microsoft.com/office/officeart/2005/8/layout/list1"/>
    <dgm:cxn modelId="{0BDE5BB9-AD13-4F3E-9C86-F7F5ECC38757}" type="presParOf" srcId="{45EB695A-E108-F841-881F-EDAF01EA2384}" destId="{273AABAC-5793-1746-ABDC-0036A27B7D85}" srcOrd="8" destOrd="0" presId="urn:microsoft.com/office/officeart/2005/8/layout/list1"/>
    <dgm:cxn modelId="{76E754F6-FA63-41CC-BE26-5D4DE6898987}" type="presParOf" srcId="{273AABAC-5793-1746-ABDC-0036A27B7D85}" destId="{A4E3BD24-9EA9-F543-92D3-70FE10DDF079}" srcOrd="0" destOrd="0" presId="urn:microsoft.com/office/officeart/2005/8/layout/list1"/>
    <dgm:cxn modelId="{5E2389D5-941E-4C33-8835-CCB6CF16341C}" type="presParOf" srcId="{273AABAC-5793-1746-ABDC-0036A27B7D85}" destId="{E5256CBA-E38C-E94C-B9D2-CF5863DB58ED}" srcOrd="1" destOrd="0" presId="urn:microsoft.com/office/officeart/2005/8/layout/list1"/>
    <dgm:cxn modelId="{3C027AD1-8EAA-4AB4-BE5E-A222BFA11E96}" type="presParOf" srcId="{45EB695A-E108-F841-881F-EDAF01EA2384}" destId="{DE5A92BB-9188-0442-8F62-12436D75AA6A}" srcOrd="9" destOrd="0" presId="urn:microsoft.com/office/officeart/2005/8/layout/list1"/>
    <dgm:cxn modelId="{E0B58CB0-751F-428D-B506-658489816E76}" type="presParOf" srcId="{45EB695A-E108-F841-881F-EDAF01EA2384}" destId="{5345AAA4-0647-2E41-9016-E9BB488A76C0}"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9A34CC6-E8AA-DD49-BD35-87CDCA28D6F9}" type="doc">
      <dgm:prSet loTypeId="urn:microsoft.com/office/officeart/2005/8/layout/list1" loCatId="list" qsTypeId="urn:microsoft.com/office/officeart/2005/8/quickstyle/simple4" qsCatId="simple" csTypeId="urn:microsoft.com/office/officeart/2005/8/colors/accent1_2#5" csCatId="accent1" phldr="1"/>
      <dgm:spPr/>
      <dgm:t>
        <a:bodyPr/>
        <a:lstStyle/>
        <a:p>
          <a:endParaRPr lang="en-US"/>
        </a:p>
      </dgm:t>
    </dgm:pt>
    <dgm:pt modelId="{7CBAA842-FDB5-4B45-8BC3-6DACA7C43EB4}">
      <dgm:prSet phldrT="[Text]" custT="1"/>
      <dgm:spPr/>
      <dgm:t>
        <a:bodyPr/>
        <a:lstStyle/>
        <a:p>
          <a:r>
            <a:rPr lang="zh-CN" altLang="en-US" sz="2000" baseline="0" dirty="0" smtClean="0">
              <a:solidFill>
                <a:srgbClr val="000000"/>
              </a:solidFill>
              <a:latin typeface="Calibri" pitchFamily="34" charset="0"/>
              <a:cs typeface="Calibri" pitchFamily="34" charset="0"/>
            </a:rPr>
            <a:t>说明</a:t>
          </a:r>
          <a:endParaRPr lang="en-US" sz="2000" baseline="0" dirty="0">
            <a:solidFill>
              <a:srgbClr val="000000"/>
            </a:solidFill>
            <a:latin typeface="Calibri" pitchFamily="34" charset="0"/>
            <a:cs typeface="Calibri" pitchFamily="34" charset="0"/>
          </a:endParaRPr>
        </a:p>
      </dgm:t>
    </dgm:pt>
    <dgm:pt modelId="{3DD524C6-3E9D-8141-B063-5D3C6A9AA70E}" type="parTrans" cxnId="{A6736C97-6E70-BD49-A68E-64BB74062766}">
      <dgm:prSet/>
      <dgm:spPr/>
      <dgm:t>
        <a:bodyPr/>
        <a:lstStyle/>
        <a:p>
          <a:endParaRPr lang="en-US" sz="2000">
            <a:solidFill>
              <a:srgbClr val="000000"/>
            </a:solidFill>
            <a:latin typeface="Calibri" pitchFamily="34" charset="0"/>
            <a:cs typeface="Calibri" pitchFamily="34" charset="0"/>
          </a:endParaRPr>
        </a:p>
      </dgm:t>
    </dgm:pt>
    <dgm:pt modelId="{DF9BAE76-5337-CF43-AB51-BFE4D42495EB}" type="sibTrans" cxnId="{A6736C97-6E70-BD49-A68E-64BB74062766}">
      <dgm:prSet/>
      <dgm:spPr/>
      <dgm:t>
        <a:bodyPr/>
        <a:lstStyle/>
        <a:p>
          <a:endParaRPr lang="en-US" sz="2000">
            <a:solidFill>
              <a:srgbClr val="000000"/>
            </a:solidFill>
            <a:latin typeface="Calibri" pitchFamily="34" charset="0"/>
            <a:cs typeface="Calibri" pitchFamily="34" charset="0"/>
          </a:endParaRPr>
        </a:p>
      </dgm:t>
    </dgm:pt>
    <dgm:pt modelId="{7085553F-95A3-1B4D-97D5-2CD35A0A9E6D}">
      <dgm:prSet phldrT="[Text]" custT="1"/>
      <dgm:spPr/>
      <dgm:t>
        <a:bodyPr/>
        <a:lstStyle/>
        <a:p>
          <a:r>
            <a:rPr lang="zh-CN" altLang="en-US" sz="2000" baseline="0" dirty="0" smtClean="0">
              <a:solidFill>
                <a:srgbClr val="000000"/>
              </a:solidFill>
              <a:latin typeface="Calibri" pitchFamily="34" charset="0"/>
              <a:cs typeface="Calibri" pitchFamily="34" charset="0"/>
            </a:rPr>
            <a:t>影响</a:t>
          </a:r>
          <a:endParaRPr lang="en-US" sz="2000" baseline="0" dirty="0">
            <a:solidFill>
              <a:srgbClr val="000000"/>
            </a:solidFill>
            <a:latin typeface="Calibri" pitchFamily="34" charset="0"/>
            <a:cs typeface="Calibri" pitchFamily="34" charset="0"/>
          </a:endParaRPr>
        </a:p>
      </dgm:t>
    </dgm:pt>
    <dgm:pt modelId="{30B8A1FA-7EE6-5649-A1C8-14794EBB9E2E}" type="parTrans" cxnId="{F411AE0F-078E-124B-BF78-33D69C55B615}">
      <dgm:prSet/>
      <dgm:spPr/>
      <dgm:t>
        <a:bodyPr/>
        <a:lstStyle/>
        <a:p>
          <a:endParaRPr lang="en-US" sz="2000">
            <a:solidFill>
              <a:srgbClr val="000000"/>
            </a:solidFill>
            <a:latin typeface="Calibri" pitchFamily="34" charset="0"/>
            <a:cs typeface="Calibri" pitchFamily="34" charset="0"/>
          </a:endParaRPr>
        </a:p>
      </dgm:t>
    </dgm:pt>
    <dgm:pt modelId="{AC05DA40-DB79-4A4C-80EA-8FD54E94B69F}" type="sibTrans" cxnId="{F411AE0F-078E-124B-BF78-33D69C55B615}">
      <dgm:prSet/>
      <dgm:spPr/>
      <dgm:t>
        <a:bodyPr/>
        <a:lstStyle/>
        <a:p>
          <a:endParaRPr lang="en-US" sz="2000">
            <a:solidFill>
              <a:srgbClr val="000000"/>
            </a:solidFill>
            <a:latin typeface="Calibri" pitchFamily="34" charset="0"/>
            <a:cs typeface="Calibri" pitchFamily="34" charset="0"/>
          </a:endParaRPr>
        </a:p>
      </dgm:t>
    </dgm:pt>
    <dgm:pt modelId="{42B37FF0-9854-B648-B63A-5BCFA458EFC1}">
      <dgm:prSet phldrT="[Text]" custT="1"/>
      <dgm:spPr/>
      <dgm:t>
        <a:bodyPr/>
        <a:lstStyle/>
        <a:p>
          <a:r>
            <a:rPr lang="zh-CN" altLang="en-US" sz="2000" baseline="0" dirty="0" smtClean="0">
              <a:solidFill>
                <a:srgbClr val="000000"/>
              </a:solidFill>
              <a:latin typeface="Calibri" pitchFamily="34" charset="0"/>
              <a:cs typeface="Calibri" pitchFamily="34" charset="0"/>
            </a:rPr>
            <a:t>举例</a:t>
          </a:r>
          <a:endParaRPr lang="en-US" sz="2000" baseline="0" dirty="0">
            <a:solidFill>
              <a:srgbClr val="000000"/>
            </a:solidFill>
            <a:latin typeface="Calibri" pitchFamily="34" charset="0"/>
            <a:cs typeface="Calibri" pitchFamily="34" charset="0"/>
          </a:endParaRPr>
        </a:p>
      </dgm:t>
    </dgm:pt>
    <dgm:pt modelId="{B3F9E2F7-DAB2-954D-9B66-4964FAC6D7E3}" type="parTrans" cxnId="{26DCBE53-7272-D74C-AF59-23C97AC3626C}">
      <dgm:prSet/>
      <dgm:spPr/>
      <dgm:t>
        <a:bodyPr/>
        <a:lstStyle/>
        <a:p>
          <a:endParaRPr lang="en-US" sz="2000">
            <a:solidFill>
              <a:srgbClr val="000000"/>
            </a:solidFill>
            <a:latin typeface="Calibri" pitchFamily="34" charset="0"/>
            <a:cs typeface="Calibri" pitchFamily="34" charset="0"/>
          </a:endParaRPr>
        </a:p>
      </dgm:t>
    </dgm:pt>
    <dgm:pt modelId="{D878AC37-516F-574C-9E9D-E9BD843C9508}" type="sibTrans" cxnId="{26DCBE53-7272-D74C-AF59-23C97AC3626C}">
      <dgm:prSet/>
      <dgm:spPr/>
      <dgm:t>
        <a:bodyPr/>
        <a:lstStyle/>
        <a:p>
          <a:endParaRPr lang="en-US" sz="2000">
            <a:solidFill>
              <a:srgbClr val="000000"/>
            </a:solidFill>
            <a:latin typeface="Calibri" pitchFamily="34" charset="0"/>
            <a:cs typeface="Calibri" pitchFamily="34" charset="0"/>
          </a:endParaRPr>
        </a:p>
      </dgm:t>
    </dgm:pt>
    <dgm:pt modelId="{9B853EFF-CB1E-EA44-918C-1549EE94AF76}">
      <dgm:prSet custT="1"/>
      <dgm:spPr/>
      <dgm:t>
        <a:bodyPr/>
        <a:lstStyle/>
        <a:p>
          <a:r>
            <a:rPr lang="zh-CN" altLang="en-US" sz="2000" dirty="0" smtClean="0">
              <a:solidFill>
                <a:srgbClr val="000000"/>
              </a:solidFill>
              <a:latin typeface="Calibri" pitchFamily="34" charset="0"/>
              <a:cs typeface="Calibri" pitchFamily="34" charset="0"/>
            </a:rPr>
            <a:t>由于不合适的访问控制或弱加密造成数据破解</a:t>
          </a:r>
          <a:endParaRPr lang="en-US" sz="2000" dirty="0">
            <a:solidFill>
              <a:srgbClr val="000000"/>
            </a:solidFill>
            <a:latin typeface="Calibri" pitchFamily="34" charset="0"/>
            <a:cs typeface="Calibri" pitchFamily="34" charset="0"/>
          </a:endParaRPr>
        </a:p>
      </dgm:t>
    </dgm:pt>
    <dgm:pt modelId="{FBB6C901-48B8-9246-834F-835C11C53FF3}" type="parTrans" cxnId="{8841268A-6D77-A645-8718-1D058B489CA3}">
      <dgm:prSet/>
      <dgm:spPr/>
      <dgm:t>
        <a:bodyPr/>
        <a:lstStyle/>
        <a:p>
          <a:endParaRPr lang="en-US" sz="2000">
            <a:solidFill>
              <a:srgbClr val="000000"/>
            </a:solidFill>
            <a:latin typeface="Calibri" pitchFamily="34" charset="0"/>
            <a:cs typeface="Calibri" pitchFamily="34" charset="0"/>
          </a:endParaRPr>
        </a:p>
      </dgm:t>
    </dgm:pt>
    <dgm:pt modelId="{894B7A6A-ED9D-6948-A45B-2DF9B4B34674}" type="sibTrans" cxnId="{8841268A-6D77-A645-8718-1D058B489CA3}">
      <dgm:prSet/>
      <dgm:spPr/>
      <dgm:t>
        <a:bodyPr/>
        <a:lstStyle/>
        <a:p>
          <a:endParaRPr lang="en-US" sz="2000">
            <a:solidFill>
              <a:srgbClr val="000000"/>
            </a:solidFill>
            <a:latin typeface="Calibri" pitchFamily="34" charset="0"/>
            <a:cs typeface="Calibri" pitchFamily="34" charset="0"/>
          </a:endParaRPr>
        </a:p>
      </dgm:t>
    </dgm:pt>
    <dgm:pt modelId="{5A355DE9-A1E4-6D40-B684-9DA21DF8E434}">
      <dgm:prSet custT="1"/>
      <dgm:spPr/>
      <dgm:t>
        <a:bodyPr/>
        <a:lstStyle/>
        <a:p>
          <a:r>
            <a:rPr lang="zh-CN" altLang="en-US" sz="2000" dirty="0" smtClean="0">
              <a:solidFill>
                <a:srgbClr val="000000"/>
              </a:solidFill>
              <a:latin typeface="Calibri" pitchFamily="34" charset="0"/>
              <a:cs typeface="Calibri" pitchFamily="34" charset="0"/>
            </a:rPr>
            <a:t>因为多租户结构，不够安全的数据风险较高</a:t>
          </a:r>
          <a:endParaRPr lang="en-US" sz="2000" dirty="0">
            <a:solidFill>
              <a:srgbClr val="000000"/>
            </a:solidFill>
            <a:latin typeface="Calibri" pitchFamily="34" charset="0"/>
            <a:cs typeface="Calibri" pitchFamily="34" charset="0"/>
          </a:endParaRPr>
        </a:p>
      </dgm:t>
    </dgm:pt>
    <dgm:pt modelId="{3F986DEA-4BDC-924A-A57A-DF58F2490F77}" type="parTrans" cxnId="{7640AA93-0A56-BF43-BC1D-00E446E8F8BB}">
      <dgm:prSet/>
      <dgm:spPr/>
      <dgm:t>
        <a:bodyPr/>
        <a:lstStyle/>
        <a:p>
          <a:endParaRPr lang="en-US" sz="2000">
            <a:solidFill>
              <a:srgbClr val="000000"/>
            </a:solidFill>
            <a:latin typeface="Calibri" pitchFamily="34" charset="0"/>
            <a:cs typeface="Calibri" pitchFamily="34" charset="0"/>
          </a:endParaRPr>
        </a:p>
      </dgm:t>
    </dgm:pt>
    <dgm:pt modelId="{9103D739-C099-CB42-AE03-C703060B7A8F}" type="sibTrans" cxnId="{7640AA93-0A56-BF43-BC1D-00E446E8F8BB}">
      <dgm:prSet/>
      <dgm:spPr/>
      <dgm:t>
        <a:bodyPr/>
        <a:lstStyle/>
        <a:p>
          <a:endParaRPr lang="en-US" sz="2000">
            <a:solidFill>
              <a:srgbClr val="000000"/>
            </a:solidFill>
            <a:latin typeface="Calibri" pitchFamily="34" charset="0"/>
            <a:cs typeface="Calibri" pitchFamily="34" charset="0"/>
          </a:endParaRPr>
        </a:p>
      </dgm:t>
    </dgm:pt>
    <dgm:pt modelId="{2A6E650E-DF94-8C4D-8757-4DFF8CAA18F0}">
      <dgm:prSet custT="1"/>
      <dgm:spPr/>
      <dgm:t>
        <a:bodyPr/>
        <a:lstStyle/>
        <a:p>
          <a:r>
            <a:rPr lang="zh-CN" altLang="en-US" sz="2000" dirty="0" smtClean="0">
              <a:solidFill>
                <a:srgbClr val="000000"/>
              </a:solidFill>
              <a:latin typeface="Calibri" pitchFamily="34" charset="0"/>
              <a:cs typeface="Calibri" pitchFamily="34" charset="0"/>
            </a:rPr>
            <a:t>数据完整性和保密性</a:t>
          </a:r>
          <a:endParaRPr lang="en-US" sz="2000" dirty="0">
            <a:solidFill>
              <a:srgbClr val="000000"/>
            </a:solidFill>
            <a:latin typeface="Calibri" pitchFamily="34" charset="0"/>
            <a:cs typeface="Calibri" pitchFamily="34" charset="0"/>
          </a:endParaRPr>
        </a:p>
      </dgm:t>
    </dgm:pt>
    <dgm:pt modelId="{0E9C4DA9-31CA-FD4D-9114-32B53D41CD70}" type="parTrans" cxnId="{E8DA4C53-1ADF-7D4B-A127-8DF5493C3A46}">
      <dgm:prSet/>
      <dgm:spPr/>
      <dgm:t>
        <a:bodyPr/>
        <a:lstStyle/>
        <a:p>
          <a:endParaRPr lang="en-US" sz="2000">
            <a:solidFill>
              <a:srgbClr val="000000"/>
            </a:solidFill>
            <a:latin typeface="Calibri" pitchFamily="34" charset="0"/>
            <a:cs typeface="Calibri" pitchFamily="34" charset="0"/>
          </a:endParaRPr>
        </a:p>
      </dgm:t>
    </dgm:pt>
    <dgm:pt modelId="{4CDDA616-DC1A-D34E-A08F-D9487F0186EC}" type="sibTrans" cxnId="{E8DA4C53-1ADF-7D4B-A127-8DF5493C3A46}">
      <dgm:prSet/>
      <dgm:spPr/>
      <dgm:t>
        <a:bodyPr/>
        <a:lstStyle/>
        <a:p>
          <a:endParaRPr lang="en-US" sz="2000">
            <a:solidFill>
              <a:srgbClr val="000000"/>
            </a:solidFill>
            <a:latin typeface="Calibri" pitchFamily="34" charset="0"/>
            <a:cs typeface="Calibri" pitchFamily="34" charset="0"/>
          </a:endParaRPr>
        </a:p>
      </dgm:t>
    </dgm:pt>
    <dgm:pt modelId="{66853883-AFFF-CC4F-B6D8-89E8D9BD82D8}">
      <dgm:prSet custT="1"/>
      <dgm:spPr/>
      <dgm:t>
        <a:bodyPr/>
        <a:lstStyle/>
        <a:p>
          <a:r>
            <a:rPr lang="zh-CN" altLang="en-US" sz="2000" dirty="0" smtClean="0">
              <a:solidFill>
                <a:srgbClr val="000000"/>
              </a:solidFill>
              <a:latin typeface="Calibri" pitchFamily="34" charset="0"/>
              <a:cs typeface="Calibri" pitchFamily="34" charset="0"/>
            </a:rPr>
            <a:t>喂，别碰我的云：可以查询第三方电脑云中的数据泄漏（</a:t>
          </a:r>
          <a:r>
            <a:rPr lang="en-US" altLang="zh-CN" sz="2000" dirty="0" smtClean="0">
              <a:solidFill>
                <a:srgbClr val="000000"/>
              </a:solidFill>
              <a:latin typeface="Calibri" pitchFamily="34" charset="0"/>
              <a:cs typeface="Calibri" pitchFamily="34" charset="0"/>
            </a:rPr>
            <a:t>UCSD/MIT</a:t>
          </a:r>
          <a:r>
            <a:rPr lang="zh-CN" altLang="en-US" sz="2000" dirty="0" smtClean="0">
              <a:solidFill>
                <a:srgbClr val="000000"/>
              </a:solidFill>
              <a:latin typeface="Calibri" pitchFamily="34" charset="0"/>
              <a:cs typeface="Calibri" pitchFamily="34" charset="0"/>
            </a:rPr>
            <a:t>）</a:t>
          </a:r>
          <a:endParaRPr lang="en-US" sz="2000" dirty="0">
            <a:solidFill>
              <a:srgbClr val="000000"/>
            </a:solidFill>
            <a:latin typeface="Calibri" pitchFamily="34" charset="0"/>
            <a:cs typeface="Calibri" pitchFamily="34" charset="0"/>
          </a:endParaRPr>
        </a:p>
      </dgm:t>
    </dgm:pt>
    <dgm:pt modelId="{642EE3C4-003A-D445-97F9-901ECF4B8C31}" type="parTrans" cxnId="{C3E9E10B-9E6C-0448-963A-E5875607F9CD}">
      <dgm:prSet/>
      <dgm:spPr/>
      <dgm:t>
        <a:bodyPr/>
        <a:lstStyle/>
        <a:p>
          <a:endParaRPr lang="en-US" sz="2000">
            <a:solidFill>
              <a:srgbClr val="000000"/>
            </a:solidFill>
            <a:latin typeface="Calibri" pitchFamily="34" charset="0"/>
            <a:cs typeface="Calibri" pitchFamily="34" charset="0"/>
          </a:endParaRPr>
        </a:p>
      </dgm:t>
    </dgm:pt>
    <dgm:pt modelId="{B8F39F61-C609-3C41-BA08-8BE5FD0041EA}" type="sibTrans" cxnId="{C3E9E10B-9E6C-0448-963A-E5875607F9CD}">
      <dgm:prSet/>
      <dgm:spPr/>
      <dgm:t>
        <a:bodyPr/>
        <a:lstStyle/>
        <a:p>
          <a:endParaRPr lang="en-US" sz="2000">
            <a:solidFill>
              <a:srgbClr val="000000"/>
            </a:solidFill>
            <a:latin typeface="Calibri" pitchFamily="34" charset="0"/>
            <a:cs typeface="Calibri" pitchFamily="34" charset="0"/>
          </a:endParaRPr>
        </a:p>
      </dgm:t>
    </dgm:pt>
    <dgm:pt modelId="{0ACABEC7-102A-2D4F-80C8-67930DE5F74D}">
      <dgm:prSet custT="1"/>
      <dgm:spPr/>
      <dgm:t>
        <a:bodyPr/>
        <a:lstStyle/>
        <a:p>
          <a:r>
            <a:rPr lang="zh-CN" altLang="en-US" sz="2000" dirty="0" smtClean="0">
              <a:solidFill>
                <a:srgbClr val="000000"/>
              </a:solidFill>
              <a:latin typeface="Calibri" pitchFamily="34" charset="0"/>
              <a:cs typeface="Calibri" pitchFamily="34" charset="0"/>
            </a:rPr>
            <a:t>研究详细技术，确保图像位于相同的物理硬件中，然后利用跨虚拟机攻击检查数据泄漏</a:t>
          </a:r>
          <a:endParaRPr lang="en-US" sz="2000" dirty="0">
            <a:solidFill>
              <a:srgbClr val="000000"/>
            </a:solidFill>
            <a:latin typeface="Calibri" pitchFamily="34" charset="0"/>
            <a:cs typeface="Calibri" pitchFamily="34" charset="0"/>
          </a:endParaRPr>
        </a:p>
      </dgm:t>
    </dgm:pt>
    <dgm:pt modelId="{12D683AB-3B8B-804B-BA9E-3BC1533B1BB1}" type="parTrans" cxnId="{768F66F1-6D90-AA49-BA86-6115EBD9929A}">
      <dgm:prSet/>
      <dgm:spPr/>
      <dgm:t>
        <a:bodyPr/>
        <a:lstStyle/>
        <a:p>
          <a:endParaRPr lang="en-US" sz="2000">
            <a:solidFill>
              <a:srgbClr val="000000"/>
            </a:solidFill>
            <a:latin typeface="Calibri" pitchFamily="34" charset="0"/>
            <a:cs typeface="Calibri" pitchFamily="34" charset="0"/>
          </a:endParaRPr>
        </a:p>
      </dgm:t>
    </dgm:pt>
    <dgm:pt modelId="{DC84935C-F252-E84E-91F1-5B614A3B34FD}" type="sibTrans" cxnId="{768F66F1-6D90-AA49-BA86-6115EBD9929A}">
      <dgm:prSet/>
      <dgm:spPr/>
      <dgm:t>
        <a:bodyPr/>
        <a:lstStyle/>
        <a:p>
          <a:endParaRPr lang="en-US" sz="2000">
            <a:solidFill>
              <a:srgbClr val="000000"/>
            </a:solidFill>
            <a:latin typeface="Calibri" pitchFamily="34" charset="0"/>
            <a:cs typeface="Calibri" pitchFamily="34" charset="0"/>
          </a:endParaRPr>
        </a:p>
      </dgm:t>
    </dgm:pt>
    <dgm:pt modelId="{EE5811FC-174B-1E4C-A892-15F1A28C14C4}" type="pres">
      <dgm:prSet presAssocID="{19A34CC6-E8AA-DD49-BD35-87CDCA28D6F9}" presName="linear" presStyleCnt="0">
        <dgm:presLayoutVars>
          <dgm:dir/>
          <dgm:animLvl val="lvl"/>
          <dgm:resizeHandles val="exact"/>
        </dgm:presLayoutVars>
      </dgm:prSet>
      <dgm:spPr/>
      <dgm:t>
        <a:bodyPr/>
        <a:lstStyle/>
        <a:p>
          <a:endParaRPr lang="en-US"/>
        </a:p>
      </dgm:t>
    </dgm:pt>
    <dgm:pt modelId="{9649196D-8811-1645-AC7D-EC94DC3F1C49}" type="pres">
      <dgm:prSet presAssocID="{7CBAA842-FDB5-4B45-8BC3-6DACA7C43EB4}" presName="parentLin" presStyleCnt="0"/>
      <dgm:spPr/>
    </dgm:pt>
    <dgm:pt modelId="{0448CCC3-08A5-4A4E-9895-07EE3FC94A28}" type="pres">
      <dgm:prSet presAssocID="{7CBAA842-FDB5-4B45-8BC3-6DACA7C43EB4}" presName="parentLeftMargin" presStyleLbl="node1" presStyleIdx="0" presStyleCnt="3"/>
      <dgm:spPr/>
      <dgm:t>
        <a:bodyPr/>
        <a:lstStyle/>
        <a:p>
          <a:endParaRPr lang="en-US"/>
        </a:p>
      </dgm:t>
    </dgm:pt>
    <dgm:pt modelId="{7CC8C853-2B43-2B46-8D6E-4C1A64499F09}" type="pres">
      <dgm:prSet presAssocID="{7CBAA842-FDB5-4B45-8BC3-6DACA7C43EB4}" presName="parentText" presStyleLbl="node1" presStyleIdx="0" presStyleCnt="3">
        <dgm:presLayoutVars>
          <dgm:chMax val="0"/>
          <dgm:bulletEnabled val="1"/>
        </dgm:presLayoutVars>
      </dgm:prSet>
      <dgm:spPr/>
      <dgm:t>
        <a:bodyPr/>
        <a:lstStyle/>
        <a:p>
          <a:endParaRPr lang="en-US"/>
        </a:p>
      </dgm:t>
    </dgm:pt>
    <dgm:pt modelId="{0792B48E-C568-9944-9B75-08EDBF38CB7F}" type="pres">
      <dgm:prSet presAssocID="{7CBAA842-FDB5-4B45-8BC3-6DACA7C43EB4}" presName="negativeSpace" presStyleCnt="0"/>
      <dgm:spPr/>
    </dgm:pt>
    <dgm:pt modelId="{CD1C09D5-4793-CC42-B74E-7271EB0A1B62}" type="pres">
      <dgm:prSet presAssocID="{7CBAA842-FDB5-4B45-8BC3-6DACA7C43EB4}" presName="childText" presStyleLbl="conFgAcc1" presStyleIdx="0" presStyleCnt="3">
        <dgm:presLayoutVars>
          <dgm:bulletEnabled val="1"/>
        </dgm:presLayoutVars>
      </dgm:prSet>
      <dgm:spPr/>
      <dgm:t>
        <a:bodyPr/>
        <a:lstStyle/>
        <a:p>
          <a:endParaRPr lang="en-US"/>
        </a:p>
      </dgm:t>
    </dgm:pt>
    <dgm:pt modelId="{30CF06A3-48D5-AC42-A41B-25F539DFC7B9}" type="pres">
      <dgm:prSet presAssocID="{DF9BAE76-5337-CF43-AB51-BFE4D42495EB}" presName="spaceBetweenRectangles" presStyleCnt="0"/>
      <dgm:spPr/>
    </dgm:pt>
    <dgm:pt modelId="{BC5EBE21-D82F-304B-8283-BF8F43CEE1BD}" type="pres">
      <dgm:prSet presAssocID="{7085553F-95A3-1B4D-97D5-2CD35A0A9E6D}" presName="parentLin" presStyleCnt="0"/>
      <dgm:spPr/>
    </dgm:pt>
    <dgm:pt modelId="{9ECDA617-3898-534A-9688-6E473E341133}" type="pres">
      <dgm:prSet presAssocID="{7085553F-95A3-1B4D-97D5-2CD35A0A9E6D}" presName="parentLeftMargin" presStyleLbl="node1" presStyleIdx="0" presStyleCnt="3"/>
      <dgm:spPr/>
      <dgm:t>
        <a:bodyPr/>
        <a:lstStyle/>
        <a:p>
          <a:endParaRPr lang="en-US"/>
        </a:p>
      </dgm:t>
    </dgm:pt>
    <dgm:pt modelId="{3019ED1D-B664-AC49-B7B1-3F3B060E67DF}" type="pres">
      <dgm:prSet presAssocID="{7085553F-95A3-1B4D-97D5-2CD35A0A9E6D}" presName="parentText" presStyleLbl="node1" presStyleIdx="1" presStyleCnt="3">
        <dgm:presLayoutVars>
          <dgm:chMax val="0"/>
          <dgm:bulletEnabled val="1"/>
        </dgm:presLayoutVars>
      </dgm:prSet>
      <dgm:spPr/>
      <dgm:t>
        <a:bodyPr/>
        <a:lstStyle/>
        <a:p>
          <a:endParaRPr lang="en-US"/>
        </a:p>
      </dgm:t>
    </dgm:pt>
    <dgm:pt modelId="{D979C675-5971-274E-9730-F8E5991750B5}" type="pres">
      <dgm:prSet presAssocID="{7085553F-95A3-1B4D-97D5-2CD35A0A9E6D}" presName="negativeSpace" presStyleCnt="0"/>
      <dgm:spPr/>
    </dgm:pt>
    <dgm:pt modelId="{5EA125C6-19C0-8549-BC7D-289F91E45C47}" type="pres">
      <dgm:prSet presAssocID="{7085553F-95A3-1B4D-97D5-2CD35A0A9E6D}" presName="childText" presStyleLbl="conFgAcc1" presStyleIdx="1" presStyleCnt="3">
        <dgm:presLayoutVars>
          <dgm:bulletEnabled val="1"/>
        </dgm:presLayoutVars>
      </dgm:prSet>
      <dgm:spPr/>
      <dgm:t>
        <a:bodyPr/>
        <a:lstStyle/>
        <a:p>
          <a:endParaRPr lang="en-US"/>
        </a:p>
      </dgm:t>
    </dgm:pt>
    <dgm:pt modelId="{5FD3885B-3BDD-1D42-88CC-AD36430848D4}" type="pres">
      <dgm:prSet presAssocID="{AC05DA40-DB79-4A4C-80EA-8FD54E94B69F}" presName="spaceBetweenRectangles" presStyleCnt="0"/>
      <dgm:spPr/>
    </dgm:pt>
    <dgm:pt modelId="{E5454298-89B3-B745-AA1A-6303AB0257FA}" type="pres">
      <dgm:prSet presAssocID="{42B37FF0-9854-B648-B63A-5BCFA458EFC1}" presName="parentLin" presStyleCnt="0"/>
      <dgm:spPr/>
    </dgm:pt>
    <dgm:pt modelId="{8440EBBB-7F0B-944C-A2C5-6BC870EBA830}" type="pres">
      <dgm:prSet presAssocID="{42B37FF0-9854-B648-B63A-5BCFA458EFC1}" presName="parentLeftMargin" presStyleLbl="node1" presStyleIdx="1" presStyleCnt="3"/>
      <dgm:spPr/>
      <dgm:t>
        <a:bodyPr/>
        <a:lstStyle/>
        <a:p>
          <a:endParaRPr lang="en-US"/>
        </a:p>
      </dgm:t>
    </dgm:pt>
    <dgm:pt modelId="{2AC19EA4-AAEB-A24A-80A7-B6945D6F3E42}" type="pres">
      <dgm:prSet presAssocID="{42B37FF0-9854-B648-B63A-5BCFA458EFC1}" presName="parentText" presStyleLbl="node1" presStyleIdx="2" presStyleCnt="3">
        <dgm:presLayoutVars>
          <dgm:chMax val="0"/>
          <dgm:bulletEnabled val="1"/>
        </dgm:presLayoutVars>
      </dgm:prSet>
      <dgm:spPr/>
      <dgm:t>
        <a:bodyPr/>
        <a:lstStyle/>
        <a:p>
          <a:endParaRPr lang="en-US"/>
        </a:p>
      </dgm:t>
    </dgm:pt>
    <dgm:pt modelId="{43471496-3901-C34C-833F-364C017EF1A7}" type="pres">
      <dgm:prSet presAssocID="{42B37FF0-9854-B648-B63A-5BCFA458EFC1}" presName="negativeSpace" presStyleCnt="0"/>
      <dgm:spPr/>
    </dgm:pt>
    <dgm:pt modelId="{3DC5F7CA-E280-DA4F-8953-703E8825D6F9}" type="pres">
      <dgm:prSet presAssocID="{42B37FF0-9854-B648-B63A-5BCFA458EFC1}" presName="childText" presStyleLbl="conFgAcc1" presStyleIdx="2" presStyleCnt="3">
        <dgm:presLayoutVars>
          <dgm:bulletEnabled val="1"/>
        </dgm:presLayoutVars>
      </dgm:prSet>
      <dgm:spPr/>
      <dgm:t>
        <a:bodyPr/>
        <a:lstStyle/>
        <a:p>
          <a:endParaRPr lang="en-US"/>
        </a:p>
      </dgm:t>
    </dgm:pt>
  </dgm:ptLst>
  <dgm:cxnLst>
    <dgm:cxn modelId="{090E6606-8CDA-41A0-A37C-DC9F67CFE313}" type="presOf" srcId="{7085553F-95A3-1B4D-97D5-2CD35A0A9E6D}" destId="{3019ED1D-B664-AC49-B7B1-3F3B060E67DF}" srcOrd="1" destOrd="0" presId="urn:microsoft.com/office/officeart/2005/8/layout/list1"/>
    <dgm:cxn modelId="{CE965D25-2A6F-4152-B511-B77046BD308F}" type="presOf" srcId="{42B37FF0-9854-B648-B63A-5BCFA458EFC1}" destId="{8440EBBB-7F0B-944C-A2C5-6BC870EBA830}" srcOrd="0" destOrd="0" presId="urn:microsoft.com/office/officeart/2005/8/layout/list1"/>
    <dgm:cxn modelId="{8841268A-6D77-A645-8718-1D058B489CA3}" srcId="{7CBAA842-FDB5-4B45-8BC3-6DACA7C43EB4}" destId="{9B853EFF-CB1E-EA44-918C-1549EE94AF76}" srcOrd="0" destOrd="0" parTransId="{FBB6C901-48B8-9246-834F-835C11C53FF3}" sibTransId="{894B7A6A-ED9D-6948-A45B-2DF9B4B34674}"/>
    <dgm:cxn modelId="{C3E9E10B-9E6C-0448-963A-E5875607F9CD}" srcId="{42B37FF0-9854-B648-B63A-5BCFA458EFC1}" destId="{66853883-AFFF-CC4F-B6D8-89E8D9BD82D8}" srcOrd="0" destOrd="0" parTransId="{642EE3C4-003A-D445-97F9-901ECF4B8C31}" sibTransId="{B8F39F61-C609-3C41-BA08-8BE5FD0041EA}"/>
    <dgm:cxn modelId="{768F66F1-6D90-AA49-BA86-6115EBD9929A}" srcId="{66853883-AFFF-CC4F-B6D8-89E8D9BD82D8}" destId="{0ACABEC7-102A-2D4F-80C8-67930DE5F74D}" srcOrd="0" destOrd="0" parTransId="{12D683AB-3B8B-804B-BA9E-3BC1533B1BB1}" sibTransId="{DC84935C-F252-E84E-91F1-5B614A3B34FD}"/>
    <dgm:cxn modelId="{11B7D435-216E-42A8-8012-218D3D87F53E}" type="presOf" srcId="{7CBAA842-FDB5-4B45-8BC3-6DACA7C43EB4}" destId="{7CC8C853-2B43-2B46-8D6E-4C1A64499F09}" srcOrd="1" destOrd="0" presId="urn:microsoft.com/office/officeart/2005/8/layout/list1"/>
    <dgm:cxn modelId="{93FBE5A9-CFE1-4B68-9413-7B5B138BBC65}" type="presOf" srcId="{42B37FF0-9854-B648-B63A-5BCFA458EFC1}" destId="{2AC19EA4-AAEB-A24A-80A7-B6945D6F3E42}" srcOrd="1" destOrd="0" presId="urn:microsoft.com/office/officeart/2005/8/layout/list1"/>
    <dgm:cxn modelId="{A6736C97-6E70-BD49-A68E-64BB74062766}" srcId="{19A34CC6-E8AA-DD49-BD35-87CDCA28D6F9}" destId="{7CBAA842-FDB5-4B45-8BC3-6DACA7C43EB4}" srcOrd="0" destOrd="0" parTransId="{3DD524C6-3E9D-8141-B063-5D3C6A9AA70E}" sibTransId="{DF9BAE76-5337-CF43-AB51-BFE4D42495EB}"/>
    <dgm:cxn modelId="{49B2AFED-5842-482C-B8E5-E8E6DEF774DC}" type="presOf" srcId="{0ACABEC7-102A-2D4F-80C8-67930DE5F74D}" destId="{3DC5F7CA-E280-DA4F-8953-703E8825D6F9}" srcOrd="0" destOrd="1" presId="urn:microsoft.com/office/officeart/2005/8/layout/list1"/>
    <dgm:cxn modelId="{B669143C-5548-4BA6-A30D-3A04C2B4589B}" type="presOf" srcId="{7085553F-95A3-1B4D-97D5-2CD35A0A9E6D}" destId="{9ECDA617-3898-534A-9688-6E473E341133}" srcOrd="0" destOrd="0" presId="urn:microsoft.com/office/officeart/2005/8/layout/list1"/>
    <dgm:cxn modelId="{CD893ECA-5CC6-4BC8-BC2B-78A832E6CD53}" type="presOf" srcId="{7CBAA842-FDB5-4B45-8BC3-6DACA7C43EB4}" destId="{0448CCC3-08A5-4A4E-9895-07EE3FC94A28}" srcOrd="0" destOrd="0" presId="urn:microsoft.com/office/officeart/2005/8/layout/list1"/>
    <dgm:cxn modelId="{F411AE0F-078E-124B-BF78-33D69C55B615}" srcId="{19A34CC6-E8AA-DD49-BD35-87CDCA28D6F9}" destId="{7085553F-95A3-1B4D-97D5-2CD35A0A9E6D}" srcOrd="1" destOrd="0" parTransId="{30B8A1FA-7EE6-5649-A1C8-14794EBB9E2E}" sibTransId="{AC05DA40-DB79-4A4C-80EA-8FD54E94B69F}"/>
    <dgm:cxn modelId="{FFA30556-7A98-4984-96AF-FB443E49A898}" type="presOf" srcId="{19A34CC6-E8AA-DD49-BD35-87CDCA28D6F9}" destId="{EE5811FC-174B-1E4C-A892-15F1A28C14C4}" srcOrd="0" destOrd="0" presId="urn:microsoft.com/office/officeart/2005/8/layout/list1"/>
    <dgm:cxn modelId="{26DCBE53-7272-D74C-AF59-23C97AC3626C}" srcId="{19A34CC6-E8AA-DD49-BD35-87CDCA28D6F9}" destId="{42B37FF0-9854-B648-B63A-5BCFA458EFC1}" srcOrd="2" destOrd="0" parTransId="{B3F9E2F7-DAB2-954D-9B66-4964FAC6D7E3}" sibTransId="{D878AC37-516F-574C-9E9D-E9BD843C9508}"/>
    <dgm:cxn modelId="{7640AA93-0A56-BF43-BC1D-00E446E8F8BB}" srcId="{7CBAA842-FDB5-4B45-8BC3-6DACA7C43EB4}" destId="{5A355DE9-A1E4-6D40-B684-9DA21DF8E434}" srcOrd="1" destOrd="0" parTransId="{3F986DEA-4BDC-924A-A57A-DF58F2490F77}" sibTransId="{9103D739-C099-CB42-AE03-C703060B7A8F}"/>
    <dgm:cxn modelId="{E8DA4C53-1ADF-7D4B-A127-8DF5493C3A46}" srcId="{7085553F-95A3-1B4D-97D5-2CD35A0A9E6D}" destId="{2A6E650E-DF94-8C4D-8757-4DFF8CAA18F0}" srcOrd="0" destOrd="0" parTransId="{0E9C4DA9-31CA-FD4D-9114-32B53D41CD70}" sibTransId="{4CDDA616-DC1A-D34E-A08F-D9487F0186EC}"/>
    <dgm:cxn modelId="{9E72222D-3E33-4AB5-AF42-446BA35E1E02}" type="presOf" srcId="{2A6E650E-DF94-8C4D-8757-4DFF8CAA18F0}" destId="{5EA125C6-19C0-8549-BC7D-289F91E45C47}" srcOrd="0" destOrd="0" presId="urn:microsoft.com/office/officeart/2005/8/layout/list1"/>
    <dgm:cxn modelId="{2EA1B64E-4E89-4A39-8E66-4786F456D2AD}" type="presOf" srcId="{9B853EFF-CB1E-EA44-918C-1549EE94AF76}" destId="{CD1C09D5-4793-CC42-B74E-7271EB0A1B62}" srcOrd="0" destOrd="0" presId="urn:microsoft.com/office/officeart/2005/8/layout/list1"/>
    <dgm:cxn modelId="{31DDC2E8-2F86-4A23-8AF2-F77BBDA050E7}" type="presOf" srcId="{5A355DE9-A1E4-6D40-B684-9DA21DF8E434}" destId="{CD1C09D5-4793-CC42-B74E-7271EB0A1B62}" srcOrd="0" destOrd="1" presId="urn:microsoft.com/office/officeart/2005/8/layout/list1"/>
    <dgm:cxn modelId="{16F9C95D-18EC-4DAC-9495-981C59B8B5F9}" type="presOf" srcId="{66853883-AFFF-CC4F-B6D8-89E8D9BD82D8}" destId="{3DC5F7CA-E280-DA4F-8953-703E8825D6F9}" srcOrd="0" destOrd="0" presId="urn:microsoft.com/office/officeart/2005/8/layout/list1"/>
    <dgm:cxn modelId="{A03B08C4-5024-4708-8476-9FF272E83986}" type="presParOf" srcId="{EE5811FC-174B-1E4C-A892-15F1A28C14C4}" destId="{9649196D-8811-1645-AC7D-EC94DC3F1C49}" srcOrd="0" destOrd="0" presId="urn:microsoft.com/office/officeart/2005/8/layout/list1"/>
    <dgm:cxn modelId="{B8B28361-77DB-4301-A519-8A304BF1B5C0}" type="presParOf" srcId="{9649196D-8811-1645-AC7D-EC94DC3F1C49}" destId="{0448CCC3-08A5-4A4E-9895-07EE3FC94A28}" srcOrd="0" destOrd="0" presId="urn:microsoft.com/office/officeart/2005/8/layout/list1"/>
    <dgm:cxn modelId="{4006F790-6F3C-40D2-99B0-48AC9E72C86E}" type="presParOf" srcId="{9649196D-8811-1645-AC7D-EC94DC3F1C49}" destId="{7CC8C853-2B43-2B46-8D6E-4C1A64499F09}" srcOrd="1" destOrd="0" presId="urn:microsoft.com/office/officeart/2005/8/layout/list1"/>
    <dgm:cxn modelId="{E31185EF-B83A-46D5-ACFE-73235182E726}" type="presParOf" srcId="{EE5811FC-174B-1E4C-A892-15F1A28C14C4}" destId="{0792B48E-C568-9944-9B75-08EDBF38CB7F}" srcOrd="1" destOrd="0" presId="urn:microsoft.com/office/officeart/2005/8/layout/list1"/>
    <dgm:cxn modelId="{EA689CEE-DF22-4BFA-960E-7060C52BDF6E}" type="presParOf" srcId="{EE5811FC-174B-1E4C-A892-15F1A28C14C4}" destId="{CD1C09D5-4793-CC42-B74E-7271EB0A1B62}" srcOrd="2" destOrd="0" presId="urn:microsoft.com/office/officeart/2005/8/layout/list1"/>
    <dgm:cxn modelId="{180E026B-50BF-4937-83BF-99600A619369}" type="presParOf" srcId="{EE5811FC-174B-1E4C-A892-15F1A28C14C4}" destId="{30CF06A3-48D5-AC42-A41B-25F539DFC7B9}" srcOrd="3" destOrd="0" presId="urn:microsoft.com/office/officeart/2005/8/layout/list1"/>
    <dgm:cxn modelId="{3716A0FC-24C1-47AA-ADFC-EA79A0906691}" type="presParOf" srcId="{EE5811FC-174B-1E4C-A892-15F1A28C14C4}" destId="{BC5EBE21-D82F-304B-8283-BF8F43CEE1BD}" srcOrd="4" destOrd="0" presId="urn:microsoft.com/office/officeart/2005/8/layout/list1"/>
    <dgm:cxn modelId="{476ACFEE-40ED-4084-9CE0-68BAD471AC15}" type="presParOf" srcId="{BC5EBE21-D82F-304B-8283-BF8F43CEE1BD}" destId="{9ECDA617-3898-534A-9688-6E473E341133}" srcOrd="0" destOrd="0" presId="urn:microsoft.com/office/officeart/2005/8/layout/list1"/>
    <dgm:cxn modelId="{6D419B14-FCEF-47A7-A95D-4DC976159712}" type="presParOf" srcId="{BC5EBE21-D82F-304B-8283-BF8F43CEE1BD}" destId="{3019ED1D-B664-AC49-B7B1-3F3B060E67DF}" srcOrd="1" destOrd="0" presId="urn:microsoft.com/office/officeart/2005/8/layout/list1"/>
    <dgm:cxn modelId="{923FF693-3F84-4FF0-BF71-9AD514DC9752}" type="presParOf" srcId="{EE5811FC-174B-1E4C-A892-15F1A28C14C4}" destId="{D979C675-5971-274E-9730-F8E5991750B5}" srcOrd="5" destOrd="0" presId="urn:microsoft.com/office/officeart/2005/8/layout/list1"/>
    <dgm:cxn modelId="{0E198161-E77B-4126-884A-50AFF91B5059}" type="presParOf" srcId="{EE5811FC-174B-1E4C-A892-15F1A28C14C4}" destId="{5EA125C6-19C0-8549-BC7D-289F91E45C47}" srcOrd="6" destOrd="0" presId="urn:microsoft.com/office/officeart/2005/8/layout/list1"/>
    <dgm:cxn modelId="{C1B74513-ED0A-4A42-AFEF-30C515572A10}" type="presParOf" srcId="{EE5811FC-174B-1E4C-A892-15F1A28C14C4}" destId="{5FD3885B-3BDD-1D42-88CC-AD36430848D4}" srcOrd="7" destOrd="0" presId="urn:microsoft.com/office/officeart/2005/8/layout/list1"/>
    <dgm:cxn modelId="{7012A944-9CAD-4D11-BCFE-4B36D692045A}" type="presParOf" srcId="{EE5811FC-174B-1E4C-A892-15F1A28C14C4}" destId="{E5454298-89B3-B745-AA1A-6303AB0257FA}" srcOrd="8" destOrd="0" presId="urn:microsoft.com/office/officeart/2005/8/layout/list1"/>
    <dgm:cxn modelId="{C9F52EEC-B165-4A8E-9130-27B592EAF32D}" type="presParOf" srcId="{E5454298-89B3-B745-AA1A-6303AB0257FA}" destId="{8440EBBB-7F0B-944C-A2C5-6BC870EBA830}" srcOrd="0" destOrd="0" presId="urn:microsoft.com/office/officeart/2005/8/layout/list1"/>
    <dgm:cxn modelId="{4E7EBF6A-0923-4D69-BDC7-6720BA7C6EEC}" type="presParOf" srcId="{E5454298-89B3-B745-AA1A-6303AB0257FA}" destId="{2AC19EA4-AAEB-A24A-80A7-B6945D6F3E42}" srcOrd="1" destOrd="0" presId="urn:microsoft.com/office/officeart/2005/8/layout/list1"/>
    <dgm:cxn modelId="{E841F90F-9E29-412E-8C83-FD4C5FFBDE35}" type="presParOf" srcId="{EE5811FC-174B-1E4C-A892-15F1A28C14C4}" destId="{43471496-3901-C34C-833F-364C017EF1A7}" srcOrd="9" destOrd="0" presId="urn:microsoft.com/office/officeart/2005/8/layout/list1"/>
    <dgm:cxn modelId="{B8F911A4-A463-4296-AB7A-5F7F47ABF9BA}" type="presParOf" srcId="{EE5811FC-174B-1E4C-A892-15F1A28C14C4}" destId="{3DC5F7CA-E280-DA4F-8953-703E8825D6F9}"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ECD249A-75E9-F849-92E2-2EFAB0FCBEB1}" type="doc">
      <dgm:prSet loTypeId="urn:microsoft.com/office/officeart/2005/8/layout/list1" loCatId="list" qsTypeId="urn:microsoft.com/office/officeart/2005/8/quickstyle/simple4" qsCatId="simple" csTypeId="urn:microsoft.com/office/officeart/2005/8/colors/accent1_2#6" csCatId="accent1" phldr="1"/>
      <dgm:spPr/>
      <dgm:t>
        <a:bodyPr/>
        <a:lstStyle/>
        <a:p>
          <a:endParaRPr lang="en-US"/>
        </a:p>
      </dgm:t>
    </dgm:pt>
    <dgm:pt modelId="{A6582905-4E9A-774F-9949-6DDB5A8F4CD9}">
      <dgm:prSet phldrT="[Text]" custT="1"/>
      <dgm:spPr/>
      <dgm:t>
        <a:bodyPr/>
        <a:lstStyle/>
        <a:p>
          <a:r>
            <a:rPr lang="zh-CN" altLang="en-US" sz="2000" baseline="0" dirty="0" smtClean="0">
              <a:solidFill>
                <a:srgbClr val="000000"/>
              </a:solidFill>
              <a:latin typeface="Calibri" pitchFamily="34" charset="0"/>
              <a:cs typeface="Calibri" pitchFamily="34" charset="0"/>
            </a:rPr>
            <a:t>说明</a:t>
          </a:r>
          <a:endParaRPr lang="en-US" sz="2000" baseline="0" dirty="0">
            <a:solidFill>
              <a:srgbClr val="000000"/>
            </a:solidFill>
            <a:latin typeface="Calibri" pitchFamily="34" charset="0"/>
            <a:cs typeface="Calibri" pitchFamily="34" charset="0"/>
          </a:endParaRPr>
        </a:p>
      </dgm:t>
    </dgm:pt>
    <dgm:pt modelId="{A78C9E90-9FFB-CC4C-9383-2B9306EB7A31}" type="parTrans" cxnId="{EEBA84E0-78FB-8243-B381-723BD7D7E7DA}">
      <dgm:prSet/>
      <dgm:spPr/>
      <dgm:t>
        <a:bodyPr/>
        <a:lstStyle/>
        <a:p>
          <a:endParaRPr lang="en-US" sz="2000">
            <a:solidFill>
              <a:srgbClr val="000000"/>
            </a:solidFill>
            <a:latin typeface="Calibri" pitchFamily="34" charset="0"/>
            <a:cs typeface="Calibri" pitchFamily="34" charset="0"/>
          </a:endParaRPr>
        </a:p>
      </dgm:t>
    </dgm:pt>
    <dgm:pt modelId="{BE67C56D-1BDC-C142-BD76-B4AFA08114D1}" type="sibTrans" cxnId="{EEBA84E0-78FB-8243-B381-723BD7D7E7DA}">
      <dgm:prSet/>
      <dgm:spPr/>
      <dgm:t>
        <a:bodyPr/>
        <a:lstStyle/>
        <a:p>
          <a:endParaRPr lang="en-US" sz="2000">
            <a:solidFill>
              <a:srgbClr val="000000"/>
            </a:solidFill>
            <a:latin typeface="Calibri" pitchFamily="34" charset="0"/>
            <a:cs typeface="Calibri" pitchFamily="34" charset="0"/>
          </a:endParaRPr>
        </a:p>
      </dgm:t>
    </dgm:pt>
    <dgm:pt modelId="{7725EA6E-666F-BA43-BE3C-31BED383F3E4}">
      <dgm:prSet phldrT="[Text]" custT="1"/>
      <dgm:spPr/>
      <dgm:t>
        <a:bodyPr/>
        <a:lstStyle/>
        <a:p>
          <a:r>
            <a:rPr lang="zh-CN" altLang="en-US" sz="2000" baseline="0" dirty="0" smtClean="0">
              <a:solidFill>
                <a:srgbClr val="000000"/>
              </a:solidFill>
              <a:latin typeface="Calibri" pitchFamily="34" charset="0"/>
              <a:cs typeface="Calibri" pitchFamily="34" charset="0"/>
            </a:rPr>
            <a:t>影响</a:t>
          </a:r>
          <a:endParaRPr lang="en-US" sz="2000" baseline="0" dirty="0">
            <a:solidFill>
              <a:srgbClr val="000000"/>
            </a:solidFill>
            <a:latin typeface="Calibri" pitchFamily="34" charset="0"/>
            <a:cs typeface="Calibri" pitchFamily="34" charset="0"/>
          </a:endParaRPr>
        </a:p>
      </dgm:t>
    </dgm:pt>
    <dgm:pt modelId="{1F7E97A5-C9CD-8F45-82E9-517503B03484}" type="parTrans" cxnId="{1F778D0E-EFBB-634B-BF0E-3DFA2110949C}">
      <dgm:prSet/>
      <dgm:spPr/>
      <dgm:t>
        <a:bodyPr/>
        <a:lstStyle/>
        <a:p>
          <a:endParaRPr lang="en-US" sz="2000">
            <a:solidFill>
              <a:srgbClr val="000000"/>
            </a:solidFill>
            <a:latin typeface="Calibri" pitchFamily="34" charset="0"/>
            <a:cs typeface="Calibri" pitchFamily="34" charset="0"/>
          </a:endParaRPr>
        </a:p>
      </dgm:t>
    </dgm:pt>
    <dgm:pt modelId="{30056ABE-9492-1D41-B4A3-F47601C4C64A}" type="sibTrans" cxnId="{1F778D0E-EFBB-634B-BF0E-3DFA2110949C}">
      <dgm:prSet/>
      <dgm:spPr/>
      <dgm:t>
        <a:bodyPr/>
        <a:lstStyle/>
        <a:p>
          <a:endParaRPr lang="en-US" sz="2000">
            <a:solidFill>
              <a:srgbClr val="000000"/>
            </a:solidFill>
            <a:latin typeface="Calibri" pitchFamily="34" charset="0"/>
            <a:cs typeface="Calibri" pitchFamily="34" charset="0"/>
          </a:endParaRPr>
        </a:p>
      </dgm:t>
    </dgm:pt>
    <dgm:pt modelId="{F303C3F0-82DB-F844-8398-A3E90097A247}">
      <dgm:prSet phldrT="[Text]" custT="1"/>
      <dgm:spPr/>
      <dgm:t>
        <a:bodyPr/>
        <a:lstStyle/>
        <a:p>
          <a:r>
            <a:rPr lang="zh-CN" altLang="en-US" sz="2000" baseline="0" dirty="0" smtClean="0">
              <a:solidFill>
                <a:srgbClr val="000000"/>
              </a:solidFill>
              <a:latin typeface="Calibri" pitchFamily="34" charset="0"/>
              <a:cs typeface="Calibri" pitchFamily="34" charset="0"/>
            </a:rPr>
            <a:t>举例</a:t>
          </a:r>
          <a:endParaRPr lang="en-US" sz="2000" baseline="0" dirty="0">
            <a:solidFill>
              <a:srgbClr val="000000"/>
            </a:solidFill>
            <a:latin typeface="Calibri" pitchFamily="34" charset="0"/>
            <a:cs typeface="Calibri" pitchFamily="34" charset="0"/>
          </a:endParaRPr>
        </a:p>
      </dgm:t>
    </dgm:pt>
    <dgm:pt modelId="{4525E75E-796C-7C42-ACC8-430880C95B67}" type="parTrans" cxnId="{436370A0-76B4-2948-B064-8EC51DA31632}">
      <dgm:prSet/>
      <dgm:spPr/>
      <dgm:t>
        <a:bodyPr/>
        <a:lstStyle/>
        <a:p>
          <a:endParaRPr lang="en-US" sz="2000">
            <a:solidFill>
              <a:srgbClr val="000000"/>
            </a:solidFill>
            <a:latin typeface="Calibri" pitchFamily="34" charset="0"/>
            <a:cs typeface="Calibri" pitchFamily="34" charset="0"/>
          </a:endParaRPr>
        </a:p>
      </dgm:t>
    </dgm:pt>
    <dgm:pt modelId="{7719C9D0-8883-D94B-B8E9-61793EFE1054}" type="sibTrans" cxnId="{436370A0-76B4-2948-B064-8EC51DA31632}">
      <dgm:prSet/>
      <dgm:spPr/>
      <dgm:t>
        <a:bodyPr/>
        <a:lstStyle/>
        <a:p>
          <a:endParaRPr lang="en-US" sz="2000">
            <a:solidFill>
              <a:srgbClr val="000000"/>
            </a:solidFill>
            <a:latin typeface="Calibri" pitchFamily="34" charset="0"/>
            <a:cs typeface="Calibri" pitchFamily="34" charset="0"/>
          </a:endParaRPr>
        </a:p>
      </dgm:t>
    </dgm:pt>
    <dgm:pt modelId="{65823F5B-58AB-644F-A121-817316E46253}">
      <dgm:prSet custT="1"/>
      <dgm:spPr/>
      <dgm:t>
        <a:bodyPr/>
        <a:lstStyle/>
        <a:p>
          <a:r>
            <a:rPr lang="zh-CN" altLang="en-US" sz="2000" dirty="0" smtClean="0">
              <a:solidFill>
                <a:srgbClr val="000000"/>
              </a:solidFill>
              <a:latin typeface="Calibri" pitchFamily="34" charset="0"/>
              <a:cs typeface="Calibri" pitchFamily="34" charset="0"/>
            </a:rPr>
            <a:t>云供应商的员工可能滥用权力访问客户数据</a:t>
          </a:r>
          <a:r>
            <a:rPr lang="en-US" altLang="zh-CN" sz="2000" dirty="0" smtClean="0">
              <a:solidFill>
                <a:srgbClr val="000000"/>
              </a:solidFill>
              <a:latin typeface="Calibri" pitchFamily="34" charset="0"/>
              <a:cs typeface="Calibri" pitchFamily="34" charset="0"/>
            </a:rPr>
            <a:t>/</a:t>
          </a:r>
          <a:r>
            <a:rPr lang="zh-CN" altLang="en-US" sz="2000" dirty="0" smtClean="0">
              <a:solidFill>
                <a:srgbClr val="000000"/>
              </a:solidFill>
              <a:latin typeface="Calibri" pitchFamily="34" charset="0"/>
              <a:cs typeface="Calibri" pitchFamily="34" charset="0"/>
            </a:rPr>
            <a:t>功能</a:t>
          </a:r>
          <a:endParaRPr lang="en-US" sz="2000" dirty="0">
            <a:solidFill>
              <a:srgbClr val="000000"/>
            </a:solidFill>
            <a:latin typeface="Calibri" pitchFamily="34" charset="0"/>
            <a:cs typeface="Calibri" pitchFamily="34" charset="0"/>
          </a:endParaRPr>
        </a:p>
      </dgm:t>
    </dgm:pt>
    <dgm:pt modelId="{356ED873-1152-A442-B159-FD7508C3778B}" type="parTrans" cxnId="{890833DB-384A-7148-B498-A0900BAE9060}">
      <dgm:prSet/>
      <dgm:spPr/>
      <dgm:t>
        <a:bodyPr/>
        <a:lstStyle/>
        <a:p>
          <a:endParaRPr lang="en-US" sz="2000">
            <a:solidFill>
              <a:srgbClr val="000000"/>
            </a:solidFill>
            <a:latin typeface="Calibri" pitchFamily="34" charset="0"/>
            <a:cs typeface="Calibri" pitchFamily="34" charset="0"/>
          </a:endParaRPr>
        </a:p>
      </dgm:t>
    </dgm:pt>
    <dgm:pt modelId="{CD7D2A52-BA8A-5349-9B0B-462D32EC9F7E}" type="sibTrans" cxnId="{890833DB-384A-7148-B498-A0900BAE9060}">
      <dgm:prSet/>
      <dgm:spPr/>
      <dgm:t>
        <a:bodyPr/>
        <a:lstStyle/>
        <a:p>
          <a:endParaRPr lang="en-US" sz="2000">
            <a:solidFill>
              <a:srgbClr val="000000"/>
            </a:solidFill>
            <a:latin typeface="Calibri" pitchFamily="34" charset="0"/>
            <a:cs typeface="Calibri" pitchFamily="34" charset="0"/>
          </a:endParaRPr>
        </a:p>
      </dgm:t>
    </dgm:pt>
    <dgm:pt modelId="{FD211932-E69A-AE41-8CD3-7FC0F1EE29C6}">
      <dgm:prSet custT="1"/>
      <dgm:spPr/>
      <dgm:t>
        <a:bodyPr/>
        <a:lstStyle/>
        <a:p>
          <a:r>
            <a:rPr lang="zh-CN" altLang="en-US" sz="2000" dirty="0" smtClean="0">
              <a:solidFill>
                <a:srgbClr val="000000"/>
              </a:solidFill>
              <a:latin typeface="Calibri" pitchFamily="34" charset="0"/>
              <a:cs typeface="Calibri" pitchFamily="34" charset="0"/>
            </a:rPr>
            <a:t>减少内部进程的可见性可能会妨碍探测这种违法行为</a:t>
          </a:r>
          <a:endParaRPr lang="en-US" sz="2000" dirty="0">
            <a:solidFill>
              <a:srgbClr val="000000"/>
            </a:solidFill>
            <a:latin typeface="Calibri" pitchFamily="34" charset="0"/>
            <a:cs typeface="Calibri" pitchFamily="34" charset="0"/>
          </a:endParaRPr>
        </a:p>
      </dgm:t>
    </dgm:pt>
    <dgm:pt modelId="{A58F5CA3-5E3B-E445-BB24-202B2BAA09FB}" type="parTrans" cxnId="{388E3F84-2851-1440-BBBF-170380A24168}">
      <dgm:prSet/>
      <dgm:spPr/>
      <dgm:t>
        <a:bodyPr/>
        <a:lstStyle/>
        <a:p>
          <a:endParaRPr lang="en-US" sz="2000">
            <a:solidFill>
              <a:srgbClr val="000000"/>
            </a:solidFill>
            <a:latin typeface="Calibri" pitchFamily="34" charset="0"/>
            <a:cs typeface="Calibri" pitchFamily="34" charset="0"/>
          </a:endParaRPr>
        </a:p>
      </dgm:t>
    </dgm:pt>
    <dgm:pt modelId="{7CAD6B7A-056D-C044-B751-D23BD0F02306}" type="sibTrans" cxnId="{388E3F84-2851-1440-BBBF-170380A24168}">
      <dgm:prSet/>
      <dgm:spPr/>
      <dgm:t>
        <a:bodyPr/>
        <a:lstStyle/>
        <a:p>
          <a:endParaRPr lang="en-US" sz="2000">
            <a:solidFill>
              <a:srgbClr val="000000"/>
            </a:solidFill>
            <a:latin typeface="Calibri" pitchFamily="34" charset="0"/>
            <a:cs typeface="Calibri" pitchFamily="34" charset="0"/>
          </a:endParaRPr>
        </a:p>
      </dgm:t>
    </dgm:pt>
    <dgm:pt modelId="{8A1DF750-1384-2049-A8D8-45EBBF155BBE}">
      <dgm:prSet custT="1"/>
      <dgm:spPr/>
      <dgm:t>
        <a:bodyPr/>
        <a:lstStyle/>
        <a:p>
          <a:r>
            <a:rPr lang="zh-CN" altLang="en-US" sz="2000" dirty="0" smtClean="0">
              <a:solidFill>
                <a:srgbClr val="000000"/>
              </a:solidFill>
              <a:latin typeface="Calibri" pitchFamily="34" charset="0"/>
              <a:cs typeface="Calibri" pitchFamily="34" charset="0"/>
            </a:rPr>
            <a:t>数据保密性和完整性</a:t>
          </a:r>
          <a:endParaRPr lang="en-US" sz="2000" dirty="0">
            <a:solidFill>
              <a:srgbClr val="000000"/>
            </a:solidFill>
            <a:latin typeface="Calibri" pitchFamily="34" charset="0"/>
            <a:cs typeface="Calibri" pitchFamily="34" charset="0"/>
          </a:endParaRPr>
        </a:p>
      </dgm:t>
    </dgm:pt>
    <dgm:pt modelId="{86F51F93-5349-DB4F-A847-B82948FCF1D4}" type="parTrans" cxnId="{F8E4BEDE-36A6-1D42-96EC-5D2DF7A665B6}">
      <dgm:prSet/>
      <dgm:spPr/>
      <dgm:t>
        <a:bodyPr/>
        <a:lstStyle/>
        <a:p>
          <a:endParaRPr lang="en-US" sz="2000">
            <a:solidFill>
              <a:srgbClr val="000000"/>
            </a:solidFill>
            <a:latin typeface="Calibri" pitchFamily="34" charset="0"/>
            <a:cs typeface="Calibri" pitchFamily="34" charset="0"/>
          </a:endParaRPr>
        </a:p>
      </dgm:t>
    </dgm:pt>
    <dgm:pt modelId="{17F12552-83DC-644F-9B6D-261796ECD2F4}" type="sibTrans" cxnId="{F8E4BEDE-36A6-1D42-96EC-5D2DF7A665B6}">
      <dgm:prSet/>
      <dgm:spPr/>
      <dgm:t>
        <a:bodyPr/>
        <a:lstStyle/>
        <a:p>
          <a:endParaRPr lang="en-US" sz="2000">
            <a:solidFill>
              <a:srgbClr val="000000"/>
            </a:solidFill>
            <a:latin typeface="Calibri" pitchFamily="34" charset="0"/>
            <a:cs typeface="Calibri" pitchFamily="34" charset="0"/>
          </a:endParaRPr>
        </a:p>
      </dgm:t>
    </dgm:pt>
    <dgm:pt modelId="{9BEF79E4-0217-C24C-B545-A2FB07B6C3F4}">
      <dgm:prSet custT="1"/>
      <dgm:spPr/>
      <dgm:t>
        <a:bodyPr/>
        <a:lstStyle/>
        <a:p>
          <a:r>
            <a:rPr lang="zh-CN" altLang="en-US" sz="2000" dirty="0" smtClean="0">
              <a:solidFill>
                <a:srgbClr val="000000"/>
              </a:solidFill>
              <a:latin typeface="Calibri" pitchFamily="34" charset="0"/>
              <a:cs typeface="Calibri" pitchFamily="34" charset="0"/>
            </a:rPr>
            <a:t>名誉损失</a:t>
          </a:r>
          <a:endParaRPr lang="en-US" sz="2000" dirty="0">
            <a:solidFill>
              <a:srgbClr val="000000"/>
            </a:solidFill>
            <a:latin typeface="Calibri" pitchFamily="34" charset="0"/>
            <a:cs typeface="Calibri" pitchFamily="34" charset="0"/>
          </a:endParaRPr>
        </a:p>
      </dgm:t>
    </dgm:pt>
    <dgm:pt modelId="{5723DB69-69A1-0340-A6D9-AEF46592F71D}" type="parTrans" cxnId="{93B756DF-332D-4C4D-8002-F9D6A2162A0B}">
      <dgm:prSet/>
      <dgm:spPr/>
      <dgm:t>
        <a:bodyPr/>
        <a:lstStyle/>
        <a:p>
          <a:endParaRPr lang="en-US" sz="2000">
            <a:solidFill>
              <a:srgbClr val="000000"/>
            </a:solidFill>
            <a:latin typeface="Calibri" pitchFamily="34" charset="0"/>
            <a:cs typeface="Calibri" pitchFamily="34" charset="0"/>
          </a:endParaRPr>
        </a:p>
      </dgm:t>
    </dgm:pt>
    <dgm:pt modelId="{00F81AA4-6DCE-F14E-B1D7-0CB4434E79FC}" type="sibTrans" cxnId="{93B756DF-332D-4C4D-8002-F9D6A2162A0B}">
      <dgm:prSet/>
      <dgm:spPr/>
      <dgm:t>
        <a:bodyPr/>
        <a:lstStyle/>
        <a:p>
          <a:endParaRPr lang="en-US" sz="2000">
            <a:solidFill>
              <a:srgbClr val="000000"/>
            </a:solidFill>
            <a:latin typeface="Calibri" pitchFamily="34" charset="0"/>
            <a:cs typeface="Calibri" pitchFamily="34" charset="0"/>
          </a:endParaRPr>
        </a:p>
      </dgm:t>
    </dgm:pt>
    <dgm:pt modelId="{AEECC39B-94FA-5943-895B-C7DFBA348319}">
      <dgm:prSet custT="1"/>
      <dgm:spPr/>
      <dgm:t>
        <a:bodyPr/>
        <a:lstStyle/>
        <a:p>
          <a:r>
            <a:rPr lang="zh-CN" altLang="en-US" sz="2000" dirty="0" smtClean="0">
              <a:solidFill>
                <a:srgbClr val="000000"/>
              </a:solidFill>
              <a:latin typeface="Calibri" pitchFamily="34" charset="0"/>
              <a:cs typeface="Calibri" pitchFamily="34" charset="0"/>
            </a:rPr>
            <a:t>法律后果</a:t>
          </a:r>
          <a:endParaRPr lang="en-US" sz="2000" dirty="0">
            <a:solidFill>
              <a:srgbClr val="000000"/>
            </a:solidFill>
            <a:latin typeface="Calibri" pitchFamily="34" charset="0"/>
            <a:cs typeface="Calibri" pitchFamily="34" charset="0"/>
          </a:endParaRPr>
        </a:p>
      </dgm:t>
    </dgm:pt>
    <dgm:pt modelId="{8EB80C60-31CF-4549-84CC-5B56898404F9}" type="parTrans" cxnId="{ECE0FE46-5D1E-A54E-AEE6-339369A69BEC}">
      <dgm:prSet/>
      <dgm:spPr/>
      <dgm:t>
        <a:bodyPr/>
        <a:lstStyle/>
        <a:p>
          <a:endParaRPr lang="en-US" sz="2000">
            <a:solidFill>
              <a:srgbClr val="000000"/>
            </a:solidFill>
            <a:latin typeface="Calibri" pitchFamily="34" charset="0"/>
            <a:cs typeface="Calibri" pitchFamily="34" charset="0"/>
          </a:endParaRPr>
        </a:p>
      </dgm:t>
    </dgm:pt>
    <dgm:pt modelId="{E336CE2D-96B9-4841-B0C4-30CBBD7D995D}" type="sibTrans" cxnId="{ECE0FE46-5D1E-A54E-AEE6-339369A69BEC}">
      <dgm:prSet/>
      <dgm:spPr/>
      <dgm:t>
        <a:bodyPr/>
        <a:lstStyle/>
        <a:p>
          <a:endParaRPr lang="en-US" sz="2000">
            <a:solidFill>
              <a:srgbClr val="000000"/>
            </a:solidFill>
            <a:latin typeface="Calibri" pitchFamily="34" charset="0"/>
            <a:cs typeface="Calibri" pitchFamily="34" charset="0"/>
          </a:endParaRPr>
        </a:p>
      </dgm:t>
    </dgm:pt>
    <dgm:pt modelId="{B87148C7-6C2F-414A-8AA1-EB9F6B221C56}">
      <dgm:prSet custT="1"/>
      <dgm:spPr/>
      <dgm:t>
        <a:bodyPr/>
        <a:lstStyle/>
        <a:p>
          <a:r>
            <a:rPr lang="zh-CN" altLang="en-US" sz="2000" dirty="0" smtClean="0">
              <a:solidFill>
                <a:srgbClr val="000000"/>
              </a:solidFill>
              <a:latin typeface="Calibri" pitchFamily="34" charset="0"/>
              <a:cs typeface="Calibri" pitchFamily="34" charset="0"/>
            </a:rPr>
            <a:t>根据</a:t>
          </a:r>
          <a:r>
            <a:rPr lang="en-US" altLang="zh-CN" sz="2000" dirty="0" smtClean="0">
              <a:solidFill>
                <a:srgbClr val="000000"/>
              </a:solidFill>
              <a:latin typeface="Calibri" pitchFamily="34" charset="0"/>
              <a:cs typeface="Calibri" pitchFamily="34" charset="0"/>
            </a:rPr>
            <a:t>Verizon</a:t>
          </a:r>
          <a:r>
            <a:rPr lang="zh-CN" altLang="en-US" sz="2000" dirty="0" smtClean="0">
              <a:solidFill>
                <a:srgbClr val="000000"/>
              </a:solidFill>
              <a:latin typeface="Calibri" pitchFamily="34" charset="0"/>
              <a:cs typeface="Calibri" pitchFamily="34" charset="0"/>
            </a:rPr>
            <a:t>的</a:t>
          </a:r>
          <a:r>
            <a:rPr lang="en-US" sz="2000" i="1" dirty="0" smtClean="0">
              <a:solidFill>
                <a:srgbClr val="000000"/>
              </a:solidFill>
              <a:latin typeface="Calibri" pitchFamily="34" charset="0"/>
              <a:cs typeface="Calibri" pitchFamily="34" charset="0"/>
            </a:rPr>
            <a:t>2010</a:t>
          </a:r>
          <a:r>
            <a:rPr lang="zh-CN" altLang="en-US" sz="2000" i="1" dirty="0" smtClean="0">
              <a:solidFill>
                <a:srgbClr val="000000"/>
              </a:solidFill>
              <a:latin typeface="Calibri" pitchFamily="34" charset="0"/>
              <a:cs typeface="Calibri" pitchFamily="34" charset="0"/>
            </a:rPr>
            <a:t>数据泄漏调查报告</a:t>
          </a:r>
          <a:r>
            <a:rPr lang="en-US" sz="2000" dirty="0" smtClean="0">
              <a:solidFill>
                <a:srgbClr val="000000"/>
              </a:solidFill>
              <a:latin typeface="Calibri" pitchFamily="34" charset="0"/>
              <a:cs typeface="Calibri" pitchFamily="34" charset="0"/>
            </a:rPr>
            <a:t>,48%</a:t>
          </a:r>
          <a:r>
            <a:rPr lang="zh-CN" altLang="en-US" sz="2000" dirty="0" smtClean="0">
              <a:solidFill>
                <a:srgbClr val="000000"/>
              </a:solidFill>
              <a:latin typeface="Calibri" pitchFamily="34" charset="0"/>
              <a:cs typeface="Calibri" pitchFamily="34" charset="0"/>
            </a:rPr>
            <a:t>的数据泄漏是业内人士造成的。在云计算环境下的情况可能更加严重。</a:t>
          </a:r>
          <a:endParaRPr lang="en-US" sz="2000" dirty="0">
            <a:solidFill>
              <a:srgbClr val="000000"/>
            </a:solidFill>
            <a:latin typeface="Calibri" pitchFamily="34" charset="0"/>
            <a:cs typeface="Calibri" pitchFamily="34" charset="0"/>
          </a:endParaRPr>
        </a:p>
      </dgm:t>
    </dgm:pt>
    <dgm:pt modelId="{6AD10E56-7AFA-7D45-8081-1E8B99AF54DF}" type="parTrans" cxnId="{7BD71D5E-32CA-8744-8035-959F2105FBAA}">
      <dgm:prSet/>
      <dgm:spPr/>
      <dgm:t>
        <a:bodyPr/>
        <a:lstStyle/>
        <a:p>
          <a:endParaRPr lang="en-US" sz="2000">
            <a:solidFill>
              <a:srgbClr val="000000"/>
            </a:solidFill>
            <a:latin typeface="Calibri" pitchFamily="34" charset="0"/>
            <a:cs typeface="Calibri" pitchFamily="34" charset="0"/>
          </a:endParaRPr>
        </a:p>
      </dgm:t>
    </dgm:pt>
    <dgm:pt modelId="{90A01618-2C78-484B-A856-CCCB6EB87FB0}" type="sibTrans" cxnId="{7BD71D5E-32CA-8744-8035-959F2105FBAA}">
      <dgm:prSet/>
      <dgm:spPr/>
      <dgm:t>
        <a:bodyPr/>
        <a:lstStyle/>
        <a:p>
          <a:endParaRPr lang="en-US" sz="2000">
            <a:solidFill>
              <a:srgbClr val="000000"/>
            </a:solidFill>
            <a:latin typeface="Calibri" pitchFamily="34" charset="0"/>
            <a:cs typeface="Calibri" pitchFamily="34" charset="0"/>
          </a:endParaRPr>
        </a:p>
      </dgm:t>
    </dgm:pt>
    <dgm:pt modelId="{26FBCBE4-7C97-DA42-9A06-D4616B763800}" type="pres">
      <dgm:prSet presAssocID="{8ECD249A-75E9-F849-92E2-2EFAB0FCBEB1}" presName="linear" presStyleCnt="0">
        <dgm:presLayoutVars>
          <dgm:dir/>
          <dgm:animLvl val="lvl"/>
          <dgm:resizeHandles val="exact"/>
        </dgm:presLayoutVars>
      </dgm:prSet>
      <dgm:spPr/>
      <dgm:t>
        <a:bodyPr/>
        <a:lstStyle/>
        <a:p>
          <a:endParaRPr lang="en-US"/>
        </a:p>
      </dgm:t>
    </dgm:pt>
    <dgm:pt modelId="{39FAA85B-0156-C848-BEA3-FFA47A8DAFA3}" type="pres">
      <dgm:prSet presAssocID="{A6582905-4E9A-774F-9949-6DDB5A8F4CD9}" presName="parentLin" presStyleCnt="0"/>
      <dgm:spPr/>
    </dgm:pt>
    <dgm:pt modelId="{ACD9B18D-DEB0-9D48-80EB-A95B6B8401BC}" type="pres">
      <dgm:prSet presAssocID="{A6582905-4E9A-774F-9949-6DDB5A8F4CD9}" presName="parentLeftMargin" presStyleLbl="node1" presStyleIdx="0" presStyleCnt="3"/>
      <dgm:spPr/>
      <dgm:t>
        <a:bodyPr/>
        <a:lstStyle/>
        <a:p>
          <a:endParaRPr lang="en-US"/>
        </a:p>
      </dgm:t>
    </dgm:pt>
    <dgm:pt modelId="{9F372F32-2569-DA4B-A15B-D52E3FADD0DB}" type="pres">
      <dgm:prSet presAssocID="{A6582905-4E9A-774F-9949-6DDB5A8F4CD9}" presName="parentText" presStyleLbl="node1" presStyleIdx="0" presStyleCnt="3">
        <dgm:presLayoutVars>
          <dgm:chMax val="0"/>
          <dgm:bulletEnabled val="1"/>
        </dgm:presLayoutVars>
      </dgm:prSet>
      <dgm:spPr/>
      <dgm:t>
        <a:bodyPr/>
        <a:lstStyle/>
        <a:p>
          <a:endParaRPr lang="en-US"/>
        </a:p>
      </dgm:t>
    </dgm:pt>
    <dgm:pt modelId="{60F2E549-B606-6949-9F64-DD2C00CCFAA9}" type="pres">
      <dgm:prSet presAssocID="{A6582905-4E9A-774F-9949-6DDB5A8F4CD9}" presName="negativeSpace" presStyleCnt="0"/>
      <dgm:spPr/>
    </dgm:pt>
    <dgm:pt modelId="{E14B43D4-CDE7-B143-839E-97BA47F449DB}" type="pres">
      <dgm:prSet presAssocID="{A6582905-4E9A-774F-9949-6DDB5A8F4CD9}" presName="childText" presStyleLbl="conFgAcc1" presStyleIdx="0" presStyleCnt="3">
        <dgm:presLayoutVars>
          <dgm:bulletEnabled val="1"/>
        </dgm:presLayoutVars>
      </dgm:prSet>
      <dgm:spPr/>
      <dgm:t>
        <a:bodyPr/>
        <a:lstStyle/>
        <a:p>
          <a:endParaRPr lang="en-US"/>
        </a:p>
      </dgm:t>
    </dgm:pt>
    <dgm:pt modelId="{71B68C90-3EEC-9F4A-AD2F-6024CC98AB95}" type="pres">
      <dgm:prSet presAssocID="{BE67C56D-1BDC-C142-BD76-B4AFA08114D1}" presName="spaceBetweenRectangles" presStyleCnt="0"/>
      <dgm:spPr/>
    </dgm:pt>
    <dgm:pt modelId="{76E14EE7-6F59-CB46-ADFD-865C4F1603AB}" type="pres">
      <dgm:prSet presAssocID="{7725EA6E-666F-BA43-BE3C-31BED383F3E4}" presName="parentLin" presStyleCnt="0"/>
      <dgm:spPr/>
    </dgm:pt>
    <dgm:pt modelId="{9CB6A2EE-EFA1-5B4C-B8C5-74F1FC1C5DB7}" type="pres">
      <dgm:prSet presAssocID="{7725EA6E-666F-BA43-BE3C-31BED383F3E4}" presName="parentLeftMargin" presStyleLbl="node1" presStyleIdx="0" presStyleCnt="3"/>
      <dgm:spPr/>
      <dgm:t>
        <a:bodyPr/>
        <a:lstStyle/>
        <a:p>
          <a:endParaRPr lang="en-US"/>
        </a:p>
      </dgm:t>
    </dgm:pt>
    <dgm:pt modelId="{E363955B-D2A8-CD46-B81E-FAD9C49E7428}" type="pres">
      <dgm:prSet presAssocID="{7725EA6E-666F-BA43-BE3C-31BED383F3E4}" presName="parentText" presStyleLbl="node1" presStyleIdx="1" presStyleCnt="3">
        <dgm:presLayoutVars>
          <dgm:chMax val="0"/>
          <dgm:bulletEnabled val="1"/>
        </dgm:presLayoutVars>
      </dgm:prSet>
      <dgm:spPr/>
      <dgm:t>
        <a:bodyPr/>
        <a:lstStyle/>
        <a:p>
          <a:endParaRPr lang="en-US"/>
        </a:p>
      </dgm:t>
    </dgm:pt>
    <dgm:pt modelId="{80215C5D-4426-9944-82F9-A11EB65C1929}" type="pres">
      <dgm:prSet presAssocID="{7725EA6E-666F-BA43-BE3C-31BED383F3E4}" presName="negativeSpace" presStyleCnt="0"/>
      <dgm:spPr/>
    </dgm:pt>
    <dgm:pt modelId="{08DBD997-56FE-F944-A0A8-D705FDA2E6CD}" type="pres">
      <dgm:prSet presAssocID="{7725EA6E-666F-BA43-BE3C-31BED383F3E4}" presName="childText" presStyleLbl="conFgAcc1" presStyleIdx="1" presStyleCnt="3">
        <dgm:presLayoutVars>
          <dgm:bulletEnabled val="1"/>
        </dgm:presLayoutVars>
      </dgm:prSet>
      <dgm:spPr/>
      <dgm:t>
        <a:bodyPr/>
        <a:lstStyle/>
        <a:p>
          <a:endParaRPr lang="en-US"/>
        </a:p>
      </dgm:t>
    </dgm:pt>
    <dgm:pt modelId="{31F093CF-BFEE-1246-8D39-32CFA03174DC}" type="pres">
      <dgm:prSet presAssocID="{30056ABE-9492-1D41-B4A3-F47601C4C64A}" presName="spaceBetweenRectangles" presStyleCnt="0"/>
      <dgm:spPr/>
    </dgm:pt>
    <dgm:pt modelId="{A1DCD223-6E1D-F14A-94C5-2A8EA4EFF2ED}" type="pres">
      <dgm:prSet presAssocID="{F303C3F0-82DB-F844-8398-A3E90097A247}" presName="parentLin" presStyleCnt="0"/>
      <dgm:spPr/>
    </dgm:pt>
    <dgm:pt modelId="{DD52DE26-8553-C040-899B-C0CBE9711FEE}" type="pres">
      <dgm:prSet presAssocID="{F303C3F0-82DB-F844-8398-A3E90097A247}" presName="parentLeftMargin" presStyleLbl="node1" presStyleIdx="1" presStyleCnt="3"/>
      <dgm:spPr/>
      <dgm:t>
        <a:bodyPr/>
        <a:lstStyle/>
        <a:p>
          <a:endParaRPr lang="en-US"/>
        </a:p>
      </dgm:t>
    </dgm:pt>
    <dgm:pt modelId="{C7D904EC-497F-7B4F-B00E-BB711AFAF896}" type="pres">
      <dgm:prSet presAssocID="{F303C3F0-82DB-F844-8398-A3E90097A247}" presName="parentText" presStyleLbl="node1" presStyleIdx="2" presStyleCnt="3">
        <dgm:presLayoutVars>
          <dgm:chMax val="0"/>
          <dgm:bulletEnabled val="1"/>
        </dgm:presLayoutVars>
      </dgm:prSet>
      <dgm:spPr/>
      <dgm:t>
        <a:bodyPr/>
        <a:lstStyle/>
        <a:p>
          <a:endParaRPr lang="en-US"/>
        </a:p>
      </dgm:t>
    </dgm:pt>
    <dgm:pt modelId="{B6BC8D72-73F0-6F48-8ABE-52B481467B67}" type="pres">
      <dgm:prSet presAssocID="{F303C3F0-82DB-F844-8398-A3E90097A247}" presName="negativeSpace" presStyleCnt="0"/>
      <dgm:spPr/>
    </dgm:pt>
    <dgm:pt modelId="{2C4B0957-7AAD-D04D-96BC-22F67FC7FAC9}" type="pres">
      <dgm:prSet presAssocID="{F303C3F0-82DB-F844-8398-A3E90097A247}" presName="childText" presStyleLbl="conFgAcc1" presStyleIdx="2" presStyleCnt="3">
        <dgm:presLayoutVars>
          <dgm:bulletEnabled val="1"/>
        </dgm:presLayoutVars>
      </dgm:prSet>
      <dgm:spPr/>
      <dgm:t>
        <a:bodyPr/>
        <a:lstStyle/>
        <a:p>
          <a:endParaRPr lang="en-US"/>
        </a:p>
      </dgm:t>
    </dgm:pt>
  </dgm:ptLst>
  <dgm:cxnLst>
    <dgm:cxn modelId="{1F778D0E-EFBB-634B-BF0E-3DFA2110949C}" srcId="{8ECD249A-75E9-F849-92E2-2EFAB0FCBEB1}" destId="{7725EA6E-666F-BA43-BE3C-31BED383F3E4}" srcOrd="1" destOrd="0" parTransId="{1F7E97A5-C9CD-8F45-82E9-517503B03484}" sibTransId="{30056ABE-9492-1D41-B4A3-F47601C4C64A}"/>
    <dgm:cxn modelId="{EEBA84E0-78FB-8243-B381-723BD7D7E7DA}" srcId="{8ECD249A-75E9-F849-92E2-2EFAB0FCBEB1}" destId="{A6582905-4E9A-774F-9949-6DDB5A8F4CD9}" srcOrd="0" destOrd="0" parTransId="{A78C9E90-9FFB-CC4C-9383-2B9306EB7A31}" sibTransId="{BE67C56D-1BDC-C142-BD76-B4AFA08114D1}"/>
    <dgm:cxn modelId="{2D7F73B1-C6C4-4AA0-863D-8A0926EDA316}" type="presOf" srcId="{7725EA6E-666F-BA43-BE3C-31BED383F3E4}" destId="{9CB6A2EE-EFA1-5B4C-B8C5-74F1FC1C5DB7}" srcOrd="0" destOrd="0" presId="urn:microsoft.com/office/officeart/2005/8/layout/list1"/>
    <dgm:cxn modelId="{436370A0-76B4-2948-B064-8EC51DA31632}" srcId="{8ECD249A-75E9-F849-92E2-2EFAB0FCBEB1}" destId="{F303C3F0-82DB-F844-8398-A3E90097A247}" srcOrd="2" destOrd="0" parTransId="{4525E75E-796C-7C42-ACC8-430880C95B67}" sibTransId="{7719C9D0-8883-D94B-B8E9-61793EFE1054}"/>
    <dgm:cxn modelId="{0F4ACD20-8172-4F5C-BC77-EA5014D0ACEC}" type="presOf" srcId="{FD211932-E69A-AE41-8CD3-7FC0F1EE29C6}" destId="{E14B43D4-CDE7-B143-839E-97BA47F449DB}" srcOrd="0" destOrd="1" presId="urn:microsoft.com/office/officeart/2005/8/layout/list1"/>
    <dgm:cxn modelId="{74517476-4412-48F2-991A-D13F32D3CB0F}" type="presOf" srcId="{F303C3F0-82DB-F844-8398-A3E90097A247}" destId="{C7D904EC-497F-7B4F-B00E-BB711AFAF896}" srcOrd="1" destOrd="0" presId="urn:microsoft.com/office/officeart/2005/8/layout/list1"/>
    <dgm:cxn modelId="{9D57BA2F-16BA-4886-8D0F-D83C13399D0B}" type="presOf" srcId="{F303C3F0-82DB-F844-8398-A3E90097A247}" destId="{DD52DE26-8553-C040-899B-C0CBE9711FEE}" srcOrd="0" destOrd="0" presId="urn:microsoft.com/office/officeart/2005/8/layout/list1"/>
    <dgm:cxn modelId="{F8E4BEDE-36A6-1D42-96EC-5D2DF7A665B6}" srcId="{7725EA6E-666F-BA43-BE3C-31BED383F3E4}" destId="{8A1DF750-1384-2049-A8D8-45EBBF155BBE}" srcOrd="0" destOrd="0" parTransId="{86F51F93-5349-DB4F-A847-B82948FCF1D4}" sibTransId="{17F12552-83DC-644F-9B6D-261796ECD2F4}"/>
    <dgm:cxn modelId="{AFE1E0F3-F9F7-4115-B03D-7A86DE5E040D}" type="presOf" srcId="{A6582905-4E9A-774F-9949-6DDB5A8F4CD9}" destId="{ACD9B18D-DEB0-9D48-80EB-A95B6B8401BC}" srcOrd="0" destOrd="0" presId="urn:microsoft.com/office/officeart/2005/8/layout/list1"/>
    <dgm:cxn modelId="{4830AA43-31CF-46DE-9C53-67D311BD7AD3}" type="presOf" srcId="{7725EA6E-666F-BA43-BE3C-31BED383F3E4}" destId="{E363955B-D2A8-CD46-B81E-FAD9C49E7428}" srcOrd="1" destOrd="0" presId="urn:microsoft.com/office/officeart/2005/8/layout/list1"/>
    <dgm:cxn modelId="{ECE0FE46-5D1E-A54E-AEE6-339369A69BEC}" srcId="{7725EA6E-666F-BA43-BE3C-31BED383F3E4}" destId="{AEECC39B-94FA-5943-895B-C7DFBA348319}" srcOrd="2" destOrd="0" parTransId="{8EB80C60-31CF-4549-84CC-5B56898404F9}" sibTransId="{E336CE2D-96B9-4841-B0C4-30CBBD7D995D}"/>
    <dgm:cxn modelId="{0BB59527-3801-4C7A-8B7D-8B4738B095BD}" type="presOf" srcId="{9BEF79E4-0217-C24C-B545-A2FB07B6C3F4}" destId="{08DBD997-56FE-F944-A0A8-D705FDA2E6CD}" srcOrd="0" destOrd="1" presId="urn:microsoft.com/office/officeart/2005/8/layout/list1"/>
    <dgm:cxn modelId="{5BA7C667-F833-4C9C-93DC-989A3885693A}" type="presOf" srcId="{A6582905-4E9A-774F-9949-6DDB5A8F4CD9}" destId="{9F372F32-2569-DA4B-A15B-D52E3FADD0DB}" srcOrd="1" destOrd="0" presId="urn:microsoft.com/office/officeart/2005/8/layout/list1"/>
    <dgm:cxn modelId="{0966AB80-5BB1-44EF-A153-60EE9D9A31ED}" type="presOf" srcId="{8A1DF750-1384-2049-A8D8-45EBBF155BBE}" destId="{08DBD997-56FE-F944-A0A8-D705FDA2E6CD}" srcOrd="0" destOrd="0" presId="urn:microsoft.com/office/officeart/2005/8/layout/list1"/>
    <dgm:cxn modelId="{429C3151-96A1-489D-BBDC-F5436003CF1A}" type="presOf" srcId="{B87148C7-6C2F-414A-8AA1-EB9F6B221C56}" destId="{2C4B0957-7AAD-D04D-96BC-22F67FC7FAC9}" srcOrd="0" destOrd="0" presId="urn:microsoft.com/office/officeart/2005/8/layout/list1"/>
    <dgm:cxn modelId="{93B756DF-332D-4C4D-8002-F9D6A2162A0B}" srcId="{7725EA6E-666F-BA43-BE3C-31BED383F3E4}" destId="{9BEF79E4-0217-C24C-B545-A2FB07B6C3F4}" srcOrd="1" destOrd="0" parTransId="{5723DB69-69A1-0340-A6D9-AEF46592F71D}" sibTransId="{00F81AA4-6DCE-F14E-B1D7-0CB4434E79FC}"/>
    <dgm:cxn modelId="{4E44D554-665C-4E40-9F2D-78DE5547C908}" type="presOf" srcId="{AEECC39B-94FA-5943-895B-C7DFBA348319}" destId="{08DBD997-56FE-F944-A0A8-D705FDA2E6CD}" srcOrd="0" destOrd="2" presId="urn:microsoft.com/office/officeart/2005/8/layout/list1"/>
    <dgm:cxn modelId="{388E3F84-2851-1440-BBBF-170380A24168}" srcId="{A6582905-4E9A-774F-9949-6DDB5A8F4CD9}" destId="{FD211932-E69A-AE41-8CD3-7FC0F1EE29C6}" srcOrd="1" destOrd="0" parTransId="{A58F5CA3-5E3B-E445-BB24-202B2BAA09FB}" sibTransId="{7CAD6B7A-056D-C044-B751-D23BD0F02306}"/>
    <dgm:cxn modelId="{A887D56D-B76A-4EC4-A7D1-8A3BE59A838D}" type="presOf" srcId="{65823F5B-58AB-644F-A121-817316E46253}" destId="{E14B43D4-CDE7-B143-839E-97BA47F449DB}" srcOrd="0" destOrd="0" presId="urn:microsoft.com/office/officeart/2005/8/layout/list1"/>
    <dgm:cxn modelId="{7BD71D5E-32CA-8744-8035-959F2105FBAA}" srcId="{F303C3F0-82DB-F844-8398-A3E90097A247}" destId="{B87148C7-6C2F-414A-8AA1-EB9F6B221C56}" srcOrd="0" destOrd="0" parTransId="{6AD10E56-7AFA-7D45-8081-1E8B99AF54DF}" sibTransId="{90A01618-2C78-484B-A856-CCCB6EB87FB0}"/>
    <dgm:cxn modelId="{028836DF-2C58-453D-9A65-A8D540B4D842}" type="presOf" srcId="{8ECD249A-75E9-F849-92E2-2EFAB0FCBEB1}" destId="{26FBCBE4-7C97-DA42-9A06-D4616B763800}" srcOrd="0" destOrd="0" presId="urn:microsoft.com/office/officeart/2005/8/layout/list1"/>
    <dgm:cxn modelId="{890833DB-384A-7148-B498-A0900BAE9060}" srcId="{A6582905-4E9A-774F-9949-6DDB5A8F4CD9}" destId="{65823F5B-58AB-644F-A121-817316E46253}" srcOrd="0" destOrd="0" parTransId="{356ED873-1152-A442-B159-FD7508C3778B}" sibTransId="{CD7D2A52-BA8A-5349-9B0B-462D32EC9F7E}"/>
    <dgm:cxn modelId="{D1C64D51-7FA5-47AE-B4A3-EC595AA01AE4}" type="presParOf" srcId="{26FBCBE4-7C97-DA42-9A06-D4616B763800}" destId="{39FAA85B-0156-C848-BEA3-FFA47A8DAFA3}" srcOrd="0" destOrd="0" presId="urn:microsoft.com/office/officeart/2005/8/layout/list1"/>
    <dgm:cxn modelId="{02DDBF8D-0F5B-4A7D-908A-C9239CEC2DC5}" type="presParOf" srcId="{39FAA85B-0156-C848-BEA3-FFA47A8DAFA3}" destId="{ACD9B18D-DEB0-9D48-80EB-A95B6B8401BC}" srcOrd="0" destOrd="0" presId="urn:microsoft.com/office/officeart/2005/8/layout/list1"/>
    <dgm:cxn modelId="{A09F9396-BE32-421B-804E-8D6073BCEDC1}" type="presParOf" srcId="{39FAA85B-0156-C848-BEA3-FFA47A8DAFA3}" destId="{9F372F32-2569-DA4B-A15B-D52E3FADD0DB}" srcOrd="1" destOrd="0" presId="urn:microsoft.com/office/officeart/2005/8/layout/list1"/>
    <dgm:cxn modelId="{7C7C3309-01EB-4294-B979-4BD04AD6E67C}" type="presParOf" srcId="{26FBCBE4-7C97-DA42-9A06-D4616B763800}" destId="{60F2E549-B606-6949-9F64-DD2C00CCFAA9}" srcOrd="1" destOrd="0" presId="urn:microsoft.com/office/officeart/2005/8/layout/list1"/>
    <dgm:cxn modelId="{B36824EC-D74B-4BBD-9829-37B036A5ED9E}" type="presParOf" srcId="{26FBCBE4-7C97-DA42-9A06-D4616B763800}" destId="{E14B43D4-CDE7-B143-839E-97BA47F449DB}" srcOrd="2" destOrd="0" presId="urn:microsoft.com/office/officeart/2005/8/layout/list1"/>
    <dgm:cxn modelId="{81AE541F-6EC0-4FE0-ADA7-28CC062C8BEC}" type="presParOf" srcId="{26FBCBE4-7C97-DA42-9A06-D4616B763800}" destId="{71B68C90-3EEC-9F4A-AD2F-6024CC98AB95}" srcOrd="3" destOrd="0" presId="urn:microsoft.com/office/officeart/2005/8/layout/list1"/>
    <dgm:cxn modelId="{BAD3EF7D-83BC-4AEA-8D0F-AC00F57E03AB}" type="presParOf" srcId="{26FBCBE4-7C97-DA42-9A06-D4616B763800}" destId="{76E14EE7-6F59-CB46-ADFD-865C4F1603AB}" srcOrd="4" destOrd="0" presId="urn:microsoft.com/office/officeart/2005/8/layout/list1"/>
    <dgm:cxn modelId="{1CE3111E-4EAD-494E-BBD0-89072A8798AB}" type="presParOf" srcId="{76E14EE7-6F59-CB46-ADFD-865C4F1603AB}" destId="{9CB6A2EE-EFA1-5B4C-B8C5-74F1FC1C5DB7}" srcOrd="0" destOrd="0" presId="urn:microsoft.com/office/officeart/2005/8/layout/list1"/>
    <dgm:cxn modelId="{17CE9186-521C-4841-BEED-83B3857D5D2F}" type="presParOf" srcId="{76E14EE7-6F59-CB46-ADFD-865C4F1603AB}" destId="{E363955B-D2A8-CD46-B81E-FAD9C49E7428}" srcOrd="1" destOrd="0" presId="urn:microsoft.com/office/officeart/2005/8/layout/list1"/>
    <dgm:cxn modelId="{F76CE264-7650-4F56-B6BF-389587EF51B5}" type="presParOf" srcId="{26FBCBE4-7C97-DA42-9A06-D4616B763800}" destId="{80215C5D-4426-9944-82F9-A11EB65C1929}" srcOrd="5" destOrd="0" presId="urn:microsoft.com/office/officeart/2005/8/layout/list1"/>
    <dgm:cxn modelId="{D3ABFEF9-E957-41C3-889C-6391DE04CE41}" type="presParOf" srcId="{26FBCBE4-7C97-DA42-9A06-D4616B763800}" destId="{08DBD997-56FE-F944-A0A8-D705FDA2E6CD}" srcOrd="6" destOrd="0" presId="urn:microsoft.com/office/officeart/2005/8/layout/list1"/>
    <dgm:cxn modelId="{2A0DF1C0-1F87-4022-B5CC-BC24C899CE7C}" type="presParOf" srcId="{26FBCBE4-7C97-DA42-9A06-D4616B763800}" destId="{31F093CF-BFEE-1246-8D39-32CFA03174DC}" srcOrd="7" destOrd="0" presId="urn:microsoft.com/office/officeart/2005/8/layout/list1"/>
    <dgm:cxn modelId="{A0EE7A4F-9648-4334-A08E-3CC0E50953BF}" type="presParOf" srcId="{26FBCBE4-7C97-DA42-9A06-D4616B763800}" destId="{A1DCD223-6E1D-F14A-94C5-2A8EA4EFF2ED}" srcOrd="8" destOrd="0" presId="urn:microsoft.com/office/officeart/2005/8/layout/list1"/>
    <dgm:cxn modelId="{165DFFBB-D99B-41D4-8423-D45C0F10C017}" type="presParOf" srcId="{A1DCD223-6E1D-F14A-94C5-2A8EA4EFF2ED}" destId="{DD52DE26-8553-C040-899B-C0CBE9711FEE}" srcOrd="0" destOrd="0" presId="urn:microsoft.com/office/officeart/2005/8/layout/list1"/>
    <dgm:cxn modelId="{12C720E5-1A00-444F-AD15-DD6D287C44AB}" type="presParOf" srcId="{A1DCD223-6E1D-F14A-94C5-2A8EA4EFF2ED}" destId="{C7D904EC-497F-7B4F-B00E-BB711AFAF896}" srcOrd="1" destOrd="0" presId="urn:microsoft.com/office/officeart/2005/8/layout/list1"/>
    <dgm:cxn modelId="{086922F9-6660-4AED-9B4B-F9985CB84803}" type="presParOf" srcId="{26FBCBE4-7C97-DA42-9A06-D4616B763800}" destId="{B6BC8D72-73F0-6F48-8ABE-52B481467B67}" srcOrd="9" destOrd="0" presId="urn:microsoft.com/office/officeart/2005/8/layout/list1"/>
    <dgm:cxn modelId="{8F59136E-28F8-46B2-A6C5-7469AD9C602C}" type="presParOf" srcId="{26FBCBE4-7C97-DA42-9A06-D4616B763800}" destId="{2C4B0957-7AAD-D04D-96BC-22F67FC7FAC9}"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6FC3BC8-8A48-FF40-B705-33023D963D95}" type="doc">
      <dgm:prSet loTypeId="urn:microsoft.com/office/officeart/2005/8/layout/list1" loCatId="list" qsTypeId="urn:microsoft.com/office/officeart/2005/8/quickstyle/simple4" qsCatId="simple" csTypeId="urn:microsoft.com/office/officeart/2005/8/colors/accent1_2#7" csCatId="accent1" phldr="1"/>
      <dgm:spPr/>
      <dgm:t>
        <a:bodyPr/>
        <a:lstStyle/>
        <a:p>
          <a:endParaRPr lang="en-US"/>
        </a:p>
      </dgm:t>
    </dgm:pt>
    <dgm:pt modelId="{EA4762CD-7117-9F4C-913C-388BE1617270}">
      <dgm:prSet phldrT="[Text]" custT="1"/>
      <dgm:spPr/>
      <dgm:t>
        <a:bodyPr/>
        <a:lstStyle/>
        <a:p>
          <a:r>
            <a:rPr lang="zh-CN" altLang="en-US" sz="2000" baseline="0" dirty="0" smtClean="0">
              <a:solidFill>
                <a:srgbClr val="000000"/>
              </a:solidFill>
              <a:latin typeface="Calibri" pitchFamily="34" charset="0"/>
              <a:cs typeface="Calibri" pitchFamily="34" charset="0"/>
            </a:rPr>
            <a:t>说明</a:t>
          </a:r>
          <a:endParaRPr lang="en-US" sz="2000" baseline="0" dirty="0">
            <a:solidFill>
              <a:srgbClr val="000000"/>
            </a:solidFill>
            <a:latin typeface="Calibri" pitchFamily="34" charset="0"/>
            <a:cs typeface="Calibri" pitchFamily="34" charset="0"/>
          </a:endParaRPr>
        </a:p>
      </dgm:t>
    </dgm:pt>
    <dgm:pt modelId="{1C8611B3-828B-0043-B2B5-7A738C434E0D}" type="parTrans" cxnId="{50E644BB-CA60-054A-BB15-2F0A24B7BCE9}">
      <dgm:prSet/>
      <dgm:spPr/>
      <dgm:t>
        <a:bodyPr/>
        <a:lstStyle/>
        <a:p>
          <a:endParaRPr lang="en-US" sz="2000">
            <a:solidFill>
              <a:srgbClr val="000000"/>
            </a:solidFill>
            <a:latin typeface="Calibri" pitchFamily="34" charset="0"/>
            <a:cs typeface="Calibri" pitchFamily="34" charset="0"/>
          </a:endParaRPr>
        </a:p>
      </dgm:t>
    </dgm:pt>
    <dgm:pt modelId="{4D4633AB-7386-D543-A11C-67424A68EC14}" type="sibTrans" cxnId="{50E644BB-CA60-054A-BB15-2F0A24B7BCE9}">
      <dgm:prSet/>
      <dgm:spPr/>
      <dgm:t>
        <a:bodyPr/>
        <a:lstStyle/>
        <a:p>
          <a:endParaRPr lang="en-US" sz="2000">
            <a:solidFill>
              <a:srgbClr val="000000"/>
            </a:solidFill>
            <a:latin typeface="Calibri" pitchFamily="34" charset="0"/>
            <a:cs typeface="Calibri" pitchFamily="34" charset="0"/>
          </a:endParaRPr>
        </a:p>
      </dgm:t>
    </dgm:pt>
    <dgm:pt modelId="{08FB245B-2702-8349-A98E-E106892CF6FF}">
      <dgm:prSet phldrT="[Text]" custT="1"/>
      <dgm:spPr/>
      <dgm:t>
        <a:bodyPr/>
        <a:lstStyle/>
        <a:p>
          <a:r>
            <a:rPr lang="zh-CN" altLang="en-US" sz="2000" baseline="0" dirty="0" smtClean="0">
              <a:solidFill>
                <a:srgbClr val="000000"/>
              </a:solidFill>
              <a:latin typeface="Calibri" pitchFamily="34" charset="0"/>
              <a:cs typeface="Calibri" pitchFamily="34" charset="0"/>
            </a:rPr>
            <a:t>影响</a:t>
          </a:r>
          <a:endParaRPr lang="en-US" sz="2000" baseline="0" dirty="0">
            <a:solidFill>
              <a:srgbClr val="000000"/>
            </a:solidFill>
            <a:latin typeface="Calibri" pitchFamily="34" charset="0"/>
            <a:cs typeface="Calibri" pitchFamily="34" charset="0"/>
          </a:endParaRPr>
        </a:p>
      </dgm:t>
    </dgm:pt>
    <dgm:pt modelId="{277F39D5-126A-3044-8C31-3358384503D5}" type="parTrans" cxnId="{A2D7142A-BFAC-6649-A9DC-013D84C093AB}">
      <dgm:prSet/>
      <dgm:spPr/>
      <dgm:t>
        <a:bodyPr/>
        <a:lstStyle/>
        <a:p>
          <a:endParaRPr lang="en-US" sz="2000">
            <a:solidFill>
              <a:srgbClr val="000000"/>
            </a:solidFill>
            <a:latin typeface="Calibri" pitchFamily="34" charset="0"/>
            <a:cs typeface="Calibri" pitchFamily="34" charset="0"/>
          </a:endParaRPr>
        </a:p>
      </dgm:t>
    </dgm:pt>
    <dgm:pt modelId="{78C34FCF-362D-B24D-B0B2-B0CE0B57DE7B}" type="sibTrans" cxnId="{A2D7142A-BFAC-6649-A9DC-013D84C093AB}">
      <dgm:prSet/>
      <dgm:spPr/>
      <dgm:t>
        <a:bodyPr/>
        <a:lstStyle/>
        <a:p>
          <a:endParaRPr lang="en-US" sz="2000">
            <a:solidFill>
              <a:srgbClr val="000000"/>
            </a:solidFill>
            <a:latin typeface="Calibri" pitchFamily="34" charset="0"/>
            <a:cs typeface="Calibri" pitchFamily="34" charset="0"/>
          </a:endParaRPr>
        </a:p>
      </dgm:t>
    </dgm:pt>
    <dgm:pt modelId="{F63A5A82-A90E-FD4B-8E25-F40BC59BE484}">
      <dgm:prSet phldrT="[Text]" custT="1"/>
      <dgm:spPr/>
      <dgm:t>
        <a:bodyPr/>
        <a:lstStyle/>
        <a:p>
          <a:r>
            <a:rPr lang="zh-CN" altLang="en-US" sz="2000" baseline="0" dirty="0" smtClean="0">
              <a:solidFill>
                <a:srgbClr val="000000"/>
              </a:solidFill>
              <a:latin typeface="Calibri" pitchFamily="34" charset="0"/>
              <a:cs typeface="Calibri" pitchFamily="34" charset="0"/>
            </a:rPr>
            <a:t>举例</a:t>
          </a:r>
          <a:endParaRPr lang="en-US" sz="2000" baseline="0" dirty="0">
            <a:solidFill>
              <a:srgbClr val="000000"/>
            </a:solidFill>
            <a:latin typeface="Calibri" pitchFamily="34" charset="0"/>
            <a:cs typeface="Calibri" pitchFamily="34" charset="0"/>
          </a:endParaRPr>
        </a:p>
      </dgm:t>
    </dgm:pt>
    <dgm:pt modelId="{7777D4E1-7E87-1A4E-AC72-CEF941DF9F9B}" type="parTrans" cxnId="{ACE40E40-75E0-754F-8E51-19C60B2540A2}">
      <dgm:prSet/>
      <dgm:spPr/>
      <dgm:t>
        <a:bodyPr/>
        <a:lstStyle/>
        <a:p>
          <a:endParaRPr lang="en-US" sz="2000">
            <a:solidFill>
              <a:srgbClr val="000000"/>
            </a:solidFill>
            <a:latin typeface="Calibri" pitchFamily="34" charset="0"/>
            <a:cs typeface="Calibri" pitchFamily="34" charset="0"/>
          </a:endParaRPr>
        </a:p>
      </dgm:t>
    </dgm:pt>
    <dgm:pt modelId="{F8AD4098-C9C7-9443-A955-F15E1E115C31}" type="sibTrans" cxnId="{ACE40E40-75E0-754F-8E51-19C60B2540A2}">
      <dgm:prSet/>
      <dgm:spPr/>
      <dgm:t>
        <a:bodyPr/>
        <a:lstStyle/>
        <a:p>
          <a:endParaRPr lang="en-US" sz="2000">
            <a:solidFill>
              <a:srgbClr val="000000"/>
            </a:solidFill>
            <a:latin typeface="Calibri" pitchFamily="34" charset="0"/>
            <a:cs typeface="Calibri" pitchFamily="34" charset="0"/>
          </a:endParaRPr>
        </a:p>
      </dgm:t>
    </dgm:pt>
    <dgm:pt modelId="{DB2C158E-6BB6-BE42-869D-3AEB85F58C6A}">
      <dgm:prSet custT="1"/>
      <dgm:spPr/>
      <dgm:t>
        <a:bodyPr/>
        <a:lstStyle/>
        <a:p>
          <a:r>
            <a:rPr lang="zh-CN" altLang="en-US" sz="2000" dirty="0" smtClean="0">
              <a:solidFill>
                <a:srgbClr val="000000"/>
              </a:solidFill>
              <a:latin typeface="Calibri" pitchFamily="34" charset="0"/>
              <a:cs typeface="Calibri" pitchFamily="34" charset="0"/>
            </a:rPr>
            <a:t>对客户或云进行流量拦截和</a:t>
          </a:r>
          <a:r>
            <a:rPr lang="en-US" altLang="zh-CN" sz="2000" dirty="0" smtClean="0">
              <a:solidFill>
                <a:srgbClr val="000000"/>
              </a:solidFill>
              <a:latin typeface="Calibri" pitchFamily="34" charset="0"/>
              <a:cs typeface="Calibri" pitchFamily="34" charset="0"/>
            </a:rPr>
            <a:t>/</a:t>
          </a:r>
          <a:r>
            <a:rPr lang="zh-CN" altLang="en-US" sz="2000" dirty="0" smtClean="0">
              <a:solidFill>
                <a:srgbClr val="000000"/>
              </a:solidFill>
              <a:latin typeface="Calibri" pitchFamily="34" charset="0"/>
              <a:cs typeface="Calibri" pitchFamily="34" charset="0"/>
            </a:rPr>
            <a:t>或改道发送</a:t>
          </a:r>
          <a:endParaRPr lang="en-US" sz="2000" dirty="0">
            <a:solidFill>
              <a:srgbClr val="000000"/>
            </a:solidFill>
            <a:latin typeface="Calibri" pitchFamily="34" charset="0"/>
            <a:cs typeface="Calibri" pitchFamily="34" charset="0"/>
          </a:endParaRPr>
        </a:p>
      </dgm:t>
    </dgm:pt>
    <dgm:pt modelId="{3A2833A4-AF89-924F-8DAB-DF7525E1C104}" type="parTrans" cxnId="{A9FD4F6B-81C1-9248-8D4F-80E4D8E294D5}">
      <dgm:prSet/>
      <dgm:spPr/>
      <dgm:t>
        <a:bodyPr/>
        <a:lstStyle/>
        <a:p>
          <a:endParaRPr lang="en-US" sz="2000">
            <a:solidFill>
              <a:srgbClr val="000000"/>
            </a:solidFill>
            <a:latin typeface="Calibri" pitchFamily="34" charset="0"/>
            <a:cs typeface="Calibri" pitchFamily="34" charset="0"/>
          </a:endParaRPr>
        </a:p>
      </dgm:t>
    </dgm:pt>
    <dgm:pt modelId="{32382DF7-82EF-754B-A776-B91229A7CC63}" type="sibTrans" cxnId="{A9FD4F6B-81C1-9248-8D4F-80E4D8E294D5}">
      <dgm:prSet/>
      <dgm:spPr/>
      <dgm:t>
        <a:bodyPr/>
        <a:lstStyle/>
        <a:p>
          <a:endParaRPr lang="en-US" sz="2000">
            <a:solidFill>
              <a:srgbClr val="000000"/>
            </a:solidFill>
            <a:latin typeface="Calibri" pitchFamily="34" charset="0"/>
            <a:cs typeface="Calibri" pitchFamily="34" charset="0"/>
          </a:endParaRPr>
        </a:p>
      </dgm:t>
    </dgm:pt>
    <dgm:pt modelId="{5514E1B9-90EA-9F48-A719-56933CDDC373}">
      <dgm:prSet custT="1"/>
      <dgm:spPr/>
      <dgm:t>
        <a:bodyPr/>
        <a:lstStyle/>
        <a:p>
          <a:pPr algn="l"/>
          <a:r>
            <a:rPr lang="en-US" altLang="zh-CN" sz="2000" dirty="0" smtClean="0">
              <a:solidFill>
                <a:srgbClr val="000000"/>
              </a:solidFill>
              <a:latin typeface="Calibri" pitchFamily="34" charset="0"/>
              <a:cs typeface="Calibri" pitchFamily="34" charset="0"/>
            </a:rPr>
            <a:t>Twitter</a:t>
          </a:r>
          <a:r>
            <a:rPr lang="zh-CN" altLang="en-US" sz="2000" dirty="0" smtClean="0">
              <a:solidFill>
                <a:srgbClr val="000000"/>
              </a:solidFill>
              <a:latin typeface="Calibri" pitchFamily="34" charset="0"/>
              <a:cs typeface="Calibri" pitchFamily="34" charset="0"/>
            </a:rPr>
            <a:t>账户盗用</a:t>
          </a:r>
          <a:endParaRPr lang="en-US" sz="2000" dirty="0">
            <a:solidFill>
              <a:srgbClr val="000000"/>
            </a:solidFill>
            <a:latin typeface="Calibri" pitchFamily="34" charset="0"/>
            <a:cs typeface="Calibri" pitchFamily="34" charset="0"/>
          </a:endParaRPr>
        </a:p>
      </dgm:t>
    </dgm:pt>
    <dgm:pt modelId="{568231FB-B1D0-0147-A555-A0C566593DEA}" type="parTrans" cxnId="{79A7EFAD-41DF-6B4A-B83C-008D3DD2CB17}">
      <dgm:prSet/>
      <dgm:spPr/>
      <dgm:t>
        <a:bodyPr/>
        <a:lstStyle/>
        <a:p>
          <a:endParaRPr lang="en-US" sz="2000">
            <a:solidFill>
              <a:srgbClr val="000000"/>
            </a:solidFill>
            <a:latin typeface="Calibri" pitchFamily="34" charset="0"/>
            <a:cs typeface="Calibri" pitchFamily="34" charset="0"/>
          </a:endParaRPr>
        </a:p>
      </dgm:t>
    </dgm:pt>
    <dgm:pt modelId="{DE5E88B6-DD6B-2A42-B53A-232A9A6C9020}" type="sibTrans" cxnId="{79A7EFAD-41DF-6B4A-B83C-008D3DD2CB17}">
      <dgm:prSet/>
      <dgm:spPr/>
      <dgm:t>
        <a:bodyPr/>
        <a:lstStyle/>
        <a:p>
          <a:endParaRPr lang="en-US" sz="2000">
            <a:solidFill>
              <a:srgbClr val="000000"/>
            </a:solidFill>
            <a:latin typeface="Calibri" pitchFamily="34" charset="0"/>
            <a:cs typeface="Calibri" pitchFamily="34" charset="0"/>
          </a:endParaRPr>
        </a:p>
      </dgm:t>
    </dgm:pt>
    <dgm:pt modelId="{027AD8D4-66DB-5D4B-9E07-EED2EBF7181C}">
      <dgm:prSet custT="1"/>
      <dgm:spPr/>
      <dgm:t>
        <a:bodyPr/>
        <a:lstStyle/>
        <a:p>
          <a:r>
            <a:rPr lang="zh-CN" altLang="en-US" sz="2000" dirty="0" smtClean="0">
              <a:solidFill>
                <a:srgbClr val="000000"/>
              </a:solidFill>
              <a:latin typeface="Calibri" pitchFamily="34" charset="0"/>
              <a:cs typeface="Calibri" pitchFamily="34" charset="0"/>
            </a:rPr>
            <a:t>数据保密性和完整性</a:t>
          </a:r>
          <a:endParaRPr lang="en-US" sz="2000" dirty="0">
            <a:solidFill>
              <a:srgbClr val="000000"/>
            </a:solidFill>
            <a:latin typeface="Calibri" pitchFamily="34" charset="0"/>
            <a:cs typeface="Calibri" pitchFamily="34" charset="0"/>
          </a:endParaRPr>
        </a:p>
      </dgm:t>
    </dgm:pt>
    <dgm:pt modelId="{29CAD0B2-B64C-2D46-AFE1-7735F260C4C7}" type="parTrans" cxnId="{4C5369B8-912F-934E-A265-C09D79A6B4CA}">
      <dgm:prSet/>
      <dgm:spPr/>
      <dgm:t>
        <a:bodyPr/>
        <a:lstStyle/>
        <a:p>
          <a:endParaRPr lang="en-US" sz="2000">
            <a:solidFill>
              <a:srgbClr val="000000"/>
            </a:solidFill>
            <a:latin typeface="Calibri" pitchFamily="34" charset="0"/>
            <a:cs typeface="Calibri" pitchFamily="34" charset="0"/>
          </a:endParaRPr>
        </a:p>
      </dgm:t>
    </dgm:pt>
    <dgm:pt modelId="{5A7EE04C-34ED-0840-BCF6-F73817783F64}" type="sibTrans" cxnId="{4C5369B8-912F-934E-A265-C09D79A6B4CA}">
      <dgm:prSet/>
      <dgm:spPr/>
      <dgm:t>
        <a:bodyPr/>
        <a:lstStyle/>
        <a:p>
          <a:endParaRPr lang="en-US" sz="2000">
            <a:solidFill>
              <a:srgbClr val="000000"/>
            </a:solidFill>
            <a:latin typeface="Calibri" pitchFamily="34" charset="0"/>
            <a:cs typeface="Calibri" pitchFamily="34" charset="0"/>
          </a:endParaRPr>
        </a:p>
      </dgm:t>
    </dgm:pt>
    <dgm:pt modelId="{5C382C60-6F78-43B9-9F03-F5DC5436D6F5}">
      <dgm:prSet custT="1"/>
      <dgm:spPr/>
      <dgm:t>
        <a:bodyPr/>
        <a:lstStyle/>
        <a:p>
          <a:r>
            <a:rPr lang="zh-CN" altLang="en-US" sz="2000" dirty="0" smtClean="0">
              <a:solidFill>
                <a:srgbClr val="000000"/>
              </a:solidFill>
              <a:latin typeface="Calibri" pitchFamily="34" charset="0"/>
              <a:cs typeface="Calibri" pitchFamily="34" charset="0"/>
            </a:rPr>
            <a:t>偷取凭证以窃取或控制账户信息</a:t>
          </a:r>
          <a:r>
            <a:rPr lang="en-US" altLang="zh-CN" sz="2000" dirty="0" smtClean="0">
              <a:solidFill>
                <a:srgbClr val="000000"/>
              </a:solidFill>
              <a:latin typeface="Calibri" pitchFamily="34" charset="0"/>
              <a:cs typeface="Calibri" pitchFamily="34" charset="0"/>
            </a:rPr>
            <a:t>/</a:t>
          </a:r>
          <a:r>
            <a:rPr lang="zh-CN" altLang="en-US" sz="2000" dirty="0" smtClean="0">
              <a:solidFill>
                <a:srgbClr val="000000"/>
              </a:solidFill>
              <a:latin typeface="Calibri" pitchFamily="34" charset="0"/>
              <a:cs typeface="Calibri" pitchFamily="34" charset="0"/>
            </a:rPr>
            <a:t>服务</a:t>
          </a:r>
          <a:endParaRPr lang="en-US" sz="2000" dirty="0">
            <a:solidFill>
              <a:srgbClr val="000000"/>
            </a:solidFill>
            <a:latin typeface="Calibri" pitchFamily="34" charset="0"/>
            <a:cs typeface="Calibri" pitchFamily="34" charset="0"/>
          </a:endParaRPr>
        </a:p>
      </dgm:t>
    </dgm:pt>
    <dgm:pt modelId="{37A57994-7831-49BD-A5DE-78C0F823579D}" type="parTrans" cxnId="{5DF3CF68-0E42-4DC5-AD9A-9736D35ED482}">
      <dgm:prSet/>
      <dgm:spPr/>
      <dgm:t>
        <a:bodyPr/>
        <a:lstStyle/>
        <a:p>
          <a:endParaRPr lang="en-US" sz="2000">
            <a:solidFill>
              <a:srgbClr val="000000"/>
            </a:solidFill>
            <a:latin typeface="Calibri" pitchFamily="34" charset="0"/>
            <a:cs typeface="Calibri" pitchFamily="34" charset="0"/>
          </a:endParaRPr>
        </a:p>
      </dgm:t>
    </dgm:pt>
    <dgm:pt modelId="{098F4A27-3EE4-42FA-8394-425EED4A5150}" type="sibTrans" cxnId="{5DF3CF68-0E42-4DC5-AD9A-9736D35ED482}">
      <dgm:prSet/>
      <dgm:spPr/>
      <dgm:t>
        <a:bodyPr/>
        <a:lstStyle/>
        <a:p>
          <a:endParaRPr lang="en-US" sz="2000">
            <a:solidFill>
              <a:srgbClr val="000000"/>
            </a:solidFill>
            <a:latin typeface="Calibri" pitchFamily="34" charset="0"/>
            <a:cs typeface="Calibri" pitchFamily="34" charset="0"/>
          </a:endParaRPr>
        </a:p>
      </dgm:t>
    </dgm:pt>
    <dgm:pt modelId="{19911DF5-97D9-4F13-B738-482BE4507717}">
      <dgm:prSet custT="1"/>
      <dgm:spPr/>
      <dgm:t>
        <a:bodyPr/>
        <a:lstStyle/>
        <a:p>
          <a:r>
            <a:rPr lang="zh-CN" altLang="en-US" sz="2000" dirty="0" smtClean="0">
              <a:solidFill>
                <a:srgbClr val="000000"/>
              </a:solidFill>
              <a:latin typeface="Calibri" pitchFamily="34" charset="0"/>
              <a:cs typeface="Calibri" pitchFamily="34" charset="0"/>
            </a:rPr>
            <a:t>声誉影响</a:t>
          </a:r>
          <a:endParaRPr lang="en-US" sz="2000" dirty="0">
            <a:solidFill>
              <a:srgbClr val="000000"/>
            </a:solidFill>
            <a:latin typeface="Calibri" pitchFamily="34" charset="0"/>
            <a:cs typeface="Calibri" pitchFamily="34" charset="0"/>
          </a:endParaRPr>
        </a:p>
      </dgm:t>
    </dgm:pt>
    <dgm:pt modelId="{60EAB326-EA9D-4B29-975D-C4C0581ADE59}" type="parTrans" cxnId="{048BCFD3-ADC7-4E1F-B7C4-460CF81CBA5F}">
      <dgm:prSet/>
      <dgm:spPr/>
      <dgm:t>
        <a:bodyPr/>
        <a:lstStyle/>
        <a:p>
          <a:endParaRPr lang="en-US" sz="2000">
            <a:solidFill>
              <a:srgbClr val="000000"/>
            </a:solidFill>
            <a:latin typeface="Calibri" pitchFamily="34" charset="0"/>
            <a:cs typeface="Calibri" pitchFamily="34" charset="0"/>
          </a:endParaRPr>
        </a:p>
      </dgm:t>
    </dgm:pt>
    <dgm:pt modelId="{EA2D172F-0FB0-4BBF-9D08-E9BDCB8449B2}" type="sibTrans" cxnId="{048BCFD3-ADC7-4E1F-B7C4-460CF81CBA5F}">
      <dgm:prSet/>
      <dgm:spPr/>
      <dgm:t>
        <a:bodyPr/>
        <a:lstStyle/>
        <a:p>
          <a:endParaRPr lang="en-US" sz="2000">
            <a:solidFill>
              <a:srgbClr val="000000"/>
            </a:solidFill>
            <a:latin typeface="Calibri" pitchFamily="34" charset="0"/>
            <a:cs typeface="Calibri" pitchFamily="34" charset="0"/>
          </a:endParaRPr>
        </a:p>
      </dgm:t>
    </dgm:pt>
    <dgm:pt modelId="{B19C8C81-D623-4D42-9B5F-F421F557D8D6}">
      <dgm:prSet custT="1"/>
      <dgm:spPr/>
      <dgm:t>
        <a:bodyPr/>
        <a:lstStyle/>
        <a:p>
          <a:r>
            <a:rPr lang="zh-CN" altLang="en-US" sz="2000" dirty="0" smtClean="0">
              <a:solidFill>
                <a:srgbClr val="000000"/>
              </a:solidFill>
              <a:latin typeface="Calibri" pitchFamily="34" charset="0"/>
              <a:cs typeface="Calibri" pitchFamily="34" charset="0"/>
            </a:rPr>
            <a:t>资源恶意使用造成的后果（法律）</a:t>
          </a:r>
          <a:endParaRPr lang="en-US" sz="2000" dirty="0">
            <a:solidFill>
              <a:srgbClr val="000000"/>
            </a:solidFill>
            <a:latin typeface="Calibri" pitchFamily="34" charset="0"/>
            <a:cs typeface="Calibri" pitchFamily="34" charset="0"/>
          </a:endParaRPr>
        </a:p>
      </dgm:t>
    </dgm:pt>
    <dgm:pt modelId="{A4E94BB3-7218-4C41-BB53-ACDFC871D9B3}" type="parTrans" cxnId="{202BDDB8-22D9-4B53-886A-D85F9A8EA01A}">
      <dgm:prSet/>
      <dgm:spPr/>
      <dgm:t>
        <a:bodyPr/>
        <a:lstStyle/>
        <a:p>
          <a:endParaRPr lang="en-US" sz="2000">
            <a:solidFill>
              <a:srgbClr val="000000"/>
            </a:solidFill>
            <a:latin typeface="Calibri" pitchFamily="34" charset="0"/>
            <a:cs typeface="Calibri" pitchFamily="34" charset="0"/>
          </a:endParaRPr>
        </a:p>
      </dgm:t>
    </dgm:pt>
    <dgm:pt modelId="{5D9C0AB9-CCF2-45B2-9D2E-57382DE826CC}" type="sibTrans" cxnId="{202BDDB8-22D9-4B53-886A-D85F9A8EA01A}">
      <dgm:prSet/>
      <dgm:spPr/>
      <dgm:t>
        <a:bodyPr/>
        <a:lstStyle/>
        <a:p>
          <a:endParaRPr lang="en-US" sz="2000">
            <a:solidFill>
              <a:srgbClr val="000000"/>
            </a:solidFill>
            <a:latin typeface="Calibri" pitchFamily="34" charset="0"/>
            <a:cs typeface="Calibri" pitchFamily="34" charset="0"/>
          </a:endParaRPr>
        </a:p>
      </dgm:t>
    </dgm:pt>
    <dgm:pt modelId="{4C6B7BE6-3346-477F-8773-D360D5E47F8A}">
      <dgm:prSet custT="1"/>
      <dgm:spPr/>
      <dgm:t>
        <a:bodyPr/>
        <a:lstStyle/>
        <a:p>
          <a:r>
            <a:rPr lang="en-US" sz="2000" dirty="0" smtClean="0">
              <a:solidFill>
                <a:srgbClr val="000000"/>
              </a:solidFill>
              <a:latin typeface="Calibri" pitchFamily="34" charset="0"/>
              <a:cs typeface="Calibri" pitchFamily="34" charset="0"/>
            </a:rPr>
            <a:t>Zeus </a:t>
          </a:r>
          <a:r>
            <a:rPr lang="en-US" sz="2000" dirty="0" err="1" smtClean="0">
              <a:solidFill>
                <a:srgbClr val="000000"/>
              </a:solidFill>
              <a:latin typeface="Calibri" pitchFamily="34" charset="0"/>
              <a:cs typeface="Calibri" pitchFamily="34" charset="0"/>
            </a:rPr>
            <a:t>botnet</a:t>
          </a:r>
          <a:r>
            <a:rPr lang="en-US" sz="2000" dirty="0" smtClean="0">
              <a:solidFill>
                <a:srgbClr val="000000"/>
              </a:solidFill>
              <a:latin typeface="Calibri" pitchFamily="34" charset="0"/>
              <a:cs typeface="Calibri" pitchFamily="34" charset="0"/>
            </a:rPr>
            <a:t> C&amp;C</a:t>
          </a:r>
          <a:r>
            <a:rPr lang="zh-CN" altLang="en-US" sz="2000" dirty="0" smtClean="0">
              <a:solidFill>
                <a:srgbClr val="000000"/>
              </a:solidFill>
              <a:latin typeface="Calibri" pitchFamily="34" charset="0"/>
              <a:cs typeface="Calibri" pitchFamily="34" charset="0"/>
            </a:rPr>
            <a:t>在</a:t>
          </a:r>
          <a:r>
            <a:rPr lang="en-US" sz="2000" dirty="0" smtClean="0">
              <a:solidFill>
                <a:srgbClr val="000000"/>
              </a:solidFill>
              <a:latin typeface="Calibri" pitchFamily="34" charset="0"/>
              <a:cs typeface="Calibri" pitchFamily="34" charset="0"/>
            </a:rPr>
            <a:t>Amazon EC2</a:t>
          </a:r>
          <a:r>
            <a:rPr lang="zh-CN" altLang="en-US" sz="2000" dirty="0" smtClean="0">
              <a:solidFill>
                <a:srgbClr val="000000"/>
              </a:solidFill>
              <a:latin typeface="Calibri" pitchFamily="34" charset="0"/>
              <a:cs typeface="Calibri" pitchFamily="34" charset="0"/>
            </a:rPr>
            <a:t>上的账户被盗用</a:t>
          </a:r>
          <a:endParaRPr lang="en-US" sz="2000" dirty="0">
            <a:solidFill>
              <a:srgbClr val="000000"/>
            </a:solidFill>
            <a:latin typeface="Calibri" pitchFamily="34" charset="0"/>
            <a:cs typeface="Calibri" pitchFamily="34" charset="0"/>
          </a:endParaRPr>
        </a:p>
      </dgm:t>
    </dgm:pt>
    <dgm:pt modelId="{B577E07B-2B39-47C3-AF1B-CCECC0345364}" type="parTrans" cxnId="{D85EEE25-35DD-4ACB-B1BC-CF266D0B067A}">
      <dgm:prSet/>
      <dgm:spPr/>
      <dgm:t>
        <a:bodyPr/>
        <a:lstStyle/>
        <a:p>
          <a:endParaRPr lang="en-US" sz="2000">
            <a:solidFill>
              <a:srgbClr val="000000"/>
            </a:solidFill>
            <a:latin typeface="Calibri" pitchFamily="34" charset="0"/>
            <a:cs typeface="Calibri" pitchFamily="34" charset="0"/>
          </a:endParaRPr>
        </a:p>
      </dgm:t>
    </dgm:pt>
    <dgm:pt modelId="{DDACC94C-ACD8-422A-BCA4-F5266150F22F}" type="sibTrans" cxnId="{D85EEE25-35DD-4ACB-B1BC-CF266D0B067A}">
      <dgm:prSet/>
      <dgm:spPr/>
      <dgm:t>
        <a:bodyPr/>
        <a:lstStyle/>
        <a:p>
          <a:endParaRPr lang="en-US" sz="2000">
            <a:solidFill>
              <a:srgbClr val="000000"/>
            </a:solidFill>
            <a:latin typeface="Calibri" pitchFamily="34" charset="0"/>
            <a:cs typeface="Calibri" pitchFamily="34" charset="0"/>
          </a:endParaRPr>
        </a:p>
      </dgm:t>
    </dgm:pt>
    <dgm:pt modelId="{D9F61CF7-89C1-A043-8E8C-019F7F90441A}" type="pres">
      <dgm:prSet presAssocID="{16FC3BC8-8A48-FF40-B705-33023D963D95}" presName="linear" presStyleCnt="0">
        <dgm:presLayoutVars>
          <dgm:dir/>
          <dgm:animLvl val="lvl"/>
          <dgm:resizeHandles val="exact"/>
        </dgm:presLayoutVars>
      </dgm:prSet>
      <dgm:spPr/>
      <dgm:t>
        <a:bodyPr/>
        <a:lstStyle/>
        <a:p>
          <a:endParaRPr lang="en-US"/>
        </a:p>
      </dgm:t>
    </dgm:pt>
    <dgm:pt modelId="{477102B2-EBEC-2840-B943-7D548A7A0B1B}" type="pres">
      <dgm:prSet presAssocID="{EA4762CD-7117-9F4C-913C-388BE1617270}" presName="parentLin" presStyleCnt="0"/>
      <dgm:spPr/>
    </dgm:pt>
    <dgm:pt modelId="{A16446F2-505C-2E4A-89D8-B87D409765D5}" type="pres">
      <dgm:prSet presAssocID="{EA4762CD-7117-9F4C-913C-388BE1617270}" presName="parentLeftMargin" presStyleLbl="node1" presStyleIdx="0" presStyleCnt="3"/>
      <dgm:spPr/>
      <dgm:t>
        <a:bodyPr/>
        <a:lstStyle/>
        <a:p>
          <a:endParaRPr lang="en-US"/>
        </a:p>
      </dgm:t>
    </dgm:pt>
    <dgm:pt modelId="{2868A66B-1EEE-D944-BE00-8F5113AA4237}" type="pres">
      <dgm:prSet presAssocID="{EA4762CD-7117-9F4C-913C-388BE1617270}" presName="parentText" presStyleLbl="node1" presStyleIdx="0" presStyleCnt="3">
        <dgm:presLayoutVars>
          <dgm:chMax val="0"/>
          <dgm:bulletEnabled val="1"/>
        </dgm:presLayoutVars>
      </dgm:prSet>
      <dgm:spPr/>
      <dgm:t>
        <a:bodyPr/>
        <a:lstStyle/>
        <a:p>
          <a:endParaRPr lang="en-US"/>
        </a:p>
      </dgm:t>
    </dgm:pt>
    <dgm:pt modelId="{1E691359-DF2A-2849-A619-77752EFF6F2C}" type="pres">
      <dgm:prSet presAssocID="{EA4762CD-7117-9F4C-913C-388BE1617270}" presName="negativeSpace" presStyleCnt="0"/>
      <dgm:spPr/>
    </dgm:pt>
    <dgm:pt modelId="{AC0F4B42-204B-7743-985F-E47DC98BD5EA}" type="pres">
      <dgm:prSet presAssocID="{EA4762CD-7117-9F4C-913C-388BE1617270}" presName="childText" presStyleLbl="conFgAcc1" presStyleIdx="0" presStyleCnt="3">
        <dgm:presLayoutVars>
          <dgm:bulletEnabled val="1"/>
        </dgm:presLayoutVars>
      </dgm:prSet>
      <dgm:spPr/>
      <dgm:t>
        <a:bodyPr/>
        <a:lstStyle/>
        <a:p>
          <a:endParaRPr lang="en-US"/>
        </a:p>
      </dgm:t>
    </dgm:pt>
    <dgm:pt modelId="{6A54CCB6-7F15-2B4A-8CD4-9C2EDD623E8A}" type="pres">
      <dgm:prSet presAssocID="{4D4633AB-7386-D543-A11C-67424A68EC14}" presName="spaceBetweenRectangles" presStyleCnt="0"/>
      <dgm:spPr/>
    </dgm:pt>
    <dgm:pt modelId="{973C3910-6BDF-4940-AD72-F7F4B4C85690}" type="pres">
      <dgm:prSet presAssocID="{08FB245B-2702-8349-A98E-E106892CF6FF}" presName="parentLin" presStyleCnt="0"/>
      <dgm:spPr/>
    </dgm:pt>
    <dgm:pt modelId="{705442B4-F059-CD49-A027-8C397DF9DEA1}" type="pres">
      <dgm:prSet presAssocID="{08FB245B-2702-8349-A98E-E106892CF6FF}" presName="parentLeftMargin" presStyleLbl="node1" presStyleIdx="0" presStyleCnt="3"/>
      <dgm:spPr/>
      <dgm:t>
        <a:bodyPr/>
        <a:lstStyle/>
        <a:p>
          <a:endParaRPr lang="en-US"/>
        </a:p>
      </dgm:t>
    </dgm:pt>
    <dgm:pt modelId="{92E17081-D338-DD48-9F14-91E2F0ED785D}" type="pres">
      <dgm:prSet presAssocID="{08FB245B-2702-8349-A98E-E106892CF6FF}" presName="parentText" presStyleLbl="node1" presStyleIdx="1" presStyleCnt="3">
        <dgm:presLayoutVars>
          <dgm:chMax val="0"/>
          <dgm:bulletEnabled val="1"/>
        </dgm:presLayoutVars>
      </dgm:prSet>
      <dgm:spPr/>
      <dgm:t>
        <a:bodyPr/>
        <a:lstStyle/>
        <a:p>
          <a:endParaRPr lang="en-US"/>
        </a:p>
      </dgm:t>
    </dgm:pt>
    <dgm:pt modelId="{2D36F52E-4884-5D4B-9151-E0F521263C7E}" type="pres">
      <dgm:prSet presAssocID="{08FB245B-2702-8349-A98E-E106892CF6FF}" presName="negativeSpace" presStyleCnt="0"/>
      <dgm:spPr/>
    </dgm:pt>
    <dgm:pt modelId="{891449A6-3E3D-DC47-BE5B-FD66326A50D9}" type="pres">
      <dgm:prSet presAssocID="{08FB245B-2702-8349-A98E-E106892CF6FF}" presName="childText" presStyleLbl="conFgAcc1" presStyleIdx="1" presStyleCnt="3">
        <dgm:presLayoutVars>
          <dgm:bulletEnabled val="1"/>
        </dgm:presLayoutVars>
      </dgm:prSet>
      <dgm:spPr/>
      <dgm:t>
        <a:bodyPr/>
        <a:lstStyle/>
        <a:p>
          <a:endParaRPr lang="en-US"/>
        </a:p>
      </dgm:t>
    </dgm:pt>
    <dgm:pt modelId="{6C354ED1-02AE-BA43-B027-4B15A6036CA5}" type="pres">
      <dgm:prSet presAssocID="{78C34FCF-362D-B24D-B0B2-B0CE0B57DE7B}" presName="spaceBetweenRectangles" presStyleCnt="0"/>
      <dgm:spPr/>
    </dgm:pt>
    <dgm:pt modelId="{5EE6409C-AE33-6C40-AC6A-037B1484F58C}" type="pres">
      <dgm:prSet presAssocID="{F63A5A82-A90E-FD4B-8E25-F40BC59BE484}" presName="parentLin" presStyleCnt="0"/>
      <dgm:spPr/>
    </dgm:pt>
    <dgm:pt modelId="{70C6308B-830B-3144-AC01-A5D0F278D969}" type="pres">
      <dgm:prSet presAssocID="{F63A5A82-A90E-FD4B-8E25-F40BC59BE484}" presName="parentLeftMargin" presStyleLbl="node1" presStyleIdx="1" presStyleCnt="3"/>
      <dgm:spPr/>
      <dgm:t>
        <a:bodyPr/>
        <a:lstStyle/>
        <a:p>
          <a:endParaRPr lang="en-US"/>
        </a:p>
      </dgm:t>
    </dgm:pt>
    <dgm:pt modelId="{177D19DB-E063-D144-AB0A-AFA150458038}" type="pres">
      <dgm:prSet presAssocID="{F63A5A82-A90E-FD4B-8E25-F40BC59BE484}" presName="parentText" presStyleLbl="node1" presStyleIdx="2" presStyleCnt="3">
        <dgm:presLayoutVars>
          <dgm:chMax val="0"/>
          <dgm:bulletEnabled val="1"/>
        </dgm:presLayoutVars>
      </dgm:prSet>
      <dgm:spPr/>
      <dgm:t>
        <a:bodyPr/>
        <a:lstStyle/>
        <a:p>
          <a:endParaRPr lang="en-US"/>
        </a:p>
      </dgm:t>
    </dgm:pt>
    <dgm:pt modelId="{D3F4745B-9285-DB42-9497-BD06B3026655}" type="pres">
      <dgm:prSet presAssocID="{F63A5A82-A90E-FD4B-8E25-F40BC59BE484}" presName="negativeSpace" presStyleCnt="0"/>
      <dgm:spPr/>
    </dgm:pt>
    <dgm:pt modelId="{8D83D211-9119-5F4D-8831-1B1CFCDB43E6}" type="pres">
      <dgm:prSet presAssocID="{F63A5A82-A90E-FD4B-8E25-F40BC59BE484}" presName="childText" presStyleLbl="conFgAcc1" presStyleIdx="2" presStyleCnt="3">
        <dgm:presLayoutVars>
          <dgm:bulletEnabled val="1"/>
        </dgm:presLayoutVars>
      </dgm:prSet>
      <dgm:spPr/>
      <dgm:t>
        <a:bodyPr/>
        <a:lstStyle/>
        <a:p>
          <a:endParaRPr lang="en-US"/>
        </a:p>
      </dgm:t>
    </dgm:pt>
  </dgm:ptLst>
  <dgm:cxnLst>
    <dgm:cxn modelId="{202BDDB8-22D9-4B53-886A-D85F9A8EA01A}" srcId="{08FB245B-2702-8349-A98E-E106892CF6FF}" destId="{B19C8C81-D623-4D42-9B5F-F421F557D8D6}" srcOrd="2" destOrd="0" parTransId="{A4E94BB3-7218-4C41-BB53-ACDFC871D9B3}" sibTransId="{5D9C0AB9-CCF2-45B2-9D2E-57382DE826CC}"/>
    <dgm:cxn modelId="{ACE40E40-75E0-754F-8E51-19C60B2540A2}" srcId="{16FC3BC8-8A48-FF40-B705-33023D963D95}" destId="{F63A5A82-A90E-FD4B-8E25-F40BC59BE484}" srcOrd="2" destOrd="0" parTransId="{7777D4E1-7E87-1A4E-AC72-CEF941DF9F9B}" sibTransId="{F8AD4098-C9C7-9443-A955-F15E1E115C31}"/>
    <dgm:cxn modelId="{C3F69DF8-7D08-40C3-9AD5-6C77277CD2A9}" type="presOf" srcId="{5514E1B9-90EA-9F48-A719-56933CDDC373}" destId="{8D83D211-9119-5F4D-8831-1B1CFCDB43E6}" srcOrd="0" destOrd="0" presId="urn:microsoft.com/office/officeart/2005/8/layout/list1"/>
    <dgm:cxn modelId="{8C215500-C721-4647-8F62-932DEE0A1921}" type="presOf" srcId="{DB2C158E-6BB6-BE42-869D-3AEB85F58C6A}" destId="{AC0F4B42-204B-7743-985F-E47DC98BD5EA}" srcOrd="0" destOrd="0" presId="urn:microsoft.com/office/officeart/2005/8/layout/list1"/>
    <dgm:cxn modelId="{5DF3CF68-0E42-4DC5-AD9A-9736D35ED482}" srcId="{EA4762CD-7117-9F4C-913C-388BE1617270}" destId="{5C382C60-6F78-43B9-9F03-F5DC5436D6F5}" srcOrd="1" destOrd="0" parTransId="{37A57994-7831-49BD-A5DE-78C0F823579D}" sibTransId="{098F4A27-3EE4-42FA-8394-425EED4A5150}"/>
    <dgm:cxn modelId="{8BD9FEF2-7042-4151-9D2A-AA25CA81ECC5}" type="presOf" srcId="{16FC3BC8-8A48-FF40-B705-33023D963D95}" destId="{D9F61CF7-89C1-A043-8E8C-019F7F90441A}" srcOrd="0" destOrd="0" presId="urn:microsoft.com/office/officeart/2005/8/layout/list1"/>
    <dgm:cxn modelId="{92675A28-3DF3-46AB-B65D-881BF9360450}" type="presOf" srcId="{4C6B7BE6-3346-477F-8773-D360D5E47F8A}" destId="{8D83D211-9119-5F4D-8831-1B1CFCDB43E6}" srcOrd="0" destOrd="1" presId="urn:microsoft.com/office/officeart/2005/8/layout/list1"/>
    <dgm:cxn modelId="{F8EE8A9E-EA22-4BDD-8B28-634BEAAAFA11}" type="presOf" srcId="{F63A5A82-A90E-FD4B-8E25-F40BC59BE484}" destId="{177D19DB-E063-D144-AB0A-AFA150458038}" srcOrd="1" destOrd="0" presId="urn:microsoft.com/office/officeart/2005/8/layout/list1"/>
    <dgm:cxn modelId="{D85EEE25-35DD-4ACB-B1BC-CF266D0B067A}" srcId="{F63A5A82-A90E-FD4B-8E25-F40BC59BE484}" destId="{4C6B7BE6-3346-477F-8773-D360D5E47F8A}" srcOrd="1" destOrd="0" parTransId="{B577E07B-2B39-47C3-AF1B-CCECC0345364}" sibTransId="{DDACC94C-ACD8-422A-BCA4-F5266150F22F}"/>
    <dgm:cxn modelId="{FE502552-D080-4D78-9014-B101A8ABE9CF}" type="presOf" srcId="{5C382C60-6F78-43B9-9F03-F5DC5436D6F5}" destId="{AC0F4B42-204B-7743-985F-E47DC98BD5EA}" srcOrd="0" destOrd="1" presId="urn:microsoft.com/office/officeart/2005/8/layout/list1"/>
    <dgm:cxn modelId="{048BCFD3-ADC7-4E1F-B7C4-460CF81CBA5F}" srcId="{08FB245B-2702-8349-A98E-E106892CF6FF}" destId="{19911DF5-97D9-4F13-B738-482BE4507717}" srcOrd="1" destOrd="0" parTransId="{60EAB326-EA9D-4B29-975D-C4C0581ADE59}" sibTransId="{EA2D172F-0FB0-4BBF-9D08-E9BDCB8449B2}"/>
    <dgm:cxn modelId="{45E05368-E270-4ED7-9512-BB07AD97170E}" type="presOf" srcId="{08FB245B-2702-8349-A98E-E106892CF6FF}" destId="{705442B4-F059-CD49-A027-8C397DF9DEA1}" srcOrd="0" destOrd="0" presId="urn:microsoft.com/office/officeart/2005/8/layout/list1"/>
    <dgm:cxn modelId="{8D2A511C-48A3-47CC-8B4F-7AFC03D42E41}" type="presOf" srcId="{EA4762CD-7117-9F4C-913C-388BE1617270}" destId="{2868A66B-1EEE-D944-BE00-8F5113AA4237}" srcOrd="1" destOrd="0" presId="urn:microsoft.com/office/officeart/2005/8/layout/list1"/>
    <dgm:cxn modelId="{F9D538CE-FDF4-472E-9B9C-DA312D00D0F8}" type="presOf" srcId="{08FB245B-2702-8349-A98E-E106892CF6FF}" destId="{92E17081-D338-DD48-9F14-91E2F0ED785D}" srcOrd="1" destOrd="0" presId="urn:microsoft.com/office/officeart/2005/8/layout/list1"/>
    <dgm:cxn modelId="{50E644BB-CA60-054A-BB15-2F0A24B7BCE9}" srcId="{16FC3BC8-8A48-FF40-B705-33023D963D95}" destId="{EA4762CD-7117-9F4C-913C-388BE1617270}" srcOrd="0" destOrd="0" parTransId="{1C8611B3-828B-0043-B2B5-7A738C434E0D}" sibTransId="{4D4633AB-7386-D543-A11C-67424A68EC14}"/>
    <dgm:cxn modelId="{30981F53-B591-47D3-B820-2949100A3D5C}" type="presOf" srcId="{B19C8C81-D623-4D42-9B5F-F421F557D8D6}" destId="{891449A6-3E3D-DC47-BE5B-FD66326A50D9}" srcOrd="0" destOrd="2" presId="urn:microsoft.com/office/officeart/2005/8/layout/list1"/>
    <dgm:cxn modelId="{A0C8C8B6-7ED6-4725-A1B3-43ED0BCA4564}" type="presOf" srcId="{027AD8D4-66DB-5D4B-9E07-EED2EBF7181C}" destId="{891449A6-3E3D-DC47-BE5B-FD66326A50D9}" srcOrd="0" destOrd="0" presId="urn:microsoft.com/office/officeart/2005/8/layout/list1"/>
    <dgm:cxn modelId="{13447413-9529-4378-AB66-13CDE508AB58}" type="presOf" srcId="{F63A5A82-A90E-FD4B-8E25-F40BC59BE484}" destId="{70C6308B-830B-3144-AC01-A5D0F278D969}" srcOrd="0" destOrd="0" presId="urn:microsoft.com/office/officeart/2005/8/layout/list1"/>
    <dgm:cxn modelId="{A2D7142A-BFAC-6649-A9DC-013D84C093AB}" srcId="{16FC3BC8-8A48-FF40-B705-33023D963D95}" destId="{08FB245B-2702-8349-A98E-E106892CF6FF}" srcOrd="1" destOrd="0" parTransId="{277F39D5-126A-3044-8C31-3358384503D5}" sibTransId="{78C34FCF-362D-B24D-B0B2-B0CE0B57DE7B}"/>
    <dgm:cxn modelId="{A9FD4F6B-81C1-9248-8D4F-80E4D8E294D5}" srcId="{EA4762CD-7117-9F4C-913C-388BE1617270}" destId="{DB2C158E-6BB6-BE42-869D-3AEB85F58C6A}" srcOrd="0" destOrd="0" parTransId="{3A2833A4-AF89-924F-8DAB-DF7525E1C104}" sibTransId="{32382DF7-82EF-754B-A776-B91229A7CC63}"/>
    <dgm:cxn modelId="{79A7EFAD-41DF-6B4A-B83C-008D3DD2CB17}" srcId="{F63A5A82-A90E-FD4B-8E25-F40BC59BE484}" destId="{5514E1B9-90EA-9F48-A719-56933CDDC373}" srcOrd="0" destOrd="0" parTransId="{568231FB-B1D0-0147-A555-A0C566593DEA}" sibTransId="{DE5E88B6-DD6B-2A42-B53A-232A9A6C9020}"/>
    <dgm:cxn modelId="{4C5369B8-912F-934E-A265-C09D79A6B4CA}" srcId="{08FB245B-2702-8349-A98E-E106892CF6FF}" destId="{027AD8D4-66DB-5D4B-9E07-EED2EBF7181C}" srcOrd="0" destOrd="0" parTransId="{29CAD0B2-B64C-2D46-AFE1-7735F260C4C7}" sibTransId="{5A7EE04C-34ED-0840-BCF6-F73817783F64}"/>
    <dgm:cxn modelId="{58F8D0D5-6A83-4053-B592-C0C19C30BB97}" type="presOf" srcId="{EA4762CD-7117-9F4C-913C-388BE1617270}" destId="{A16446F2-505C-2E4A-89D8-B87D409765D5}" srcOrd="0" destOrd="0" presId="urn:microsoft.com/office/officeart/2005/8/layout/list1"/>
    <dgm:cxn modelId="{64D64F0F-CFF7-4A41-B14E-E1DD49D93A3B}" type="presOf" srcId="{19911DF5-97D9-4F13-B738-482BE4507717}" destId="{891449A6-3E3D-DC47-BE5B-FD66326A50D9}" srcOrd="0" destOrd="1" presId="urn:microsoft.com/office/officeart/2005/8/layout/list1"/>
    <dgm:cxn modelId="{9A7A1B30-EA78-4EC2-A8D0-D487698605F4}" type="presParOf" srcId="{D9F61CF7-89C1-A043-8E8C-019F7F90441A}" destId="{477102B2-EBEC-2840-B943-7D548A7A0B1B}" srcOrd="0" destOrd="0" presId="urn:microsoft.com/office/officeart/2005/8/layout/list1"/>
    <dgm:cxn modelId="{B77EBCEA-9D92-4BFB-A7CB-796F889DBC78}" type="presParOf" srcId="{477102B2-EBEC-2840-B943-7D548A7A0B1B}" destId="{A16446F2-505C-2E4A-89D8-B87D409765D5}" srcOrd="0" destOrd="0" presId="urn:microsoft.com/office/officeart/2005/8/layout/list1"/>
    <dgm:cxn modelId="{C46E0AE5-2D52-474C-9C04-145E2AE585DF}" type="presParOf" srcId="{477102B2-EBEC-2840-B943-7D548A7A0B1B}" destId="{2868A66B-1EEE-D944-BE00-8F5113AA4237}" srcOrd="1" destOrd="0" presId="urn:microsoft.com/office/officeart/2005/8/layout/list1"/>
    <dgm:cxn modelId="{7B5631C4-09DE-4B37-97C9-F953F997E73D}" type="presParOf" srcId="{D9F61CF7-89C1-A043-8E8C-019F7F90441A}" destId="{1E691359-DF2A-2849-A619-77752EFF6F2C}" srcOrd="1" destOrd="0" presId="urn:microsoft.com/office/officeart/2005/8/layout/list1"/>
    <dgm:cxn modelId="{CDFA1DC8-D2C5-4B8E-A5AA-0FCCC6A161B9}" type="presParOf" srcId="{D9F61CF7-89C1-A043-8E8C-019F7F90441A}" destId="{AC0F4B42-204B-7743-985F-E47DC98BD5EA}" srcOrd="2" destOrd="0" presId="urn:microsoft.com/office/officeart/2005/8/layout/list1"/>
    <dgm:cxn modelId="{9F825E6F-A346-4EE6-A980-6A6A9996A861}" type="presParOf" srcId="{D9F61CF7-89C1-A043-8E8C-019F7F90441A}" destId="{6A54CCB6-7F15-2B4A-8CD4-9C2EDD623E8A}" srcOrd="3" destOrd="0" presId="urn:microsoft.com/office/officeart/2005/8/layout/list1"/>
    <dgm:cxn modelId="{EBC3DD4E-7191-4B16-9D1B-7FB0B29B27E9}" type="presParOf" srcId="{D9F61CF7-89C1-A043-8E8C-019F7F90441A}" destId="{973C3910-6BDF-4940-AD72-F7F4B4C85690}" srcOrd="4" destOrd="0" presId="urn:microsoft.com/office/officeart/2005/8/layout/list1"/>
    <dgm:cxn modelId="{968B5A1E-4884-4328-80E1-876D7A9E7A47}" type="presParOf" srcId="{973C3910-6BDF-4940-AD72-F7F4B4C85690}" destId="{705442B4-F059-CD49-A027-8C397DF9DEA1}" srcOrd="0" destOrd="0" presId="urn:microsoft.com/office/officeart/2005/8/layout/list1"/>
    <dgm:cxn modelId="{59A4B99A-BA0F-4D30-B6AE-D10194388A47}" type="presParOf" srcId="{973C3910-6BDF-4940-AD72-F7F4B4C85690}" destId="{92E17081-D338-DD48-9F14-91E2F0ED785D}" srcOrd="1" destOrd="0" presId="urn:microsoft.com/office/officeart/2005/8/layout/list1"/>
    <dgm:cxn modelId="{56C65246-49EA-49D7-AEC9-40593655D6DC}" type="presParOf" srcId="{D9F61CF7-89C1-A043-8E8C-019F7F90441A}" destId="{2D36F52E-4884-5D4B-9151-E0F521263C7E}" srcOrd="5" destOrd="0" presId="urn:microsoft.com/office/officeart/2005/8/layout/list1"/>
    <dgm:cxn modelId="{61AFF2B6-D649-448A-BEFB-CF1684E01D0E}" type="presParOf" srcId="{D9F61CF7-89C1-A043-8E8C-019F7F90441A}" destId="{891449A6-3E3D-DC47-BE5B-FD66326A50D9}" srcOrd="6" destOrd="0" presId="urn:microsoft.com/office/officeart/2005/8/layout/list1"/>
    <dgm:cxn modelId="{0084E1A5-6FAE-4FD5-98F2-50C68853FB1B}" type="presParOf" srcId="{D9F61CF7-89C1-A043-8E8C-019F7F90441A}" destId="{6C354ED1-02AE-BA43-B027-4B15A6036CA5}" srcOrd="7" destOrd="0" presId="urn:microsoft.com/office/officeart/2005/8/layout/list1"/>
    <dgm:cxn modelId="{178970A5-1757-42EF-84FB-8C2DC422FB41}" type="presParOf" srcId="{D9F61CF7-89C1-A043-8E8C-019F7F90441A}" destId="{5EE6409C-AE33-6C40-AC6A-037B1484F58C}" srcOrd="8" destOrd="0" presId="urn:microsoft.com/office/officeart/2005/8/layout/list1"/>
    <dgm:cxn modelId="{E8237EC9-4D81-47D6-96E7-96E62B704822}" type="presParOf" srcId="{5EE6409C-AE33-6C40-AC6A-037B1484F58C}" destId="{70C6308B-830B-3144-AC01-A5D0F278D969}" srcOrd="0" destOrd="0" presId="urn:microsoft.com/office/officeart/2005/8/layout/list1"/>
    <dgm:cxn modelId="{E8D95DA1-2A91-4929-8724-CDE08A0F5C7C}" type="presParOf" srcId="{5EE6409C-AE33-6C40-AC6A-037B1484F58C}" destId="{177D19DB-E063-D144-AB0A-AFA150458038}" srcOrd="1" destOrd="0" presId="urn:microsoft.com/office/officeart/2005/8/layout/list1"/>
    <dgm:cxn modelId="{4201B1F4-1191-43A1-A943-EEF17AEF8E43}" type="presParOf" srcId="{D9F61CF7-89C1-A043-8E8C-019F7F90441A}" destId="{D3F4745B-9285-DB42-9497-BD06B3026655}" srcOrd="9" destOrd="0" presId="urn:microsoft.com/office/officeart/2005/8/layout/list1"/>
    <dgm:cxn modelId="{15940900-6013-4351-B3B0-A923A1FE16F7}" type="presParOf" srcId="{D9F61CF7-89C1-A043-8E8C-019F7F90441A}" destId="{8D83D211-9119-5F4D-8831-1B1CFCDB43E6}"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FF05A34-046C-8E45-A767-1AA5564D8E6F}" type="doc">
      <dgm:prSet loTypeId="urn:microsoft.com/office/officeart/2005/8/layout/list1" loCatId="list" qsTypeId="urn:microsoft.com/office/officeart/2005/8/quickstyle/simple4" qsCatId="simple" csTypeId="urn:microsoft.com/office/officeart/2005/8/colors/accent1_2#4" csCatId="accent1" phldr="1"/>
      <dgm:spPr/>
      <dgm:t>
        <a:bodyPr/>
        <a:lstStyle/>
        <a:p>
          <a:endParaRPr lang="en-US"/>
        </a:p>
      </dgm:t>
    </dgm:pt>
    <dgm:pt modelId="{BCEF672C-D76B-4542-908C-8B83CD266358}">
      <dgm:prSet phldrT="[Text]" custT="1"/>
      <dgm:spPr/>
      <dgm:t>
        <a:bodyPr/>
        <a:lstStyle/>
        <a:p>
          <a:r>
            <a:rPr lang="zh-CN" altLang="en-US" sz="2000" baseline="0" dirty="0" smtClean="0">
              <a:solidFill>
                <a:srgbClr val="000000"/>
              </a:solidFill>
              <a:latin typeface="Calibri" pitchFamily="34" charset="0"/>
              <a:cs typeface="Calibri" pitchFamily="34" charset="0"/>
            </a:rPr>
            <a:t>举例</a:t>
          </a:r>
          <a:endParaRPr lang="en-US" sz="2000" baseline="0" dirty="0">
            <a:solidFill>
              <a:srgbClr val="000000"/>
            </a:solidFill>
            <a:latin typeface="Calibri" pitchFamily="34" charset="0"/>
            <a:cs typeface="Calibri" pitchFamily="34" charset="0"/>
          </a:endParaRPr>
        </a:p>
      </dgm:t>
    </dgm:pt>
    <dgm:pt modelId="{812F1649-FCDD-3C4E-A7FB-3A8B3A012CA6}" type="parTrans" cxnId="{E51FA509-E2E8-AC42-B00C-E904EF373B74}">
      <dgm:prSet/>
      <dgm:spPr/>
      <dgm:t>
        <a:bodyPr/>
        <a:lstStyle/>
        <a:p>
          <a:endParaRPr lang="en-US" sz="2000">
            <a:solidFill>
              <a:srgbClr val="000000"/>
            </a:solidFill>
            <a:latin typeface="Calibri" pitchFamily="34" charset="0"/>
            <a:cs typeface="Calibri" pitchFamily="34" charset="0"/>
          </a:endParaRPr>
        </a:p>
      </dgm:t>
    </dgm:pt>
    <dgm:pt modelId="{CE21A8FD-2F6F-D44D-B9D7-5465CC8ED7F4}" type="sibTrans" cxnId="{E51FA509-E2E8-AC42-B00C-E904EF373B74}">
      <dgm:prSet/>
      <dgm:spPr/>
      <dgm:t>
        <a:bodyPr/>
        <a:lstStyle/>
        <a:p>
          <a:endParaRPr lang="en-US" sz="2000">
            <a:solidFill>
              <a:srgbClr val="000000"/>
            </a:solidFill>
            <a:latin typeface="Calibri" pitchFamily="34" charset="0"/>
            <a:cs typeface="Calibri" pitchFamily="34" charset="0"/>
          </a:endParaRPr>
        </a:p>
      </dgm:t>
    </dgm:pt>
    <dgm:pt modelId="{1437B8FF-EB31-DD4C-81D9-8EAA53AE5AC7}">
      <dgm:prSet custT="1"/>
      <dgm:spPr/>
      <dgm:t>
        <a:bodyPr/>
        <a:lstStyle/>
        <a:p>
          <a:r>
            <a:rPr lang="zh-CN" altLang="en-US" sz="2000" dirty="0" smtClean="0">
              <a:solidFill>
                <a:srgbClr val="000000"/>
              </a:solidFill>
              <a:latin typeface="Calibri" pitchFamily="34" charset="0"/>
              <a:cs typeface="Calibri" pitchFamily="34" charset="0"/>
            </a:rPr>
            <a:t>公共的硬件、运行系统、中间件、应用栈和网络组件可能有着潜在风险</a:t>
          </a:r>
          <a:endParaRPr lang="en-US" sz="2000" dirty="0">
            <a:solidFill>
              <a:srgbClr val="000000"/>
            </a:solidFill>
            <a:latin typeface="Calibri" pitchFamily="34" charset="0"/>
            <a:cs typeface="Calibri" pitchFamily="34" charset="0"/>
          </a:endParaRPr>
        </a:p>
      </dgm:t>
    </dgm:pt>
    <dgm:pt modelId="{64238D26-65E9-DD4D-8050-03A0A50E3884}" type="parTrans" cxnId="{BB80191C-D20A-CE4C-8D7B-8A2D73FAD02A}">
      <dgm:prSet/>
      <dgm:spPr/>
      <dgm:t>
        <a:bodyPr/>
        <a:lstStyle/>
        <a:p>
          <a:endParaRPr lang="en-US" sz="2000">
            <a:solidFill>
              <a:srgbClr val="000000"/>
            </a:solidFill>
            <a:latin typeface="Calibri" pitchFamily="34" charset="0"/>
            <a:cs typeface="Calibri" pitchFamily="34" charset="0"/>
          </a:endParaRPr>
        </a:p>
      </dgm:t>
    </dgm:pt>
    <dgm:pt modelId="{C4E85CBB-50BA-D64D-AA4F-1E65FCE68EAB}" type="sibTrans" cxnId="{BB80191C-D20A-CE4C-8D7B-8A2D73FAD02A}">
      <dgm:prSet/>
      <dgm:spPr/>
      <dgm:t>
        <a:bodyPr/>
        <a:lstStyle/>
        <a:p>
          <a:endParaRPr lang="en-US" sz="2000">
            <a:solidFill>
              <a:srgbClr val="000000"/>
            </a:solidFill>
            <a:latin typeface="Calibri" pitchFamily="34" charset="0"/>
            <a:cs typeface="Calibri" pitchFamily="34" charset="0"/>
          </a:endParaRPr>
        </a:p>
      </dgm:t>
    </dgm:pt>
    <dgm:pt modelId="{2BC1EDEA-AA93-394D-A461-05DE3FF9B155}">
      <dgm:prSet phldrT="[Text]" custT="1"/>
      <dgm:spPr/>
      <dgm:t>
        <a:bodyPr/>
        <a:lstStyle/>
        <a:p>
          <a:r>
            <a:rPr lang="zh-CN" altLang="en-US" sz="2000" baseline="0" dirty="0" smtClean="0">
              <a:solidFill>
                <a:srgbClr val="000000"/>
              </a:solidFill>
              <a:latin typeface="Calibri" pitchFamily="34" charset="0"/>
              <a:cs typeface="Calibri" pitchFamily="34" charset="0"/>
            </a:rPr>
            <a:t>影响</a:t>
          </a:r>
          <a:endParaRPr lang="en-US" sz="2000" baseline="0" dirty="0">
            <a:solidFill>
              <a:srgbClr val="000000"/>
            </a:solidFill>
            <a:latin typeface="Calibri" pitchFamily="34" charset="0"/>
            <a:cs typeface="Calibri" pitchFamily="34" charset="0"/>
          </a:endParaRPr>
        </a:p>
      </dgm:t>
    </dgm:pt>
    <dgm:pt modelId="{2FE9C3CF-DA9D-6840-8A04-69E5B01549D8}" type="parTrans" cxnId="{E85E4AC3-8E26-1B40-8D36-78587797A4DA}">
      <dgm:prSet/>
      <dgm:spPr/>
      <dgm:t>
        <a:bodyPr/>
        <a:lstStyle/>
        <a:p>
          <a:endParaRPr lang="en-US" sz="2000">
            <a:solidFill>
              <a:srgbClr val="000000"/>
            </a:solidFill>
            <a:latin typeface="Calibri" pitchFamily="34" charset="0"/>
            <a:cs typeface="Calibri" pitchFamily="34" charset="0"/>
          </a:endParaRPr>
        </a:p>
      </dgm:t>
    </dgm:pt>
    <dgm:pt modelId="{B733C1DD-DAA0-2449-941C-5CA798D53B80}" type="sibTrans" cxnId="{E85E4AC3-8E26-1B40-8D36-78587797A4DA}">
      <dgm:prSet/>
      <dgm:spPr/>
      <dgm:t>
        <a:bodyPr/>
        <a:lstStyle/>
        <a:p>
          <a:endParaRPr lang="en-US" sz="2000">
            <a:solidFill>
              <a:srgbClr val="000000"/>
            </a:solidFill>
            <a:latin typeface="Calibri" pitchFamily="34" charset="0"/>
            <a:cs typeface="Calibri" pitchFamily="34" charset="0"/>
          </a:endParaRPr>
        </a:p>
      </dgm:t>
    </dgm:pt>
    <dgm:pt modelId="{74717B17-E122-984D-8C3A-E9F9CA11E314}">
      <dgm:prSet phldrT="[Text]" custT="1"/>
      <dgm:spPr/>
      <dgm:t>
        <a:bodyPr/>
        <a:lstStyle/>
        <a:p>
          <a:r>
            <a:rPr lang="zh-CN" altLang="en-US" sz="2000" dirty="0" smtClean="0">
              <a:solidFill>
                <a:srgbClr val="000000"/>
              </a:solidFill>
              <a:latin typeface="Calibri" pitchFamily="34" charset="0"/>
              <a:cs typeface="Calibri" pitchFamily="34" charset="0"/>
            </a:rPr>
            <a:t>成功使用可能影响多个用户</a:t>
          </a:r>
          <a:endParaRPr lang="en-US" sz="2000" dirty="0">
            <a:solidFill>
              <a:srgbClr val="000000"/>
            </a:solidFill>
            <a:latin typeface="Calibri" pitchFamily="34" charset="0"/>
            <a:cs typeface="Calibri" pitchFamily="34" charset="0"/>
          </a:endParaRPr>
        </a:p>
      </dgm:t>
    </dgm:pt>
    <dgm:pt modelId="{502014A9-4B29-0E42-A9EE-34516BDCBB9B}" type="parTrans" cxnId="{8878CA78-0A24-6146-9ECA-B323539DC8E8}">
      <dgm:prSet/>
      <dgm:spPr/>
      <dgm:t>
        <a:bodyPr/>
        <a:lstStyle/>
        <a:p>
          <a:endParaRPr lang="en-US" sz="2000">
            <a:solidFill>
              <a:srgbClr val="000000"/>
            </a:solidFill>
            <a:latin typeface="Calibri" pitchFamily="34" charset="0"/>
            <a:cs typeface="Calibri" pitchFamily="34" charset="0"/>
          </a:endParaRPr>
        </a:p>
      </dgm:t>
    </dgm:pt>
    <dgm:pt modelId="{9FA252C8-D558-9C44-B994-39FF6449E533}" type="sibTrans" cxnId="{8878CA78-0A24-6146-9ECA-B323539DC8E8}">
      <dgm:prSet/>
      <dgm:spPr/>
      <dgm:t>
        <a:bodyPr/>
        <a:lstStyle/>
        <a:p>
          <a:endParaRPr lang="en-US" sz="2000">
            <a:solidFill>
              <a:srgbClr val="000000"/>
            </a:solidFill>
            <a:latin typeface="Calibri" pitchFamily="34" charset="0"/>
            <a:cs typeface="Calibri" pitchFamily="34" charset="0"/>
          </a:endParaRPr>
        </a:p>
      </dgm:t>
    </dgm:pt>
    <dgm:pt modelId="{BD26A959-89CA-354C-B66E-DAC2124D3858}">
      <dgm:prSet phldrT="[Text]" custT="1"/>
      <dgm:spPr/>
      <dgm:t>
        <a:bodyPr/>
        <a:lstStyle/>
        <a:p>
          <a:r>
            <a:rPr lang="en-US" sz="2000" dirty="0" smtClean="0">
              <a:solidFill>
                <a:srgbClr val="000000"/>
              </a:solidFill>
              <a:latin typeface="Calibri" pitchFamily="34" charset="0"/>
              <a:cs typeface="Calibri" pitchFamily="34" charset="0"/>
            </a:rPr>
            <a:t>Cloudburst - </a:t>
          </a:r>
          <a:r>
            <a:rPr lang="en-US" sz="2000" dirty="0" err="1" smtClean="0">
              <a:solidFill>
                <a:srgbClr val="000000"/>
              </a:solidFill>
              <a:latin typeface="Calibri" pitchFamily="34" charset="0"/>
              <a:cs typeface="Calibri" pitchFamily="34" charset="0"/>
            </a:rPr>
            <a:t>Kostya</a:t>
          </a:r>
          <a:r>
            <a:rPr lang="en-US" sz="2000" dirty="0" smtClean="0">
              <a:solidFill>
                <a:srgbClr val="000000"/>
              </a:solidFill>
              <a:latin typeface="Calibri" pitchFamily="34" charset="0"/>
              <a:cs typeface="Calibri" pitchFamily="34" charset="0"/>
            </a:rPr>
            <a:t> </a:t>
          </a:r>
          <a:r>
            <a:rPr lang="en-US" sz="2000" dirty="0" err="1" smtClean="0">
              <a:solidFill>
                <a:srgbClr val="000000"/>
              </a:solidFill>
              <a:latin typeface="Calibri" pitchFamily="34" charset="0"/>
              <a:cs typeface="Calibri" pitchFamily="34" charset="0"/>
            </a:rPr>
            <a:t>Kortchinksy</a:t>
          </a:r>
          <a:r>
            <a:rPr lang="en-US" sz="2000" dirty="0" smtClean="0">
              <a:solidFill>
                <a:srgbClr val="000000"/>
              </a:solidFill>
              <a:latin typeface="Calibri" pitchFamily="34" charset="0"/>
              <a:cs typeface="Calibri" pitchFamily="34" charset="0"/>
            </a:rPr>
            <a:t> (</a:t>
          </a:r>
          <a:r>
            <a:rPr lang="en-US" sz="2000" dirty="0" err="1" smtClean="0">
              <a:solidFill>
                <a:srgbClr val="000000"/>
              </a:solidFill>
              <a:latin typeface="Calibri" pitchFamily="34" charset="0"/>
              <a:cs typeface="Calibri" pitchFamily="34" charset="0"/>
            </a:rPr>
            <a:t>Blackhat</a:t>
          </a:r>
          <a:r>
            <a:rPr lang="en-US" sz="2000" dirty="0" smtClean="0">
              <a:solidFill>
                <a:srgbClr val="000000"/>
              </a:solidFill>
              <a:latin typeface="Calibri" pitchFamily="34" charset="0"/>
              <a:cs typeface="Calibri" pitchFamily="34" charset="0"/>
            </a:rPr>
            <a:t> 2009)</a:t>
          </a:r>
          <a:endParaRPr lang="en-US" sz="2000" dirty="0">
            <a:solidFill>
              <a:srgbClr val="000000"/>
            </a:solidFill>
            <a:latin typeface="Calibri" pitchFamily="34" charset="0"/>
            <a:cs typeface="Calibri" pitchFamily="34" charset="0"/>
          </a:endParaRPr>
        </a:p>
      </dgm:t>
    </dgm:pt>
    <dgm:pt modelId="{1851E9D5-6FA9-DE44-BDA2-E52080BC7DED}" type="parTrans" cxnId="{1C39E7B9-5807-C74D-9107-D4155602A30E}">
      <dgm:prSet/>
      <dgm:spPr/>
      <dgm:t>
        <a:bodyPr/>
        <a:lstStyle/>
        <a:p>
          <a:endParaRPr lang="en-US" sz="2000">
            <a:solidFill>
              <a:srgbClr val="000000"/>
            </a:solidFill>
            <a:latin typeface="Calibri" pitchFamily="34" charset="0"/>
            <a:cs typeface="Calibri" pitchFamily="34" charset="0"/>
          </a:endParaRPr>
        </a:p>
      </dgm:t>
    </dgm:pt>
    <dgm:pt modelId="{6F229FF5-5AE1-474C-BD60-370D39882E34}" type="sibTrans" cxnId="{1C39E7B9-5807-C74D-9107-D4155602A30E}">
      <dgm:prSet/>
      <dgm:spPr/>
      <dgm:t>
        <a:bodyPr/>
        <a:lstStyle/>
        <a:p>
          <a:endParaRPr lang="en-US" sz="2000">
            <a:solidFill>
              <a:srgbClr val="000000"/>
            </a:solidFill>
            <a:latin typeface="Calibri" pitchFamily="34" charset="0"/>
            <a:cs typeface="Calibri" pitchFamily="34" charset="0"/>
          </a:endParaRPr>
        </a:p>
      </dgm:t>
    </dgm:pt>
    <dgm:pt modelId="{909338A0-2E10-EE4F-BB9E-BD48A18D2DF0}">
      <dgm:prSet phldrT="[Text]" custT="1"/>
      <dgm:spPr/>
      <dgm:t>
        <a:bodyPr/>
        <a:lstStyle/>
        <a:p>
          <a:r>
            <a:rPr lang="zh-CN" altLang="en-US" sz="2000" dirty="0" smtClean="0">
              <a:solidFill>
                <a:srgbClr val="000000"/>
              </a:solidFill>
              <a:latin typeface="Calibri" pitchFamily="34" charset="0"/>
              <a:cs typeface="Calibri" pitchFamily="34" charset="0"/>
            </a:rPr>
            <a:t>在虚拟</a:t>
          </a:r>
          <a:r>
            <a:rPr lang="en-US" altLang="zh-CN" sz="2000" dirty="0" smtClean="0">
              <a:solidFill>
                <a:srgbClr val="000000"/>
              </a:solidFill>
              <a:latin typeface="Calibri" pitchFamily="34" charset="0"/>
              <a:cs typeface="Calibri" pitchFamily="34" charset="0"/>
            </a:rPr>
            <a:t>PCI</a:t>
          </a:r>
          <a:r>
            <a:rPr lang="zh-CN" altLang="en-US" sz="2000" dirty="0" smtClean="0">
              <a:solidFill>
                <a:srgbClr val="000000"/>
              </a:solidFill>
              <a:latin typeface="Calibri" pitchFamily="34" charset="0"/>
              <a:cs typeface="Calibri" pitchFamily="34" charset="0"/>
            </a:rPr>
            <a:t>显示卡</a:t>
          </a:r>
          <a:r>
            <a:rPr lang="en-US" altLang="zh-CN" sz="2000" dirty="0" err="1" smtClean="0">
              <a:solidFill>
                <a:srgbClr val="000000"/>
              </a:solidFill>
              <a:latin typeface="Calibri" pitchFamily="34" charset="0"/>
              <a:cs typeface="Calibri" pitchFamily="34" charset="0"/>
            </a:rPr>
            <a:t>Vmware</a:t>
          </a:r>
          <a:r>
            <a:rPr lang="en-US" altLang="zh-CN" sz="2000" dirty="0" smtClean="0">
              <a:solidFill>
                <a:srgbClr val="000000"/>
              </a:solidFill>
              <a:latin typeface="Calibri" pitchFamily="34" charset="0"/>
              <a:cs typeface="Calibri" pitchFamily="34" charset="0"/>
            </a:rPr>
            <a:t> SVGA II</a:t>
          </a:r>
          <a:r>
            <a:rPr lang="zh-CN" altLang="en-US" sz="2000" dirty="0" smtClean="0">
              <a:solidFill>
                <a:srgbClr val="000000"/>
              </a:solidFill>
              <a:latin typeface="Calibri" pitchFamily="34" charset="0"/>
              <a:cs typeface="Calibri" pitchFamily="34" charset="0"/>
            </a:rPr>
            <a:t>设备中确认的任意代码执行的潜在风险</a:t>
          </a:r>
          <a:endParaRPr lang="en-US" sz="2000" dirty="0">
            <a:solidFill>
              <a:srgbClr val="000000"/>
            </a:solidFill>
            <a:latin typeface="Calibri" pitchFamily="34" charset="0"/>
            <a:cs typeface="Calibri" pitchFamily="34" charset="0"/>
          </a:endParaRPr>
        </a:p>
      </dgm:t>
    </dgm:pt>
    <dgm:pt modelId="{D7788570-456F-0048-9446-CB6F03A1A53F}" type="parTrans" cxnId="{ABCC354F-CE34-9E4B-B43E-49EB76BE6408}">
      <dgm:prSet/>
      <dgm:spPr/>
      <dgm:t>
        <a:bodyPr/>
        <a:lstStyle/>
        <a:p>
          <a:endParaRPr lang="en-US" sz="2000">
            <a:solidFill>
              <a:srgbClr val="000000"/>
            </a:solidFill>
            <a:latin typeface="Calibri" pitchFamily="34" charset="0"/>
            <a:cs typeface="Calibri" pitchFamily="34" charset="0"/>
          </a:endParaRPr>
        </a:p>
      </dgm:t>
    </dgm:pt>
    <dgm:pt modelId="{3F37864F-73BF-0346-BA58-40B216243D32}" type="sibTrans" cxnId="{ABCC354F-CE34-9E4B-B43E-49EB76BE6408}">
      <dgm:prSet/>
      <dgm:spPr/>
      <dgm:t>
        <a:bodyPr/>
        <a:lstStyle/>
        <a:p>
          <a:endParaRPr lang="en-US" sz="2000">
            <a:solidFill>
              <a:srgbClr val="000000"/>
            </a:solidFill>
            <a:latin typeface="Calibri" pitchFamily="34" charset="0"/>
            <a:cs typeface="Calibri" pitchFamily="34" charset="0"/>
          </a:endParaRPr>
        </a:p>
      </dgm:t>
    </dgm:pt>
    <dgm:pt modelId="{55293E2A-F8B9-BE4F-9E8F-53CDC5FD59AE}">
      <dgm:prSet phldrT="[Text]" custT="1"/>
      <dgm:spPr/>
      <dgm:t>
        <a:bodyPr/>
        <a:lstStyle/>
        <a:p>
          <a:r>
            <a:rPr lang="en-US" sz="2000" dirty="0" smtClean="0">
              <a:solidFill>
                <a:srgbClr val="000000"/>
              </a:solidFill>
              <a:latin typeface="Calibri" pitchFamily="34" charset="0"/>
              <a:cs typeface="Calibri" pitchFamily="34" charset="0"/>
            </a:rPr>
            <a:t>VMware Workstation</a:t>
          </a:r>
          <a:r>
            <a:rPr lang="zh-CN" altLang="en-US" sz="2000" dirty="0" smtClean="0">
              <a:solidFill>
                <a:srgbClr val="000000"/>
              </a:solidFill>
              <a:latin typeface="Calibri" pitchFamily="34" charset="0"/>
              <a:cs typeface="Calibri" pitchFamily="34" charset="0"/>
            </a:rPr>
            <a:t>、</a:t>
          </a:r>
          <a:r>
            <a:rPr lang="en-US" sz="2000" dirty="0" smtClean="0">
              <a:solidFill>
                <a:srgbClr val="000000"/>
              </a:solidFill>
              <a:latin typeface="Calibri" pitchFamily="34" charset="0"/>
              <a:cs typeface="Calibri" pitchFamily="34" charset="0"/>
            </a:rPr>
            <a:t>VMware Player</a:t>
          </a:r>
          <a:r>
            <a:rPr lang="zh-CN" altLang="en-US" sz="2000" dirty="0" smtClean="0">
              <a:solidFill>
                <a:srgbClr val="000000"/>
              </a:solidFill>
              <a:latin typeface="Calibri" pitchFamily="34" charset="0"/>
              <a:cs typeface="Calibri" pitchFamily="34" charset="0"/>
            </a:rPr>
            <a:t>、</a:t>
          </a:r>
          <a:r>
            <a:rPr lang="en-US" sz="2000" dirty="0" smtClean="0">
              <a:solidFill>
                <a:srgbClr val="000000"/>
              </a:solidFill>
              <a:latin typeface="Calibri" pitchFamily="34" charset="0"/>
              <a:cs typeface="Calibri" pitchFamily="34" charset="0"/>
            </a:rPr>
            <a:t>VMware Server</a:t>
          </a:r>
          <a:r>
            <a:rPr lang="zh-CN" altLang="en-US" sz="2000" dirty="0" smtClean="0">
              <a:solidFill>
                <a:srgbClr val="000000"/>
              </a:solidFill>
              <a:latin typeface="Calibri" pitchFamily="34" charset="0"/>
              <a:cs typeface="Calibri" pitchFamily="34" charset="0"/>
            </a:rPr>
            <a:t>和</a:t>
          </a:r>
          <a:r>
            <a:rPr lang="en-US" sz="2000" dirty="0" smtClean="0">
              <a:solidFill>
                <a:srgbClr val="000000"/>
              </a:solidFill>
              <a:latin typeface="Calibri" pitchFamily="34" charset="0"/>
              <a:cs typeface="Calibri" pitchFamily="34" charset="0"/>
            </a:rPr>
            <a:t>VMware ESX</a:t>
          </a:r>
          <a:r>
            <a:rPr lang="zh-CN" altLang="en-US" sz="2000" dirty="0" smtClean="0">
              <a:solidFill>
                <a:srgbClr val="000000"/>
              </a:solidFill>
              <a:latin typeface="Calibri" pitchFamily="34" charset="0"/>
              <a:cs typeface="Calibri" pitchFamily="34" charset="0"/>
            </a:rPr>
            <a:t>中的脆弱部件</a:t>
          </a:r>
          <a:endParaRPr lang="en-US" sz="2000" dirty="0">
            <a:solidFill>
              <a:srgbClr val="000000"/>
            </a:solidFill>
            <a:latin typeface="Calibri" pitchFamily="34" charset="0"/>
            <a:cs typeface="Calibri" pitchFamily="34" charset="0"/>
          </a:endParaRPr>
        </a:p>
      </dgm:t>
    </dgm:pt>
    <dgm:pt modelId="{1E8EBDE7-69BC-7446-80FE-EBE478383B7D}" type="parTrans" cxnId="{0461E074-43FE-3143-9DB1-83C6A25D08AE}">
      <dgm:prSet/>
      <dgm:spPr/>
      <dgm:t>
        <a:bodyPr/>
        <a:lstStyle/>
        <a:p>
          <a:endParaRPr lang="en-US" sz="2000">
            <a:solidFill>
              <a:srgbClr val="000000"/>
            </a:solidFill>
            <a:latin typeface="Calibri" pitchFamily="34" charset="0"/>
            <a:cs typeface="Calibri" pitchFamily="34" charset="0"/>
          </a:endParaRPr>
        </a:p>
      </dgm:t>
    </dgm:pt>
    <dgm:pt modelId="{5A1ACF12-F08B-FB42-94E9-268B2A7B5C9F}" type="sibTrans" cxnId="{0461E074-43FE-3143-9DB1-83C6A25D08AE}">
      <dgm:prSet/>
      <dgm:spPr/>
      <dgm:t>
        <a:bodyPr/>
        <a:lstStyle/>
        <a:p>
          <a:endParaRPr lang="en-US" sz="2000">
            <a:solidFill>
              <a:srgbClr val="000000"/>
            </a:solidFill>
            <a:latin typeface="Calibri" pitchFamily="34" charset="0"/>
            <a:cs typeface="Calibri" pitchFamily="34" charset="0"/>
          </a:endParaRPr>
        </a:p>
      </dgm:t>
    </dgm:pt>
    <dgm:pt modelId="{FD8931DB-F1C0-E447-AEF5-07E86B7542CA}">
      <dgm:prSet phldrT="[Text]" custT="1"/>
      <dgm:spPr/>
      <dgm:t>
        <a:bodyPr/>
        <a:lstStyle/>
        <a:p>
          <a:r>
            <a:rPr lang="zh-CN" altLang="en-US" sz="2000" baseline="0" dirty="0" smtClean="0">
              <a:solidFill>
                <a:srgbClr val="000000"/>
              </a:solidFill>
              <a:latin typeface="Calibri" pitchFamily="34" charset="0"/>
              <a:cs typeface="Calibri" pitchFamily="34" charset="0"/>
            </a:rPr>
            <a:t>说明</a:t>
          </a:r>
          <a:endParaRPr lang="en-US" sz="2000" baseline="0" dirty="0">
            <a:solidFill>
              <a:srgbClr val="000000"/>
            </a:solidFill>
            <a:latin typeface="Calibri" pitchFamily="34" charset="0"/>
            <a:cs typeface="Calibri" pitchFamily="34" charset="0"/>
          </a:endParaRPr>
        </a:p>
      </dgm:t>
    </dgm:pt>
    <dgm:pt modelId="{D6220C56-39CA-FB41-9C1A-078F66008274}" type="parTrans" cxnId="{B0E7DC01-41AE-5849-96E3-BBB0FE8F1F41}">
      <dgm:prSet/>
      <dgm:spPr/>
      <dgm:t>
        <a:bodyPr/>
        <a:lstStyle/>
        <a:p>
          <a:endParaRPr lang="en-US" sz="2000">
            <a:solidFill>
              <a:srgbClr val="000000"/>
            </a:solidFill>
            <a:latin typeface="Calibri" pitchFamily="34" charset="0"/>
            <a:cs typeface="Calibri" pitchFamily="34" charset="0"/>
          </a:endParaRPr>
        </a:p>
      </dgm:t>
    </dgm:pt>
    <dgm:pt modelId="{8022690F-79B6-C743-B8D4-B2058B1A7343}" type="sibTrans" cxnId="{B0E7DC01-41AE-5849-96E3-BBB0FE8F1F41}">
      <dgm:prSet/>
      <dgm:spPr/>
      <dgm:t>
        <a:bodyPr/>
        <a:lstStyle/>
        <a:p>
          <a:endParaRPr lang="en-US" sz="2000">
            <a:solidFill>
              <a:srgbClr val="000000"/>
            </a:solidFill>
            <a:latin typeface="Calibri" pitchFamily="34" charset="0"/>
            <a:cs typeface="Calibri" pitchFamily="34" charset="0"/>
          </a:endParaRPr>
        </a:p>
      </dgm:t>
    </dgm:pt>
    <dgm:pt modelId="{14E4B7F5-EDAE-C841-AE4A-50C7FF8FF0B1}" type="pres">
      <dgm:prSet presAssocID="{DFF05A34-046C-8E45-A767-1AA5564D8E6F}" presName="linear" presStyleCnt="0">
        <dgm:presLayoutVars>
          <dgm:dir/>
          <dgm:animLvl val="lvl"/>
          <dgm:resizeHandles val="exact"/>
        </dgm:presLayoutVars>
      </dgm:prSet>
      <dgm:spPr/>
      <dgm:t>
        <a:bodyPr/>
        <a:lstStyle/>
        <a:p>
          <a:endParaRPr lang="en-US"/>
        </a:p>
      </dgm:t>
    </dgm:pt>
    <dgm:pt modelId="{9BFD1D84-13E9-8C4C-8470-4654EBC784FE}" type="pres">
      <dgm:prSet presAssocID="{FD8931DB-F1C0-E447-AEF5-07E86B7542CA}" presName="parentLin" presStyleCnt="0"/>
      <dgm:spPr/>
    </dgm:pt>
    <dgm:pt modelId="{4C8B4417-7ECF-2E4B-A5B6-0EAE352A2FBE}" type="pres">
      <dgm:prSet presAssocID="{FD8931DB-F1C0-E447-AEF5-07E86B7542CA}" presName="parentLeftMargin" presStyleLbl="node1" presStyleIdx="0" presStyleCnt="3"/>
      <dgm:spPr/>
      <dgm:t>
        <a:bodyPr/>
        <a:lstStyle/>
        <a:p>
          <a:endParaRPr lang="en-US"/>
        </a:p>
      </dgm:t>
    </dgm:pt>
    <dgm:pt modelId="{168D8D88-7AD1-3644-8025-C7F600DFA602}" type="pres">
      <dgm:prSet presAssocID="{FD8931DB-F1C0-E447-AEF5-07E86B7542CA}" presName="parentText" presStyleLbl="node1" presStyleIdx="0" presStyleCnt="3" custScaleY="42292" custLinFactNeighborX="7512" custLinFactNeighborY="-27462">
        <dgm:presLayoutVars>
          <dgm:chMax val="0"/>
          <dgm:bulletEnabled val="1"/>
        </dgm:presLayoutVars>
      </dgm:prSet>
      <dgm:spPr/>
      <dgm:t>
        <a:bodyPr/>
        <a:lstStyle/>
        <a:p>
          <a:endParaRPr lang="en-US"/>
        </a:p>
      </dgm:t>
    </dgm:pt>
    <dgm:pt modelId="{FE004152-B0FD-4647-8306-1ACBBB3CD55E}" type="pres">
      <dgm:prSet presAssocID="{FD8931DB-F1C0-E447-AEF5-07E86B7542CA}" presName="negativeSpace" presStyleCnt="0"/>
      <dgm:spPr/>
    </dgm:pt>
    <dgm:pt modelId="{8B0CE385-2198-C845-BE23-10265C4F948D}" type="pres">
      <dgm:prSet presAssocID="{FD8931DB-F1C0-E447-AEF5-07E86B7542CA}" presName="childText" presStyleLbl="conFgAcc1" presStyleIdx="0" presStyleCnt="3">
        <dgm:presLayoutVars>
          <dgm:bulletEnabled val="1"/>
        </dgm:presLayoutVars>
      </dgm:prSet>
      <dgm:spPr/>
      <dgm:t>
        <a:bodyPr/>
        <a:lstStyle/>
        <a:p>
          <a:endParaRPr lang="en-US"/>
        </a:p>
      </dgm:t>
    </dgm:pt>
    <dgm:pt modelId="{6ED4EE29-3274-7843-9581-589149C1390A}" type="pres">
      <dgm:prSet presAssocID="{8022690F-79B6-C743-B8D4-B2058B1A7343}" presName="spaceBetweenRectangles" presStyleCnt="0"/>
      <dgm:spPr/>
    </dgm:pt>
    <dgm:pt modelId="{9D26FF6E-ED01-3347-B927-EBC36C3EB099}" type="pres">
      <dgm:prSet presAssocID="{2BC1EDEA-AA93-394D-A461-05DE3FF9B155}" presName="parentLin" presStyleCnt="0"/>
      <dgm:spPr/>
    </dgm:pt>
    <dgm:pt modelId="{C8025329-6DB0-5D44-AF30-7082E2016446}" type="pres">
      <dgm:prSet presAssocID="{2BC1EDEA-AA93-394D-A461-05DE3FF9B155}" presName="parentLeftMargin" presStyleLbl="node1" presStyleIdx="0" presStyleCnt="3"/>
      <dgm:spPr/>
      <dgm:t>
        <a:bodyPr/>
        <a:lstStyle/>
        <a:p>
          <a:endParaRPr lang="en-US"/>
        </a:p>
      </dgm:t>
    </dgm:pt>
    <dgm:pt modelId="{54F3CE89-B813-FE43-BEB8-C8B972FEEC9B}" type="pres">
      <dgm:prSet presAssocID="{2BC1EDEA-AA93-394D-A461-05DE3FF9B155}" presName="parentText" presStyleLbl="node1" presStyleIdx="1" presStyleCnt="3" custLinFactNeighborX="-9987" custLinFactNeighborY="-26097">
        <dgm:presLayoutVars>
          <dgm:chMax val="0"/>
          <dgm:bulletEnabled val="1"/>
        </dgm:presLayoutVars>
      </dgm:prSet>
      <dgm:spPr/>
      <dgm:t>
        <a:bodyPr/>
        <a:lstStyle/>
        <a:p>
          <a:endParaRPr lang="en-US"/>
        </a:p>
      </dgm:t>
    </dgm:pt>
    <dgm:pt modelId="{38A03B10-B23C-064B-B537-22FB56644B34}" type="pres">
      <dgm:prSet presAssocID="{2BC1EDEA-AA93-394D-A461-05DE3FF9B155}" presName="negativeSpace" presStyleCnt="0"/>
      <dgm:spPr/>
    </dgm:pt>
    <dgm:pt modelId="{BA5157C3-4D20-6143-946C-6EEDEEA93984}" type="pres">
      <dgm:prSet presAssocID="{2BC1EDEA-AA93-394D-A461-05DE3FF9B155}" presName="childText" presStyleLbl="conFgAcc1" presStyleIdx="1" presStyleCnt="3">
        <dgm:presLayoutVars>
          <dgm:bulletEnabled val="1"/>
        </dgm:presLayoutVars>
      </dgm:prSet>
      <dgm:spPr/>
      <dgm:t>
        <a:bodyPr/>
        <a:lstStyle/>
        <a:p>
          <a:endParaRPr lang="en-US"/>
        </a:p>
      </dgm:t>
    </dgm:pt>
    <dgm:pt modelId="{0A5A2CDC-D22A-794B-BC70-6A32B180F30C}" type="pres">
      <dgm:prSet presAssocID="{B733C1DD-DAA0-2449-941C-5CA798D53B80}" presName="spaceBetweenRectangles" presStyleCnt="0"/>
      <dgm:spPr/>
    </dgm:pt>
    <dgm:pt modelId="{E13AE8CA-5549-9F4A-8FE5-CEFD317C0DB6}" type="pres">
      <dgm:prSet presAssocID="{BCEF672C-D76B-4542-908C-8B83CD266358}" presName="parentLin" presStyleCnt="0"/>
      <dgm:spPr/>
    </dgm:pt>
    <dgm:pt modelId="{F0D3FEF8-8478-C34A-B94B-4E86CDE2BD40}" type="pres">
      <dgm:prSet presAssocID="{BCEF672C-D76B-4542-908C-8B83CD266358}" presName="parentLeftMargin" presStyleLbl="node1" presStyleIdx="1" presStyleCnt="3"/>
      <dgm:spPr/>
      <dgm:t>
        <a:bodyPr/>
        <a:lstStyle/>
        <a:p>
          <a:endParaRPr lang="en-US"/>
        </a:p>
      </dgm:t>
    </dgm:pt>
    <dgm:pt modelId="{2AC5F62C-AE12-B748-B773-04D24F34C602}" type="pres">
      <dgm:prSet presAssocID="{BCEF672C-D76B-4542-908C-8B83CD266358}" presName="parentText" presStyleLbl="node1" presStyleIdx="2" presStyleCnt="3" custLinFactNeighborX="7512" custLinFactNeighborY="-29217">
        <dgm:presLayoutVars>
          <dgm:chMax val="0"/>
          <dgm:bulletEnabled val="1"/>
        </dgm:presLayoutVars>
      </dgm:prSet>
      <dgm:spPr/>
      <dgm:t>
        <a:bodyPr/>
        <a:lstStyle/>
        <a:p>
          <a:endParaRPr lang="en-US"/>
        </a:p>
      </dgm:t>
    </dgm:pt>
    <dgm:pt modelId="{88DA3CCB-79A1-4243-9877-CA6D8BE02383}" type="pres">
      <dgm:prSet presAssocID="{BCEF672C-D76B-4542-908C-8B83CD266358}" presName="negativeSpace" presStyleCnt="0"/>
      <dgm:spPr/>
    </dgm:pt>
    <dgm:pt modelId="{8BF326BB-5FC9-794B-8FCD-41D20F3F74D2}" type="pres">
      <dgm:prSet presAssocID="{BCEF672C-D76B-4542-908C-8B83CD266358}" presName="childText" presStyleLbl="conFgAcc1" presStyleIdx="2" presStyleCnt="3" custScaleY="87013">
        <dgm:presLayoutVars>
          <dgm:bulletEnabled val="1"/>
        </dgm:presLayoutVars>
      </dgm:prSet>
      <dgm:spPr/>
      <dgm:t>
        <a:bodyPr/>
        <a:lstStyle/>
        <a:p>
          <a:endParaRPr lang="en-US"/>
        </a:p>
      </dgm:t>
    </dgm:pt>
  </dgm:ptLst>
  <dgm:cxnLst>
    <dgm:cxn modelId="{F686E7E1-8C0E-4038-A876-9AB2AF18B461}" type="presOf" srcId="{FD8931DB-F1C0-E447-AEF5-07E86B7542CA}" destId="{168D8D88-7AD1-3644-8025-C7F600DFA602}" srcOrd="1" destOrd="0" presId="urn:microsoft.com/office/officeart/2005/8/layout/list1"/>
    <dgm:cxn modelId="{B458BBE1-EAEB-4F6E-98F9-F102BA2B203E}" type="presOf" srcId="{BCEF672C-D76B-4542-908C-8B83CD266358}" destId="{2AC5F62C-AE12-B748-B773-04D24F34C602}" srcOrd="1" destOrd="0" presId="urn:microsoft.com/office/officeart/2005/8/layout/list1"/>
    <dgm:cxn modelId="{8878CA78-0A24-6146-9ECA-B323539DC8E8}" srcId="{2BC1EDEA-AA93-394D-A461-05DE3FF9B155}" destId="{74717B17-E122-984D-8C3A-E9F9CA11E314}" srcOrd="0" destOrd="0" parTransId="{502014A9-4B29-0E42-A9EE-34516BDCBB9B}" sibTransId="{9FA252C8-D558-9C44-B994-39FF6449E533}"/>
    <dgm:cxn modelId="{C598A671-90AF-43E2-A96E-4A2359F4CA51}" type="presOf" srcId="{BD26A959-89CA-354C-B66E-DAC2124D3858}" destId="{8BF326BB-5FC9-794B-8FCD-41D20F3F74D2}" srcOrd="0" destOrd="0" presId="urn:microsoft.com/office/officeart/2005/8/layout/list1"/>
    <dgm:cxn modelId="{ABCC354F-CE34-9E4B-B43E-49EB76BE6408}" srcId="{BD26A959-89CA-354C-B66E-DAC2124D3858}" destId="{909338A0-2E10-EE4F-BB9E-BD48A18D2DF0}" srcOrd="0" destOrd="0" parTransId="{D7788570-456F-0048-9446-CB6F03A1A53F}" sibTransId="{3F37864F-73BF-0346-BA58-40B216243D32}"/>
    <dgm:cxn modelId="{B0E7DC01-41AE-5849-96E3-BBB0FE8F1F41}" srcId="{DFF05A34-046C-8E45-A767-1AA5564D8E6F}" destId="{FD8931DB-F1C0-E447-AEF5-07E86B7542CA}" srcOrd="0" destOrd="0" parTransId="{D6220C56-39CA-FB41-9C1A-078F66008274}" sibTransId="{8022690F-79B6-C743-B8D4-B2058B1A7343}"/>
    <dgm:cxn modelId="{0461E074-43FE-3143-9DB1-83C6A25D08AE}" srcId="{BD26A959-89CA-354C-B66E-DAC2124D3858}" destId="{55293E2A-F8B9-BE4F-9E8F-53CDC5FD59AE}" srcOrd="1" destOrd="0" parTransId="{1E8EBDE7-69BC-7446-80FE-EBE478383B7D}" sibTransId="{5A1ACF12-F08B-FB42-94E9-268B2A7B5C9F}"/>
    <dgm:cxn modelId="{B5EF104C-7D1D-4FD0-8D23-5C9458246AE0}" type="presOf" srcId="{1437B8FF-EB31-DD4C-81D9-8EAA53AE5AC7}" destId="{8B0CE385-2198-C845-BE23-10265C4F948D}" srcOrd="0" destOrd="0" presId="urn:microsoft.com/office/officeart/2005/8/layout/list1"/>
    <dgm:cxn modelId="{1D20B0DF-9EF1-4F0E-8EBB-40E61D3CBBB3}" type="presOf" srcId="{55293E2A-F8B9-BE4F-9E8F-53CDC5FD59AE}" destId="{8BF326BB-5FC9-794B-8FCD-41D20F3F74D2}" srcOrd="0" destOrd="2" presId="urn:microsoft.com/office/officeart/2005/8/layout/list1"/>
    <dgm:cxn modelId="{BB80191C-D20A-CE4C-8D7B-8A2D73FAD02A}" srcId="{FD8931DB-F1C0-E447-AEF5-07E86B7542CA}" destId="{1437B8FF-EB31-DD4C-81D9-8EAA53AE5AC7}" srcOrd="0" destOrd="0" parTransId="{64238D26-65E9-DD4D-8050-03A0A50E3884}" sibTransId="{C4E85CBB-50BA-D64D-AA4F-1E65FCE68EAB}"/>
    <dgm:cxn modelId="{0D90D61A-9C60-4522-889D-F806E9597431}" type="presOf" srcId="{FD8931DB-F1C0-E447-AEF5-07E86B7542CA}" destId="{4C8B4417-7ECF-2E4B-A5B6-0EAE352A2FBE}" srcOrd="0" destOrd="0" presId="urn:microsoft.com/office/officeart/2005/8/layout/list1"/>
    <dgm:cxn modelId="{1C39E7B9-5807-C74D-9107-D4155602A30E}" srcId="{BCEF672C-D76B-4542-908C-8B83CD266358}" destId="{BD26A959-89CA-354C-B66E-DAC2124D3858}" srcOrd="0" destOrd="0" parTransId="{1851E9D5-6FA9-DE44-BDA2-E52080BC7DED}" sibTransId="{6F229FF5-5AE1-474C-BD60-370D39882E34}"/>
    <dgm:cxn modelId="{B8F1A22B-7520-480C-BD91-F8A1F027F594}" type="presOf" srcId="{909338A0-2E10-EE4F-BB9E-BD48A18D2DF0}" destId="{8BF326BB-5FC9-794B-8FCD-41D20F3F74D2}" srcOrd="0" destOrd="1" presId="urn:microsoft.com/office/officeart/2005/8/layout/list1"/>
    <dgm:cxn modelId="{E85E4AC3-8E26-1B40-8D36-78587797A4DA}" srcId="{DFF05A34-046C-8E45-A767-1AA5564D8E6F}" destId="{2BC1EDEA-AA93-394D-A461-05DE3FF9B155}" srcOrd="1" destOrd="0" parTransId="{2FE9C3CF-DA9D-6840-8A04-69E5B01549D8}" sibTransId="{B733C1DD-DAA0-2449-941C-5CA798D53B80}"/>
    <dgm:cxn modelId="{8FD5528F-BE28-45F6-BAB2-47B1900F8F3D}" type="presOf" srcId="{DFF05A34-046C-8E45-A767-1AA5564D8E6F}" destId="{14E4B7F5-EDAE-C841-AE4A-50C7FF8FF0B1}" srcOrd="0" destOrd="0" presId="urn:microsoft.com/office/officeart/2005/8/layout/list1"/>
    <dgm:cxn modelId="{FD88AB04-E39A-4263-B9F0-2B21DAD3E847}" type="presOf" srcId="{2BC1EDEA-AA93-394D-A461-05DE3FF9B155}" destId="{C8025329-6DB0-5D44-AF30-7082E2016446}" srcOrd="0" destOrd="0" presId="urn:microsoft.com/office/officeart/2005/8/layout/list1"/>
    <dgm:cxn modelId="{E51FA509-E2E8-AC42-B00C-E904EF373B74}" srcId="{DFF05A34-046C-8E45-A767-1AA5564D8E6F}" destId="{BCEF672C-D76B-4542-908C-8B83CD266358}" srcOrd="2" destOrd="0" parTransId="{812F1649-FCDD-3C4E-A7FB-3A8B3A012CA6}" sibTransId="{CE21A8FD-2F6F-D44D-B9D7-5465CC8ED7F4}"/>
    <dgm:cxn modelId="{F3840B8D-484D-406C-B510-E9D0F51D5BE6}" type="presOf" srcId="{74717B17-E122-984D-8C3A-E9F9CA11E314}" destId="{BA5157C3-4D20-6143-946C-6EEDEEA93984}" srcOrd="0" destOrd="0" presId="urn:microsoft.com/office/officeart/2005/8/layout/list1"/>
    <dgm:cxn modelId="{5300FAA9-4671-4317-B341-1F9A10F67CDE}" type="presOf" srcId="{2BC1EDEA-AA93-394D-A461-05DE3FF9B155}" destId="{54F3CE89-B813-FE43-BEB8-C8B972FEEC9B}" srcOrd="1" destOrd="0" presId="urn:microsoft.com/office/officeart/2005/8/layout/list1"/>
    <dgm:cxn modelId="{1C8614C3-BFC3-45A0-A958-400FCDD627F9}" type="presOf" srcId="{BCEF672C-D76B-4542-908C-8B83CD266358}" destId="{F0D3FEF8-8478-C34A-B94B-4E86CDE2BD40}" srcOrd="0" destOrd="0" presId="urn:microsoft.com/office/officeart/2005/8/layout/list1"/>
    <dgm:cxn modelId="{C7A8A7DB-B128-4A9B-8BA8-CB14B15EB90C}" type="presParOf" srcId="{14E4B7F5-EDAE-C841-AE4A-50C7FF8FF0B1}" destId="{9BFD1D84-13E9-8C4C-8470-4654EBC784FE}" srcOrd="0" destOrd="0" presId="urn:microsoft.com/office/officeart/2005/8/layout/list1"/>
    <dgm:cxn modelId="{04CF6813-AAC3-49E3-B0DE-4EC08113D8A4}" type="presParOf" srcId="{9BFD1D84-13E9-8C4C-8470-4654EBC784FE}" destId="{4C8B4417-7ECF-2E4B-A5B6-0EAE352A2FBE}" srcOrd="0" destOrd="0" presId="urn:microsoft.com/office/officeart/2005/8/layout/list1"/>
    <dgm:cxn modelId="{E8EA283B-C200-40BD-8D85-022C5DE2D984}" type="presParOf" srcId="{9BFD1D84-13E9-8C4C-8470-4654EBC784FE}" destId="{168D8D88-7AD1-3644-8025-C7F600DFA602}" srcOrd="1" destOrd="0" presId="urn:microsoft.com/office/officeart/2005/8/layout/list1"/>
    <dgm:cxn modelId="{D201BC29-FF94-47A2-AE0B-5CBDB9BBC78E}" type="presParOf" srcId="{14E4B7F5-EDAE-C841-AE4A-50C7FF8FF0B1}" destId="{FE004152-B0FD-4647-8306-1ACBBB3CD55E}" srcOrd="1" destOrd="0" presId="urn:microsoft.com/office/officeart/2005/8/layout/list1"/>
    <dgm:cxn modelId="{41395979-48A7-4B54-A389-A2175A276780}" type="presParOf" srcId="{14E4B7F5-EDAE-C841-AE4A-50C7FF8FF0B1}" destId="{8B0CE385-2198-C845-BE23-10265C4F948D}" srcOrd="2" destOrd="0" presId="urn:microsoft.com/office/officeart/2005/8/layout/list1"/>
    <dgm:cxn modelId="{1E1E0C8E-C33B-426C-802D-C1DB187A3806}" type="presParOf" srcId="{14E4B7F5-EDAE-C841-AE4A-50C7FF8FF0B1}" destId="{6ED4EE29-3274-7843-9581-589149C1390A}" srcOrd="3" destOrd="0" presId="urn:microsoft.com/office/officeart/2005/8/layout/list1"/>
    <dgm:cxn modelId="{C0488344-5883-4969-892C-F6A3CE3A61E6}" type="presParOf" srcId="{14E4B7F5-EDAE-C841-AE4A-50C7FF8FF0B1}" destId="{9D26FF6E-ED01-3347-B927-EBC36C3EB099}" srcOrd="4" destOrd="0" presId="urn:microsoft.com/office/officeart/2005/8/layout/list1"/>
    <dgm:cxn modelId="{21466A76-2DF5-4CF8-9729-0B8DF086C25C}" type="presParOf" srcId="{9D26FF6E-ED01-3347-B927-EBC36C3EB099}" destId="{C8025329-6DB0-5D44-AF30-7082E2016446}" srcOrd="0" destOrd="0" presId="urn:microsoft.com/office/officeart/2005/8/layout/list1"/>
    <dgm:cxn modelId="{E3914243-108A-4F92-A637-AF99D2C3CA85}" type="presParOf" srcId="{9D26FF6E-ED01-3347-B927-EBC36C3EB099}" destId="{54F3CE89-B813-FE43-BEB8-C8B972FEEC9B}" srcOrd="1" destOrd="0" presId="urn:microsoft.com/office/officeart/2005/8/layout/list1"/>
    <dgm:cxn modelId="{BCE20C2C-1A91-4143-AE06-B6ADA0FF68D8}" type="presParOf" srcId="{14E4B7F5-EDAE-C841-AE4A-50C7FF8FF0B1}" destId="{38A03B10-B23C-064B-B537-22FB56644B34}" srcOrd="5" destOrd="0" presId="urn:microsoft.com/office/officeart/2005/8/layout/list1"/>
    <dgm:cxn modelId="{BD01D07C-F4ED-4C67-A324-5532D91A5518}" type="presParOf" srcId="{14E4B7F5-EDAE-C841-AE4A-50C7FF8FF0B1}" destId="{BA5157C3-4D20-6143-946C-6EEDEEA93984}" srcOrd="6" destOrd="0" presId="urn:microsoft.com/office/officeart/2005/8/layout/list1"/>
    <dgm:cxn modelId="{50D75C5B-25F9-4248-B9E4-169A9BD50258}" type="presParOf" srcId="{14E4B7F5-EDAE-C841-AE4A-50C7FF8FF0B1}" destId="{0A5A2CDC-D22A-794B-BC70-6A32B180F30C}" srcOrd="7" destOrd="0" presId="urn:microsoft.com/office/officeart/2005/8/layout/list1"/>
    <dgm:cxn modelId="{0D4C46C5-7986-4372-903B-754A9F014F33}" type="presParOf" srcId="{14E4B7F5-EDAE-C841-AE4A-50C7FF8FF0B1}" destId="{E13AE8CA-5549-9F4A-8FE5-CEFD317C0DB6}" srcOrd="8" destOrd="0" presId="urn:microsoft.com/office/officeart/2005/8/layout/list1"/>
    <dgm:cxn modelId="{77819DB2-58E4-4C3C-987D-3711D14994A5}" type="presParOf" srcId="{E13AE8CA-5549-9F4A-8FE5-CEFD317C0DB6}" destId="{F0D3FEF8-8478-C34A-B94B-4E86CDE2BD40}" srcOrd="0" destOrd="0" presId="urn:microsoft.com/office/officeart/2005/8/layout/list1"/>
    <dgm:cxn modelId="{9C4F7E76-227B-41D7-8A03-2E8331E0F715}" type="presParOf" srcId="{E13AE8CA-5549-9F4A-8FE5-CEFD317C0DB6}" destId="{2AC5F62C-AE12-B748-B773-04D24F34C602}" srcOrd="1" destOrd="0" presId="urn:microsoft.com/office/officeart/2005/8/layout/list1"/>
    <dgm:cxn modelId="{FBDDF891-B8E4-4E87-84C8-63D3997F676A}" type="presParOf" srcId="{14E4B7F5-EDAE-C841-AE4A-50C7FF8FF0B1}" destId="{88DA3CCB-79A1-4243-9877-CA6D8BE02383}" srcOrd="9" destOrd="0" presId="urn:microsoft.com/office/officeart/2005/8/layout/list1"/>
    <dgm:cxn modelId="{1D1E9820-DC36-46D7-9AC3-F117D9BD4EAB}" type="presParOf" srcId="{14E4B7F5-EDAE-C841-AE4A-50C7FF8FF0B1}" destId="{8BF326BB-5FC9-794B-8FCD-41D20F3F74D2}"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659A4FEC-BE34-574D-BFC8-37635DA52DDD}" type="doc">
      <dgm:prSet loTypeId="urn:microsoft.com/office/officeart/2005/8/layout/list1" loCatId="list" qsTypeId="urn:microsoft.com/office/officeart/2005/8/quickstyle/simple4" qsCatId="simple" csTypeId="urn:microsoft.com/office/officeart/2005/8/colors/accent1_2#8" csCatId="accent1" phldr="1"/>
      <dgm:spPr/>
      <dgm:t>
        <a:bodyPr/>
        <a:lstStyle/>
        <a:p>
          <a:endParaRPr lang="en-US"/>
        </a:p>
      </dgm:t>
    </dgm:pt>
    <dgm:pt modelId="{0020C5D3-BFB0-6442-B798-33EE11B4B202}">
      <dgm:prSet phldrT="[Text]" custT="1"/>
      <dgm:spPr/>
      <dgm:t>
        <a:bodyPr/>
        <a:lstStyle/>
        <a:p>
          <a:r>
            <a:rPr lang="zh-CN" altLang="en-US" sz="2000" baseline="0" smtClean="0">
              <a:solidFill>
                <a:srgbClr val="000000"/>
              </a:solidFill>
              <a:latin typeface="Calibri" pitchFamily="34" charset="0"/>
              <a:cs typeface="Calibri" pitchFamily="34" charset="0"/>
            </a:rPr>
            <a:t>说明</a:t>
          </a:r>
          <a:endParaRPr lang="en-US" sz="2000" baseline="0" dirty="0">
            <a:solidFill>
              <a:srgbClr val="000000"/>
            </a:solidFill>
            <a:latin typeface="Calibri" pitchFamily="34" charset="0"/>
            <a:cs typeface="Calibri" pitchFamily="34" charset="0"/>
          </a:endParaRPr>
        </a:p>
      </dgm:t>
    </dgm:pt>
    <dgm:pt modelId="{83B3CC49-4EFC-F64A-9972-9AF5490A1C36}" type="parTrans" cxnId="{5D6E2481-9487-EB4D-9130-2C178220D6C1}">
      <dgm:prSet/>
      <dgm:spPr/>
      <dgm:t>
        <a:bodyPr/>
        <a:lstStyle/>
        <a:p>
          <a:endParaRPr lang="en-US" sz="2000">
            <a:solidFill>
              <a:srgbClr val="000000"/>
            </a:solidFill>
            <a:latin typeface="Calibri" pitchFamily="34" charset="0"/>
            <a:cs typeface="Calibri" pitchFamily="34" charset="0"/>
          </a:endParaRPr>
        </a:p>
      </dgm:t>
    </dgm:pt>
    <dgm:pt modelId="{A3F3AD8A-31E6-3645-8735-8B4729D43716}" type="sibTrans" cxnId="{5D6E2481-9487-EB4D-9130-2C178220D6C1}">
      <dgm:prSet/>
      <dgm:spPr/>
      <dgm:t>
        <a:bodyPr/>
        <a:lstStyle/>
        <a:p>
          <a:endParaRPr lang="en-US" sz="2000">
            <a:solidFill>
              <a:srgbClr val="000000"/>
            </a:solidFill>
            <a:latin typeface="Calibri" pitchFamily="34" charset="0"/>
            <a:cs typeface="Calibri" pitchFamily="34" charset="0"/>
          </a:endParaRPr>
        </a:p>
      </dgm:t>
    </dgm:pt>
    <dgm:pt modelId="{4E7A756B-5044-FA4B-A0DC-4811F86404F3}">
      <dgm:prSet phldrT="[Text]" custT="1"/>
      <dgm:spPr/>
      <dgm:t>
        <a:bodyPr/>
        <a:lstStyle/>
        <a:p>
          <a:r>
            <a:rPr lang="zh-CN" altLang="en-US" sz="2000" baseline="0" dirty="0" smtClean="0">
              <a:solidFill>
                <a:srgbClr val="000000"/>
              </a:solidFill>
              <a:latin typeface="Calibri" pitchFamily="34" charset="0"/>
              <a:cs typeface="Calibri" pitchFamily="34" charset="0"/>
            </a:rPr>
            <a:t>影响</a:t>
          </a:r>
          <a:endParaRPr lang="en-US" sz="2000" baseline="0" dirty="0">
            <a:solidFill>
              <a:srgbClr val="000000"/>
            </a:solidFill>
            <a:latin typeface="Calibri" pitchFamily="34" charset="0"/>
            <a:cs typeface="Calibri" pitchFamily="34" charset="0"/>
          </a:endParaRPr>
        </a:p>
      </dgm:t>
    </dgm:pt>
    <dgm:pt modelId="{A2BE6E40-E759-1944-B742-843A76925C72}" type="parTrans" cxnId="{FBB8E9CC-FFA8-3748-94D8-0AC40612311D}">
      <dgm:prSet/>
      <dgm:spPr/>
      <dgm:t>
        <a:bodyPr/>
        <a:lstStyle/>
        <a:p>
          <a:endParaRPr lang="en-US" sz="2000">
            <a:solidFill>
              <a:srgbClr val="000000"/>
            </a:solidFill>
            <a:latin typeface="Calibri" pitchFamily="34" charset="0"/>
            <a:cs typeface="Calibri" pitchFamily="34" charset="0"/>
          </a:endParaRPr>
        </a:p>
      </dgm:t>
    </dgm:pt>
    <dgm:pt modelId="{1657615B-5A43-2749-AAE1-72E428C1DF21}" type="sibTrans" cxnId="{FBB8E9CC-FFA8-3748-94D8-0AC40612311D}">
      <dgm:prSet/>
      <dgm:spPr/>
      <dgm:t>
        <a:bodyPr/>
        <a:lstStyle/>
        <a:p>
          <a:endParaRPr lang="en-US" sz="2000">
            <a:solidFill>
              <a:srgbClr val="000000"/>
            </a:solidFill>
            <a:latin typeface="Calibri" pitchFamily="34" charset="0"/>
            <a:cs typeface="Calibri" pitchFamily="34" charset="0"/>
          </a:endParaRPr>
        </a:p>
      </dgm:t>
    </dgm:pt>
    <dgm:pt modelId="{17F9A266-4484-984B-89E6-DF6858B7C96F}">
      <dgm:prSet phldrT="[Text]" custT="1"/>
      <dgm:spPr/>
      <dgm:t>
        <a:bodyPr/>
        <a:lstStyle/>
        <a:p>
          <a:r>
            <a:rPr lang="zh-CN" altLang="en-US" sz="2000" baseline="0" dirty="0" smtClean="0">
              <a:solidFill>
                <a:srgbClr val="000000"/>
              </a:solidFill>
              <a:latin typeface="Calibri" pitchFamily="34" charset="0"/>
              <a:cs typeface="Calibri" pitchFamily="34" charset="0"/>
            </a:rPr>
            <a:t>举例</a:t>
          </a:r>
          <a:endParaRPr lang="en-US" sz="2000" baseline="0" dirty="0">
            <a:solidFill>
              <a:srgbClr val="000000"/>
            </a:solidFill>
            <a:latin typeface="Calibri" pitchFamily="34" charset="0"/>
            <a:cs typeface="Calibri" pitchFamily="34" charset="0"/>
          </a:endParaRPr>
        </a:p>
      </dgm:t>
    </dgm:pt>
    <dgm:pt modelId="{D010F141-3012-5C4A-878A-94DD7F8E5BC2}" type="parTrans" cxnId="{C9B55C61-1DF4-F240-80E4-1F6EBB5B4C57}">
      <dgm:prSet/>
      <dgm:spPr/>
      <dgm:t>
        <a:bodyPr/>
        <a:lstStyle/>
        <a:p>
          <a:endParaRPr lang="en-US" sz="2000">
            <a:solidFill>
              <a:srgbClr val="000000"/>
            </a:solidFill>
            <a:latin typeface="Calibri" pitchFamily="34" charset="0"/>
            <a:cs typeface="Calibri" pitchFamily="34" charset="0"/>
          </a:endParaRPr>
        </a:p>
      </dgm:t>
    </dgm:pt>
    <dgm:pt modelId="{D3276BB1-C59E-5C46-9199-17A5838C1F36}" type="sibTrans" cxnId="{C9B55C61-1DF4-F240-80E4-1F6EBB5B4C57}">
      <dgm:prSet/>
      <dgm:spPr/>
      <dgm:t>
        <a:bodyPr/>
        <a:lstStyle/>
        <a:p>
          <a:endParaRPr lang="en-US" sz="2000">
            <a:solidFill>
              <a:srgbClr val="000000"/>
            </a:solidFill>
            <a:latin typeface="Calibri" pitchFamily="34" charset="0"/>
            <a:cs typeface="Calibri" pitchFamily="34" charset="0"/>
          </a:endParaRPr>
        </a:p>
      </dgm:t>
    </dgm:pt>
    <dgm:pt modelId="{43D8F65E-D180-0941-B0B8-B7F95310E506}">
      <dgm:prSet custT="1"/>
      <dgm:spPr/>
      <dgm:t>
        <a:bodyPr/>
        <a:lstStyle/>
        <a:p>
          <a:r>
            <a:rPr lang="en-US" sz="2000" dirty="0" smtClean="0">
              <a:solidFill>
                <a:srgbClr val="000000"/>
              </a:solidFill>
              <a:latin typeface="Calibri" pitchFamily="34" charset="0"/>
              <a:cs typeface="Calibri" pitchFamily="34" charset="0"/>
            </a:rPr>
            <a:t>API</a:t>
          </a:r>
          <a:r>
            <a:rPr lang="zh-CN" altLang="en-US" sz="2000" dirty="0" smtClean="0">
              <a:solidFill>
                <a:srgbClr val="000000"/>
              </a:solidFill>
              <a:latin typeface="Calibri" pitchFamily="34" charset="0"/>
              <a:cs typeface="Calibri" pitchFamily="34" charset="0"/>
            </a:rPr>
            <a:t>用于允许功能和数据访问，但其可能存在潜在风险或不当使用，让程序受到攻击</a:t>
          </a:r>
          <a:endParaRPr lang="en-US" sz="2000" dirty="0">
            <a:solidFill>
              <a:srgbClr val="000000"/>
            </a:solidFill>
            <a:latin typeface="Calibri" pitchFamily="34" charset="0"/>
            <a:cs typeface="Calibri" pitchFamily="34" charset="0"/>
          </a:endParaRPr>
        </a:p>
      </dgm:t>
    </dgm:pt>
    <dgm:pt modelId="{6CD6D578-088B-134B-B1A1-C11502B970CC}" type="parTrans" cxnId="{61BDF0DB-3BC2-854C-99D6-D5E509FC08CE}">
      <dgm:prSet/>
      <dgm:spPr/>
      <dgm:t>
        <a:bodyPr/>
        <a:lstStyle/>
        <a:p>
          <a:endParaRPr lang="en-US" sz="2000">
            <a:solidFill>
              <a:srgbClr val="000000"/>
            </a:solidFill>
            <a:latin typeface="Calibri" pitchFamily="34" charset="0"/>
            <a:cs typeface="Calibri" pitchFamily="34" charset="0"/>
          </a:endParaRPr>
        </a:p>
      </dgm:t>
    </dgm:pt>
    <dgm:pt modelId="{16D04449-635F-E54B-82AD-A2A1564DCE8B}" type="sibTrans" cxnId="{61BDF0DB-3BC2-854C-99D6-D5E509FC08CE}">
      <dgm:prSet/>
      <dgm:spPr/>
      <dgm:t>
        <a:bodyPr/>
        <a:lstStyle/>
        <a:p>
          <a:endParaRPr lang="en-US" sz="2000">
            <a:solidFill>
              <a:srgbClr val="000000"/>
            </a:solidFill>
            <a:latin typeface="Calibri" pitchFamily="34" charset="0"/>
            <a:cs typeface="Calibri" pitchFamily="34" charset="0"/>
          </a:endParaRPr>
        </a:p>
      </dgm:t>
    </dgm:pt>
    <dgm:pt modelId="{B88339E9-63A5-AF49-9D79-418C6107EB72}">
      <dgm:prSet custT="1"/>
      <dgm:spPr/>
      <dgm:t>
        <a:bodyPr/>
        <a:lstStyle/>
        <a:p>
          <a:r>
            <a:rPr lang="zh-CN" altLang="en-US" sz="2000" dirty="0" smtClean="0">
              <a:solidFill>
                <a:srgbClr val="000000"/>
              </a:solidFill>
              <a:latin typeface="Calibri" pitchFamily="34" charset="0"/>
              <a:cs typeface="Calibri" pitchFamily="34" charset="0"/>
            </a:rPr>
            <a:t>数据保密性和完整性</a:t>
          </a:r>
          <a:endParaRPr lang="en-US" sz="2000" dirty="0">
            <a:solidFill>
              <a:srgbClr val="000000"/>
            </a:solidFill>
            <a:latin typeface="Calibri" pitchFamily="34" charset="0"/>
            <a:cs typeface="Calibri" pitchFamily="34" charset="0"/>
          </a:endParaRPr>
        </a:p>
      </dgm:t>
    </dgm:pt>
    <dgm:pt modelId="{5D2B554E-48FD-884C-80DB-18C948D9AF30}" type="parTrans" cxnId="{82FAED7D-E224-BE4A-9889-86C11013EE4C}">
      <dgm:prSet/>
      <dgm:spPr/>
      <dgm:t>
        <a:bodyPr/>
        <a:lstStyle/>
        <a:p>
          <a:endParaRPr lang="en-US" sz="2000">
            <a:solidFill>
              <a:srgbClr val="000000"/>
            </a:solidFill>
            <a:latin typeface="Calibri" pitchFamily="34" charset="0"/>
            <a:cs typeface="Calibri" pitchFamily="34" charset="0"/>
          </a:endParaRPr>
        </a:p>
      </dgm:t>
    </dgm:pt>
    <dgm:pt modelId="{27B8FB85-30AC-1F46-A73F-909A2EC4AE2C}" type="sibTrans" cxnId="{82FAED7D-E224-BE4A-9889-86C11013EE4C}">
      <dgm:prSet/>
      <dgm:spPr/>
      <dgm:t>
        <a:bodyPr/>
        <a:lstStyle/>
        <a:p>
          <a:endParaRPr lang="en-US" sz="2000">
            <a:solidFill>
              <a:srgbClr val="000000"/>
            </a:solidFill>
            <a:latin typeface="Calibri" pitchFamily="34" charset="0"/>
            <a:cs typeface="Calibri" pitchFamily="34" charset="0"/>
          </a:endParaRPr>
        </a:p>
      </dgm:t>
    </dgm:pt>
    <dgm:pt modelId="{A0271B48-5560-F64E-9679-18CA15DDDFD2}">
      <dgm:prSet custT="1"/>
      <dgm:spPr/>
      <dgm:t>
        <a:bodyPr/>
        <a:lstStyle/>
        <a:p>
          <a:r>
            <a:rPr lang="zh-CN" altLang="en-US" sz="2000" dirty="0" smtClean="0">
              <a:solidFill>
                <a:srgbClr val="000000"/>
              </a:solidFill>
              <a:latin typeface="Calibri" pitchFamily="34" charset="0"/>
              <a:cs typeface="Calibri" pitchFamily="34" charset="0"/>
            </a:rPr>
            <a:t>拒绝服务</a:t>
          </a:r>
          <a:endParaRPr lang="en-US" sz="2000" dirty="0">
            <a:solidFill>
              <a:srgbClr val="000000"/>
            </a:solidFill>
            <a:latin typeface="Calibri" pitchFamily="34" charset="0"/>
            <a:cs typeface="Calibri" pitchFamily="34" charset="0"/>
          </a:endParaRPr>
        </a:p>
      </dgm:t>
    </dgm:pt>
    <dgm:pt modelId="{D3ADB19B-68A3-9746-97E8-3FB2E4272F70}" type="parTrans" cxnId="{D9BF6203-3FAE-B548-A9BD-10EB64DC75A7}">
      <dgm:prSet/>
      <dgm:spPr/>
      <dgm:t>
        <a:bodyPr/>
        <a:lstStyle/>
        <a:p>
          <a:endParaRPr lang="en-US" sz="2000">
            <a:solidFill>
              <a:srgbClr val="000000"/>
            </a:solidFill>
            <a:latin typeface="Calibri" pitchFamily="34" charset="0"/>
            <a:cs typeface="Calibri" pitchFamily="34" charset="0"/>
          </a:endParaRPr>
        </a:p>
      </dgm:t>
    </dgm:pt>
    <dgm:pt modelId="{F08A61DD-9AF2-BD48-96FF-8350F1AA2A9E}" type="sibTrans" cxnId="{D9BF6203-3FAE-B548-A9BD-10EB64DC75A7}">
      <dgm:prSet/>
      <dgm:spPr/>
      <dgm:t>
        <a:bodyPr/>
        <a:lstStyle/>
        <a:p>
          <a:endParaRPr lang="en-US" sz="2000">
            <a:solidFill>
              <a:srgbClr val="000000"/>
            </a:solidFill>
            <a:latin typeface="Calibri" pitchFamily="34" charset="0"/>
            <a:cs typeface="Calibri" pitchFamily="34" charset="0"/>
          </a:endParaRPr>
        </a:p>
      </dgm:t>
    </dgm:pt>
    <dgm:pt modelId="{61FAB002-669B-6D4A-A53C-DA309B8054EE}">
      <dgm:prSet custT="1"/>
      <dgm:spPr/>
      <dgm:t>
        <a:bodyPr/>
        <a:lstStyle/>
        <a:p>
          <a:r>
            <a:rPr lang="en-US" sz="2000" dirty="0" smtClean="0">
              <a:solidFill>
                <a:srgbClr val="000000"/>
              </a:solidFill>
              <a:latin typeface="Calibri" pitchFamily="34" charset="0"/>
              <a:cs typeface="Calibri" pitchFamily="34" charset="0"/>
            </a:rPr>
            <a:t>P0wning</a:t>
          </a:r>
          <a:r>
            <a:rPr lang="zh-CN" altLang="en-US" sz="2000" dirty="0" smtClean="0">
              <a:solidFill>
                <a:srgbClr val="000000"/>
              </a:solidFill>
              <a:latin typeface="Calibri" pitchFamily="34" charset="0"/>
              <a:cs typeface="Calibri" pitchFamily="34" charset="0"/>
            </a:rPr>
            <a:t>可编程网络</a:t>
          </a:r>
          <a:r>
            <a:rPr lang="en-US" sz="2000" dirty="0" smtClean="0">
              <a:solidFill>
                <a:srgbClr val="000000"/>
              </a:solidFill>
              <a:latin typeface="Calibri" pitchFamily="34" charset="0"/>
              <a:cs typeface="Calibri" pitchFamily="34" charset="0"/>
            </a:rPr>
            <a:t> (</a:t>
          </a:r>
          <a:r>
            <a:rPr lang="en-US" sz="2000" dirty="0" err="1" smtClean="0">
              <a:solidFill>
                <a:srgbClr val="000000"/>
              </a:solidFill>
              <a:latin typeface="Calibri" pitchFamily="34" charset="0"/>
              <a:cs typeface="Calibri" pitchFamily="34" charset="0"/>
            </a:rPr>
            <a:t>Websense</a:t>
          </a:r>
          <a:r>
            <a:rPr lang="en-US" sz="2000" dirty="0" smtClean="0">
              <a:solidFill>
                <a:srgbClr val="000000"/>
              </a:solidFill>
              <a:latin typeface="Calibri" pitchFamily="34" charset="0"/>
              <a:cs typeface="Calibri" pitchFamily="34" charset="0"/>
            </a:rPr>
            <a:t> – </a:t>
          </a:r>
          <a:r>
            <a:rPr lang="en-US" sz="2000" dirty="0" err="1" smtClean="0">
              <a:solidFill>
                <a:srgbClr val="000000"/>
              </a:solidFill>
              <a:latin typeface="Calibri" pitchFamily="34" charset="0"/>
              <a:cs typeface="Calibri" pitchFamily="34" charset="0"/>
            </a:rPr>
            <a:t>AusCERT</a:t>
          </a:r>
          <a:r>
            <a:rPr lang="en-US" sz="2000" dirty="0" smtClean="0">
              <a:solidFill>
                <a:srgbClr val="000000"/>
              </a:solidFill>
              <a:latin typeface="Calibri" pitchFamily="34" charset="0"/>
              <a:cs typeface="Calibri" pitchFamily="34" charset="0"/>
            </a:rPr>
            <a:t> 2009_</a:t>
          </a:r>
          <a:endParaRPr lang="en-US" sz="2000" dirty="0">
            <a:solidFill>
              <a:srgbClr val="000000"/>
            </a:solidFill>
            <a:latin typeface="Calibri" pitchFamily="34" charset="0"/>
            <a:cs typeface="Calibri" pitchFamily="34" charset="0"/>
          </a:endParaRPr>
        </a:p>
      </dgm:t>
    </dgm:pt>
    <dgm:pt modelId="{21CC4535-A5B8-3342-9DDB-6CC568E560C7}" type="parTrans" cxnId="{8B35EE86-3E3A-8A4A-B19F-506424024D03}">
      <dgm:prSet/>
      <dgm:spPr/>
      <dgm:t>
        <a:bodyPr/>
        <a:lstStyle/>
        <a:p>
          <a:endParaRPr lang="en-US" sz="2000">
            <a:solidFill>
              <a:srgbClr val="000000"/>
            </a:solidFill>
            <a:latin typeface="Calibri" pitchFamily="34" charset="0"/>
            <a:cs typeface="Calibri" pitchFamily="34" charset="0"/>
          </a:endParaRPr>
        </a:p>
      </dgm:t>
    </dgm:pt>
    <dgm:pt modelId="{DD0E2DCF-097D-4243-9584-10DF0385930A}" type="sibTrans" cxnId="{8B35EE86-3E3A-8A4A-B19F-506424024D03}">
      <dgm:prSet/>
      <dgm:spPr/>
      <dgm:t>
        <a:bodyPr/>
        <a:lstStyle/>
        <a:p>
          <a:endParaRPr lang="en-US" sz="2000">
            <a:solidFill>
              <a:srgbClr val="000000"/>
            </a:solidFill>
            <a:latin typeface="Calibri" pitchFamily="34" charset="0"/>
            <a:cs typeface="Calibri" pitchFamily="34" charset="0"/>
          </a:endParaRPr>
        </a:p>
      </dgm:t>
    </dgm:pt>
    <dgm:pt modelId="{B05925F8-CCFD-A84E-B469-983F16102C16}">
      <dgm:prSet custT="1"/>
      <dgm:spPr/>
      <dgm:t>
        <a:bodyPr/>
        <a:lstStyle/>
        <a:p>
          <a:r>
            <a:rPr lang="en-US" sz="2000" dirty="0" smtClean="0">
              <a:solidFill>
                <a:srgbClr val="000000"/>
              </a:solidFill>
              <a:latin typeface="Calibri" pitchFamily="34" charset="0"/>
              <a:cs typeface="Calibri" pitchFamily="34" charset="0"/>
            </a:rPr>
            <a:t>80%</a:t>
          </a:r>
          <a:r>
            <a:rPr lang="zh-CN" altLang="en-US" sz="2000" dirty="0" smtClean="0">
              <a:solidFill>
                <a:srgbClr val="000000"/>
              </a:solidFill>
              <a:latin typeface="Calibri" pitchFamily="34" charset="0"/>
              <a:cs typeface="Calibri" pitchFamily="34" charset="0"/>
            </a:rPr>
            <a:t>的测试应用程序没有使用</a:t>
          </a:r>
          <a:r>
            <a:rPr lang="en-US" altLang="zh-CN" sz="2000" dirty="0" smtClean="0">
              <a:solidFill>
                <a:srgbClr val="000000"/>
              </a:solidFill>
              <a:latin typeface="Calibri" pitchFamily="34" charset="0"/>
              <a:cs typeface="Calibri" pitchFamily="34" charset="0"/>
            </a:rPr>
            <a:t>API</a:t>
          </a:r>
          <a:r>
            <a:rPr lang="zh-CN" altLang="en-US" sz="2000" dirty="0" smtClean="0">
              <a:solidFill>
                <a:srgbClr val="000000"/>
              </a:solidFill>
              <a:latin typeface="Calibri" pitchFamily="34" charset="0"/>
              <a:cs typeface="Calibri" pitchFamily="34" charset="0"/>
            </a:rPr>
            <a:t>中的安全保护（例如不加密流量和基本验证）</a:t>
          </a:r>
          <a:endParaRPr lang="en-US" sz="2000" dirty="0">
            <a:solidFill>
              <a:srgbClr val="000000"/>
            </a:solidFill>
            <a:latin typeface="Calibri" pitchFamily="34" charset="0"/>
            <a:cs typeface="Calibri" pitchFamily="34" charset="0"/>
          </a:endParaRPr>
        </a:p>
      </dgm:t>
    </dgm:pt>
    <dgm:pt modelId="{9696BFED-0D5B-B943-8118-D9603B03A76B}" type="parTrans" cxnId="{F46D8C1F-2DE7-8246-B070-180B5011DAA1}">
      <dgm:prSet/>
      <dgm:spPr/>
      <dgm:t>
        <a:bodyPr/>
        <a:lstStyle/>
        <a:p>
          <a:endParaRPr lang="en-US" sz="2000">
            <a:solidFill>
              <a:srgbClr val="000000"/>
            </a:solidFill>
            <a:latin typeface="Calibri" pitchFamily="34" charset="0"/>
            <a:cs typeface="Calibri" pitchFamily="34" charset="0"/>
          </a:endParaRPr>
        </a:p>
      </dgm:t>
    </dgm:pt>
    <dgm:pt modelId="{9DAB375D-6840-D146-9F3F-EEAA40CFA5B4}" type="sibTrans" cxnId="{F46D8C1F-2DE7-8246-B070-180B5011DAA1}">
      <dgm:prSet/>
      <dgm:spPr/>
      <dgm:t>
        <a:bodyPr/>
        <a:lstStyle/>
        <a:p>
          <a:endParaRPr lang="en-US" sz="2000">
            <a:solidFill>
              <a:srgbClr val="000000"/>
            </a:solidFill>
            <a:latin typeface="Calibri" pitchFamily="34" charset="0"/>
            <a:cs typeface="Calibri" pitchFamily="34" charset="0"/>
          </a:endParaRPr>
        </a:p>
      </dgm:t>
    </dgm:pt>
    <dgm:pt modelId="{EA381C27-7F53-5D4E-8624-AF638B88DF0A}">
      <dgm:prSet custT="1"/>
      <dgm:spPr/>
      <dgm:t>
        <a:bodyPr/>
        <a:lstStyle/>
        <a:p>
          <a:r>
            <a:rPr lang="zh-CN" altLang="en-US" sz="2000" dirty="0" smtClean="0">
              <a:solidFill>
                <a:srgbClr val="000000"/>
              </a:solidFill>
              <a:latin typeface="Calibri" pitchFamily="34" charset="0"/>
              <a:cs typeface="Calibri" pitchFamily="34" charset="0"/>
            </a:rPr>
            <a:t>经验证的</a:t>
          </a:r>
          <a:r>
            <a:rPr lang="en-US" sz="2000" dirty="0" smtClean="0">
              <a:solidFill>
                <a:srgbClr val="000000"/>
              </a:solidFill>
              <a:latin typeface="Calibri" pitchFamily="34" charset="0"/>
              <a:cs typeface="Calibri" pitchFamily="34" charset="0"/>
            </a:rPr>
            <a:t>CSRF</a:t>
          </a:r>
          <a:r>
            <a:rPr lang="zh-CN" altLang="en-US" sz="2000" dirty="0" smtClean="0">
              <a:solidFill>
                <a:srgbClr val="000000"/>
              </a:solidFill>
              <a:latin typeface="Calibri" pitchFamily="34" charset="0"/>
              <a:cs typeface="Calibri" pitchFamily="34" charset="0"/>
            </a:rPr>
            <a:t>、</a:t>
          </a:r>
          <a:r>
            <a:rPr lang="en-US" sz="2000" dirty="0" smtClean="0">
              <a:solidFill>
                <a:srgbClr val="000000"/>
              </a:solidFill>
              <a:latin typeface="Calibri" pitchFamily="34" charset="0"/>
              <a:cs typeface="Calibri" pitchFamily="34" charset="0"/>
            </a:rPr>
            <a:t>MITM</a:t>
          </a:r>
          <a:r>
            <a:rPr lang="zh-CN" altLang="en-US" sz="2000" dirty="0" smtClean="0">
              <a:solidFill>
                <a:srgbClr val="000000"/>
              </a:solidFill>
              <a:latin typeface="Calibri" pitchFamily="34" charset="0"/>
              <a:cs typeface="Calibri" pitchFamily="34" charset="0"/>
            </a:rPr>
            <a:t>和数据泄漏攻击</a:t>
          </a:r>
          <a:endParaRPr lang="en-US" sz="2000" dirty="0">
            <a:solidFill>
              <a:srgbClr val="000000"/>
            </a:solidFill>
            <a:latin typeface="Calibri" pitchFamily="34" charset="0"/>
            <a:cs typeface="Calibri" pitchFamily="34" charset="0"/>
          </a:endParaRPr>
        </a:p>
      </dgm:t>
    </dgm:pt>
    <dgm:pt modelId="{8AC9631D-6C6F-A64F-B137-AAEF5964BF0E}" type="parTrans" cxnId="{17BDFEAB-107D-E540-8C6A-C0BAD8E7DEF6}">
      <dgm:prSet/>
      <dgm:spPr/>
      <dgm:t>
        <a:bodyPr/>
        <a:lstStyle/>
        <a:p>
          <a:endParaRPr lang="en-US" sz="2000">
            <a:solidFill>
              <a:srgbClr val="000000"/>
            </a:solidFill>
            <a:latin typeface="Calibri" pitchFamily="34" charset="0"/>
            <a:cs typeface="Calibri" pitchFamily="34" charset="0"/>
          </a:endParaRPr>
        </a:p>
      </dgm:t>
    </dgm:pt>
    <dgm:pt modelId="{D08CC113-5C5D-DD47-82B3-D8F8C02950F8}" type="sibTrans" cxnId="{17BDFEAB-107D-E540-8C6A-C0BAD8E7DEF6}">
      <dgm:prSet/>
      <dgm:spPr/>
      <dgm:t>
        <a:bodyPr/>
        <a:lstStyle/>
        <a:p>
          <a:endParaRPr lang="en-US" sz="2000">
            <a:solidFill>
              <a:srgbClr val="000000"/>
            </a:solidFill>
            <a:latin typeface="Calibri" pitchFamily="34" charset="0"/>
            <a:cs typeface="Calibri" pitchFamily="34" charset="0"/>
          </a:endParaRPr>
        </a:p>
      </dgm:t>
    </dgm:pt>
    <dgm:pt modelId="{38636383-6748-D14A-83EE-C3B024422F88}" type="pres">
      <dgm:prSet presAssocID="{659A4FEC-BE34-574D-BFC8-37635DA52DDD}" presName="linear" presStyleCnt="0">
        <dgm:presLayoutVars>
          <dgm:dir/>
          <dgm:animLvl val="lvl"/>
          <dgm:resizeHandles val="exact"/>
        </dgm:presLayoutVars>
      </dgm:prSet>
      <dgm:spPr/>
      <dgm:t>
        <a:bodyPr/>
        <a:lstStyle/>
        <a:p>
          <a:endParaRPr lang="en-US"/>
        </a:p>
      </dgm:t>
    </dgm:pt>
    <dgm:pt modelId="{31412E99-93A4-5645-A98D-3C54C9D65A56}" type="pres">
      <dgm:prSet presAssocID="{0020C5D3-BFB0-6442-B798-33EE11B4B202}" presName="parentLin" presStyleCnt="0"/>
      <dgm:spPr/>
    </dgm:pt>
    <dgm:pt modelId="{EB4BFEA6-14F8-2E47-84E0-C1C2D0747221}" type="pres">
      <dgm:prSet presAssocID="{0020C5D3-BFB0-6442-B798-33EE11B4B202}" presName="parentLeftMargin" presStyleLbl="node1" presStyleIdx="0" presStyleCnt="3"/>
      <dgm:spPr/>
      <dgm:t>
        <a:bodyPr/>
        <a:lstStyle/>
        <a:p>
          <a:endParaRPr lang="en-US"/>
        </a:p>
      </dgm:t>
    </dgm:pt>
    <dgm:pt modelId="{6C95E68C-2FAA-AA4D-8CB0-BAD24BECC4D6}" type="pres">
      <dgm:prSet presAssocID="{0020C5D3-BFB0-6442-B798-33EE11B4B202}" presName="parentText" presStyleLbl="node1" presStyleIdx="0" presStyleCnt="3">
        <dgm:presLayoutVars>
          <dgm:chMax val="0"/>
          <dgm:bulletEnabled val="1"/>
        </dgm:presLayoutVars>
      </dgm:prSet>
      <dgm:spPr/>
      <dgm:t>
        <a:bodyPr/>
        <a:lstStyle/>
        <a:p>
          <a:endParaRPr lang="en-US"/>
        </a:p>
      </dgm:t>
    </dgm:pt>
    <dgm:pt modelId="{2F2E91A5-F14C-BE4F-A3DD-40C25C27E930}" type="pres">
      <dgm:prSet presAssocID="{0020C5D3-BFB0-6442-B798-33EE11B4B202}" presName="negativeSpace" presStyleCnt="0"/>
      <dgm:spPr/>
    </dgm:pt>
    <dgm:pt modelId="{69326DB1-5413-B649-BFA2-69F52633EE5C}" type="pres">
      <dgm:prSet presAssocID="{0020C5D3-BFB0-6442-B798-33EE11B4B202}" presName="childText" presStyleLbl="conFgAcc1" presStyleIdx="0" presStyleCnt="3">
        <dgm:presLayoutVars>
          <dgm:bulletEnabled val="1"/>
        </dgm:presLayoutVars>
      </dgm:prSet>
      <dgm:spPr/>
      <dgm:t>
        <a:bodyPr/>
        <a:lstStyle/>
        <a:p>
          <a:endParaRPr lang="en-US"/>
        </a:p>
      </dgm:t>
    </dgm:pt>
    <dgm:pt modelId="{9BEC3FC9-97CE-DC47-86CE-395BC15469C3}" type="pres">
      <dgm:prSet presAssocID="{A3F3AD8A-31E6-3645-8735-8B4729D43716}" presName="spaceBetweenRectangles" presStyleCnt="0"/>
      <dgm:spPr/>
    </dgm:pt>
    <dgm:pt modelId="{65C79A8E-8D69-B142-8719-D36D77358E94}" type="pres">
      <dgm:prSet presAssocID="{4E7A756B-5044-FA4B-A0DC-4811F86404F3}" presName="parentLin" presStyleCnt="0"/>
      <dgm:spPr/>
    </dgm:pt>
    <dgm:pt modelId="{440A5E0D-BB1D-1F45-9657-46536FA1FFB8}" type="pres">
      <dgm:prSet presAssocID="{4E7A756B-5044-FA4B-A0DC-4811F86404F3}" presName="parentLeftMargin" presStyleLbl="node1" presStyleIdx="0" presStyleCnt="3"/>
      <dgm:spPr/>
      <dgm:t>
        <a:bodyPr/>
        <a:lstStyle/>
        <a:p>
          <a:endParaRPr lang="en-US"/>
        </a:p>
      </dgm:t>
    </dgm:pt>
    <dgm:pt modelId="{8D9C2CBA-4893-CB4A-9A62-112D9CB693B9}" type="pres">
      <dgm:prSet presAssocID="{4E7A756B-5044-FA4B-A0DC-4811F86404F3}" presName="parentText" presStyleLbl="node1" presStyleIdx="1" presStyleCnt="3">
        <dgm:presLayoutVars>
          <dgm:chMax val="0"/>
          <dgm:bulletEnabled val="1"/>
        </dgm:presLayoutVars>
      </dgm:prSet>
      <dgm:spPr/>
      <dgm:t>
        <a:bodyPr/>
        <a:lstStyle/>
        <a:p>
          <a:endParaRPr lang="en-US"/>
        </a:p>
      </dgm:t>
    </dgm:pt>
    <dgm:pt modelId="{8FFB9548-C0E4-4E49-A596-1C81669B0178}" type="pres">
      <dgm:prSet presAssocID="{4E7A756B-5044-FA4B-A0DC-4811F86404F3}" presName="negativeSpace" presStyleCnt="0"/>
      <dgm:spPr/>
    </dgm:pt>
    <dgm:pt modelId="{71254FDC-1969-FA4F-842D-D4C68BB6A8CD}" type="pres">
      <dgm:prSet presAssocID="{4E7A756B-5044-FA4B-A0DC-4811F86404F3}" presName="childText" presStyleLbl="conFgAcc1" presStyleIdx="1" presStyleCnt="3">
        <dgm:presLayoutVars>
          <dgm:bulletEnabled val="1"/>
        </dgm:presLayoutVars>
      </dgm:prSet>
      <dgm:spPr/>
      <dgm:t>
        <a:bodyPr/>
        <a:lstStyle/>
        <a:p>
          <a:endParaRPr lang="en-US"/>
        </a:p>
      </dgm:t>
    </dgm:pt>
    <dgm:pt modelId="{41BABF4C-ACCF-6C46-9F0E-FAEFE60535F4}" type="pres">
      <dgm:prSet presAssocID="{1657615B-5A43-2749-AAE1-72E428C1DF21}" presName="spaceBetweenRectangles" presStyleCnt="0"/>
      <dgm:spPr/>
    </dgm:pt>
    <dgm:pt modelId="{D678FD74-2DCC-D942-918C-0DCE6194E794}" type="pres">
      <dgm:prSet presAssocID="{17F9A266-4484-984B-89E6-DF6858B7C96F}" presName="parentLin" presStyleCnt="0"/>
      <dgm:spPr/>
    </dgm:pt>
    <dgm:pt modelId="{BB756CDF-F96A-F54C-8601-393F798D4B2E}" type="pres">
      <dgm:prSet presAssocID="{17F9A266-4484-984B-89E6-DF6858B7C96F}" presName="parentLeftMargin" presStyleLbl="node1" presStyleIdx="1" presStyleCnt="3"/>
      <dgm:spPr/>
      <dgm:t>
        <a:bodyPr/>
        <a:lstStyle/>
        <a:p>
          <a:endParaRPr lang="en-US"/>
        </a:p>
      </dgm:t>
    </dgm:pt>
    <dgm:pt modelId="{F437A6FF-14A4-8F4A-BB6E-069781BF54E7}" type="pres">
      <dgm:prSet presAssocID="{17F9A266-4484-984B-89E6-DF6858B7C96F}" presName="parentText" presStyleLbl="node1" presStyleIdx="2" presStyleCnt="3">
        <dgm:presLayoutVars>
          <dgm:chMax val="0"/>
          <dgm:bulletEnabled val="1"/>
        </dgm:presLayoutVars>
      </dgm:prSet>
      <dgm:spPr/>
      <dgm:t>
        <a:bodyPr/>
        <a:lstStyle/>
        <a:p>
          <a:endParaRPr lang="en-US"/>
        </a:p>
      </dgm:t>
    </dgm:pt>
    <dgm:pt modelId="{974F61DC-72BF-F043-A78E-797671E2FB11}" type="pres">
      <dgm:prSet presAssocID="{17F9A266-4484-984B-89E6-DF6858B7C96F}" presName="negativeSpace" presStyleCnt="0"/>
      <dgm:spPr/>
    </dgm:pt>
    <dgm:pt modelId="{FEAA8FD4-9819-3B44-B6D3-56A804E9ADD1}" type="pres">
      <dgm:prSet presAssocID="{17F9A266-4484-984B-89E6-DF6858B7C96F}" presName="childText" presStyleLbl="conFgAcc1" presStyleIdx="2" presStyleCnt="3">
        <dgm:presLayoutVars>
          <dgm:bulletEnabled val="1"/>
        </dgm:presLayoutVars>
      </dgm:prSet>
      <dgm:spPr/>
      <dgm:t>
        <a:bodyPr/>
        <a:lstStyle/>
        <a:p>
          <a:endParaRPr lang="en-US"/>
        </a:p>
      </dgm:t>
    </dgm:pt>
  </dgm:ptLst>
  <dgm:cxnLst>
    <dgm:cxn modelId="{6FFD1458-22C1-49B5-A83A-3C0AEBC642E6}" type="presOf" srcId="{0020C5D3-BFB0-6442-B798-33EE11B4B202}" destId="{6C95E68C-2FAA-AA4D-8CB0-BAD24BECC4D6}" srcOrd="1" destOrd="0" presId="urn:microsoft.com/office/officeart/2005/8/layout/list1"/>
    <dgm:cxn modelId="{7F3862D6-F896-42D2-AD30-E5F56830C8B7}" type="presOf" srcId="{659A4FEC-BE34-574D-BFC8-37635DA52DDD}" destId="{38636383-6748-D14A-83EE-C3B024422F88}" srcOrd="0" destOrd="0" presId="urn:microsoft.com/office/officeart/2005/8/layout/list1"/>
    <dgm:cxn modelId="{7516ECCD-F879-4827-B737-4C506D58C068}" type="presOf" srcId="{A0271B48-5560-F64E-9679-18CA15DDDFD2}" destId="{71254FDC-1969-FA4F-842D-D4C68BB6A8CD}" srcOrd="0" destOrd="1" presId="urn:microsoft.com/office/officeart/2005/8/layout/list1"/>
    <dgm:cxn modelId="{701467A6-3093-43D5-BF77-ED81E0CE461A}" type="presOf" srcId="{17F9A266-4484-984B-89E6-DF6858B7C96F}" destId="{BB756CDF-F96A-F54C-8601-393F798D4B2E}" srcOrd="0" destOrd="0" presId="urn:microsoft.com/office/officeart/2005/8/layout/list1"/>
    <dgm:cxn modelId="{8B35EE86-3E3A-8A4A-B19F-506424024D03}" srcId="{17F9A266-4484-984B-89E6-DF6858B7C96F}" destId="{61FAB002-669B-6D4A-A53C-DA309B8054EE}" srcOrd="0" destOrd="0" parTransId="{21CC4535-A5B8-3342-9DDB-6CC568E560C7}" sibTransId="{DD0E2DCF-097D-4243-9584-10DF0385930A}"/>
    <dgm:cxn modelId="{5D6E2481-9487-EB4D-9130-2C178220D6C1}" srcId="{659A4FEC-BE34-574D-BFC8-37635DA52DDD}" destId="{0020C5D3-BFB0-6442-B798-33EE11B4B202}" srcOrd="0" destOrd="0" parTransId="{83B3CC49-4EFC-F64A-9972-9AF5490A1C36}" sibTransId="{A3F3AD8A-31E6-3645-8735-8B4729D43716}"/>
    <dgm:cxn modelId="{FBB8E9CC-FFA8-3748-94D8-0AC40612311D}" srcId="{659A4FEC-BE34-574D-BFC8-37635DA52DDD}" destId="{4E7A756B-5044-FA4B-A0DC-4811F86404F3}" srcOrd="1" destOrd="0" parTransId="{A2BE6E40-E759-1944-B742-843A76925C72}" sibTransId="{1657615B-5A43-2749-AAE1-72E428C1DF21}"/>
    <dgm:cxn modelId="{833CBE2A-FDF3-4C31-A23C-B61C8B2FDE8F}" type="presOf" srcId="{0020C5D3-BFB0-6442-B798-33EE11B4B202}" destId="{EB4BFEA6-14F8-2E47-84E0-C1C2D0747221}" srcOrd="0" destOrd="0" presId="urn:microsoft.com/office/officeart/2005/8/layout/list1"/>
    <dgm:cxn modelId="{C9B55C61-1DF4-F240-80E4-1F6EBB5B4C57}" srcId="{659A4FEC-BE34-574D-BFC8-37635DA52DDD}" destId="{17F9A266-4484-984B-89E6-DF6858B7C96F}" srcOrd="2" destOrd="0" parTransId="{D010F141-3012-5C4A-878A-94DD7F8E5BC2}" sibTransId="{D3276BB1-C59E-5C46-9199-17A5838C1F36}"/>
    <dgm:cxn modelId="{61BDF0DB-3BC2-854C-99D6-D5E509FC08CE}" srcId="{0020C5D3-BFB0-6442-B798-33EE11B4B202}" destId="{43D8F65E-D180-0941-B0B8-B7F95310E506}" srcOrd="0" destOrd="0" parTransId="{6CD6D578-088B-134B-B1A1-C11502B970CC}" sibTransId="{16D04449-635F-E54B-82AD-A2A1564DCE8B}"/>
    <dgm:cxn modelId="{17BDFEAB-107D-E540-8C6A-C0BAD8E7DEF6}" srcId="{61FAB002-669B-6D4A-A53C-DA309B8054EE}" destId="{EA381C27-7F53-5D4E-8624-AF638B88DF0A}" srcOrd="1" destOrd="0" parTransId="{8AC9631D-6C6F-A64F-B137-AAEF5964BF0E}" sibTransId="{D08CC113-5C5D-DD47-82B3-D8F8C02950F8}"/>
    <dgm:cxn modelId="{B57E2B6D-CB08-43C2-9583-723BBDE463D6}" type="presOf" srcId="{4E7A756B-5044-FA4B-A0DC-4811F86404F3}" destId="{440A5E0D-BB1D-1F45-9657-46536FA1FFB8}" srcOrd="0" destOrd="0" presId="urn:microsoft.com/office/officeart/2005/8/layout/list1"/>
    <dgm:cxn modelId="{60116C00-6927-470F-8A22-C776368F1800}" type="presOf" srcId="{61FAB002-669B-6D4A-A53C-DA309B8054EE}" destId="{FEAA8FD4-9819-3B44-B6D3-56A804E9ADD1}" srcOrd="0" destOrd="0" presId="urn:microsoft.com/office/officeart/2005/8/layout/list1"/>
    <dgm:cxn modelId="{41419C00-C923-40AC-8B0E-9B485C023AF5}" type="presOf" srcId="{43D8F65E-D180-0941-B0B8-B7F95310E506}" destId="{69326DB1-5413-B649-BFA2-69F52633EE5C}" srcOrd="0" destOrd="0" presId="urn:microsoft.com/office/officeart/2005/8/layout/list1"/>
    <dgm:cxn modelId="{FA8CBCA9-D0A1-4501-BBFA-71BC342CD02E}" type="presOf" srcId="{4E7A756B-5044-FA4B-A0DC-4811F86404F3}" destId="{8D9C2CBA-4893-CB4A-9A62-112D9CB693B9}" srcOrd="1" destOrd="0" presId="urn:microsoft.com/office/officeart/2005/8/layout/list1"/>
    <dgm:cxn modelId="{F6E8659C-8CE9-4524-A370-82B91E766BA4}" type="presOf" srcId="{B88339E9-63A5-AF49-9D79-418C6107EB72}" destId="{71254FDC-1969-FA4F-842D-D4C68BB6A8CD}" srcOrd="0" destOrd="0" presId="urn:microsoft.com/office/officeart/2005/8/layout/list1"/>
    <dgm:cxn modelId="{5A60533D-0F86-408A-BCA7-947E43E0129D}" type="presOf" srcId="{B05925F8-CCFD-A84E-B469-983F16102C16}" destId="{FEAA8FD4-9819-3B44-B6D3-56A804E9ADD1}" srcOrd="0" destOrd="1" presId="urn:microsoft.com/office/officeart/2005/8/layout/list1"/>
    <dgm:cxn modelId="{8EA5646B-5E01-49AC-BD68-673655F0C56F}" type="presOf" srcId="{17F9A266-4484-984B-89E6-DF6858B7C96F}" destId="{F437A6FF-14A4-8F4A-BB6E-069781BF54E7}" srcOrd="1" destOrd="0" presId="urn:microsoft.com/office/officeart/2005/8/layout/list1"/>
    <dgm:cxn modelId="{5AD09B93-BD0C-4A06-B530-5E3CA314B25D}" type="presOf" srcId="{EA381C27-7F53-5D4E-8624-AF638B88DF0A}" destId="{FEAA8FD4-9819-3B44-B6D3-56A804E9ADD1}" srcOrd="0" destOrd="2" presId="urn:microsoft.com/office/officeart/2005/8/layout/list1"/>
    <dgm:cxn modelId="{D9BF6203-3FAE-B548-A9BD-10EB64DC75A7}" srcId="{4E7A756B-5044-FA4B-A0DC-4811F86404F3}" destId="{A0271B48-5560-F64E-9679-18CA15DDDFD2}" srcOrd="1" destOrd="0" parTransId="{D3ADB19B-68A3-9746-97E8-3FB2E4272F70}" sibTransId="{F08A61DD-9AF2-BD48-96FF-8350F1AA2A9E}"/>
    <dgm:cxn modelId="{F46D8C1F-2DE7-8246-B070-180B5011DAA1}" srcId="{61FAB002-669B-6D4A-A53C-DA309B8054EE}" destId="{B05925F8-CCFD-A84E-B469-983F16102C16}" srcOrd="0" destOrd="0" parTransId="{9696BFED-0D5B-B943-8118-D9603B03A76B}" sibTransId="{9DAB375D-6840-D146-9F3F-EEAA40CFA5B4}"/>
    <dgm:cxn modelId="{82FAED7D-E224-BE4A-9889-86C11013EE4C}" srcId="{4E7A756B-5044-FA4B-A0DC-4811F86404F3}" destId="{B88339E9-63A5-AF49-9D79-418C6107EB72}" srcOrd="0" destOrd="0" parTransId="{5D2B554E-48FD-884C-80DB-18C948D9AF30}" sibTransId="{27B8FB85-30AC-1F46-A73F-909A2EC4AE2C}"/>
    <dgm:cxn modelId="{F7D250F8-A9D6-4E54-9CA4-65130DE34071}" type="presParOf" srcId="{38636383-6748-D14A-83EE-C3B024422F88}" destId="{31412E99-93A4-5645-A98D-3C54C9D65A56}" srcOrd="0" destOrd="0" presId="urn:microsoft.com/office/officeart/2005/8/layout/list1"/>
    <dgm:cxn modelId="{B34ED6FC-F740-43F1-B1B1-A5BBA097DD47}" type="presParOf" srcId="{31412E99-93A4-5645-A98D-3C54C9D65A56}" destId="{EB4BFEA6-14F8-2E47-84E0-C1C2D0747221}" srcOrd="0" destOrd="0" presId="urn:microsoft.com/office/officeart/2005/8/layout/list1"/>
    <dgm:cxn modelId="{37617FE1-5852-414C-819C-5FD1D4A7B5FB}" type="presParOf" srcId="{31412E99-93A4-5645-A98D-3C54C9D65A56}" destId="{6C95E68C-2FAA-AA4D-8CB0-BAD24BECC4D6}" srcOrd="1" destOrd="0" presId="urn:microsoft.com/office/officeart/2005/8/layout/list1"/>
    <dgm:cxn modelId="{73DB41C1-6AA1-4616-A092-89767C5CC0D8}" type="presParOf" srcId="{38636383-6748-D14A-83EE-C3B024422F88}" destId="{2F2E91A5-F14C-BE4F-A3DD-40C25C27E930}" srcOrd="1" destOrd="0" presId="urn:microsoft.com/office/officeart/2005/8/layout/list1"/>
    <dgm:cxn modelId="{8F400032-690F-43E1-B0EC-A041E276FA5B}" type="presParOf" srcId="{38636383-6748-D14A-83EE-C3B024422F88}" destId="{69326DB1-5413-B649-BFA2-69F52633EE5C}" srcOrd="2" destOrd="0" presId="urn:microsoft.com/office/officeart/2005/8/layout/list1"/>
    <dgm:cxn modelId="{5C724094-8545-4356-BC3A-EE1B621481D3}" type="presParOf" srcId="{38636383-6748-D14A-83EE-C3B024422F88}" destId="{9BEC3FC9-97CE-DC47-86CE-395BC15469C3}" srcOrd="3" destOrd="0" presId="urn:microsoft.com/office/officeart/2005/8/layout/list1"/>
    <dgm:cxn modelId="{D5967F74-6725-48E1-8D9E-945FD3839E61}" type="presParOf" srcId="{38636383-6748-D14A-83EE-C3B024422F88}" destId="{65C79A8E-8D69-B142-8719-D36D77358E94}" srcOrd="4" destOrd="0" presId="urn:microsoft.com/office/officeart/2005/8/layout/list1"/>
    <dgm:cxn modelId="{8928AA9B-D105-4008-A165-990828447409}" type="presParOf" srcId="{65C79A8E-8D69-B142-8719-D36D77358E94}" destId="{440A5E0D-BB1D-1F45-9657-46536FA1FFB8}" srcOrd="0" destOrd="0" presId="urn:microsoft.com/office/officeart/2005/8/layout/list1"/>
    <dgm:cxn modelId="{75122F27-A403-4FE7-AEF6-6DF5A00AEA60}" type="presParOf" srcId="{65C79A8E-8D69-B142-8719-D36D77358E94}" destId="{8D9C2CBA-4893-CB4A-9A62-112D9CB693B9}" srcOrd="1" destOrd="0" presId="urn:microsoft.com/office/officeart/2005/8/layout/list1"/>
    <dgm:cxn modelId="{2E3DD625-494D-424D-A9C0-972D747E19D1}" type="presParOf" srcId="{38636383-6748-D14A-83EE-C3B024422F88}" destId="{8FFB9548-C0E4-4E49-A596-1C81669B0178}" srcOrd="5" destOrd="0" presId="urn:microsoft.com/office/officeart/2005/8/layout/list1"/>
    <dgm:cxn modelId="{A39C4B54-8BB3-478B-8E64-EFFF709243C8}" type="presParOf" srcId="{38636383-6748-D14A-83EE-C3B024422F88}" destId="{71254FDC-1969-FA4F-842D-D4C68BB6A8CD}" srcOrd="6" destOrd="0" presId="urn:microsoft.com/office/officeart/2005/8/layout/list1"/>
    <dgm:cxn modelId="{A89D2495-685F-43D5-AA6F-3B6956874712}" type="presParOf" srcId="{38636383-6748-D14A-83EE-C3B024422F88}" destId="{41BABF4C-ACCF-6C46-9F0E-FAEFE60535F4}" srcOrd="7" destOrd="0" presId="urn:microsoft.com/office/officeart/2005/8/layout/list1"/>
    <dgm:cxn modelId="{88E06058-C5AF-4D4F-9366-C62E207A8FEF}" type="presParOf" srcId="{38636383-6748-D14A-83EE-C3B024422F88}" destId="{D678FD74-2DCC-D942-918C-0DCE6194E794}" srcOrd="8" destOrd="0" presId="urn:microsoft.com/office/officeart/2005/8/layout/list1"/>
    <dgm:cxn modelId="{07BC59E9-76E6-4A0A-B49A-C21ED00CBB5C}" type="presParOf" srcId="{D678FD74-2DCC-D942-918C-0DCE6194E794}" destId="{BB756CDF-F96A-F54C-8601-393F798D4B2E}" srcOrd="0" destOrd="0" presId="urn:microsoft.com/office/officeart/2005/8/layout/list1"/>
    <dgm:cxn modelId="{505981CE-CDF8-4F33-A6F8-7D50923244E2}" type="presParOf" srcId="{D678FD74-2DCC-D942-918C-0DCE6194E794}" destId="{F437A6FF-14A4-8F4A-BB6E-069781BF54E7}" srcOrd="1" destOrd="0" presId="urn:microsoft.com/office/officeart/2005/8/layout/list1"/>
    <dgm:cxn modelId="{34F0488C-A77F-4E17-BE0A-FD3A1341A536}" type="presParOf" srcId="{38636383-6748-D14A-83EE-C3B024422F88}" destId="{974F61DC-72BF-F043-A78E-797671E2FB11}" srcOrd="9" destOrd="0" presId="urn:microsoft.com/office/officeart/2005/8/layout/list1"/>
    <dgm:cxn modelId="{18EC2D43-880C-4C0E-B56F-A3BD3DFC50BE}" type="presParOf" srcId="{38636383-6748-D14A-83EE-C3B024422F88}" destId="{FEAA8FD4-9819-3B44-B6D3-56A804E9ADD1}"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D2B6A28C-7986-8A48-BB43-6D8C7CA336F4}" type="doc">
      <dgm:prSet loTypeId="urn:microsoft.com/office/officeart/2005/8/layout/list1" loCatId="list" qsTypeId="urn:microsoft.com/office/officeart/2005/8/quickstyle/simple4" qsCatId="simple" csTypeId="urn:microsoft.com/office/officeart/2005/8/colors/accent1_2#10" csCatId="accent1" phldr="1"/>
      <dgm:spPr/>
      <dgm:t>
        <a:bodyPr/>
        <a:lstStyle/>
        <a:p>
          <a:endParaRPr lang="en-US"/>
        </a:p>
      </dgm:t>
    </dgm:pt>
    <dgm:pt modelId="{41C7CF83-E6E3-E04B-9BE6-2547DB367760}">
      <dgm:prSet phldrT="[Text]" custT="1"/>
      <dgm:spPr/>
      <dgm:t>
        <a:bodyPr/>
        <a:lstStyle/>
        <a:p>
          <a:r>
            <a:rPr lang="zh-CN" altLang="en-US" sz="2000" baseline="0" dirty="0" smtClean="0">
              <a:solidFill>
                <a:srgbClr val="000000"/>
              </a:solidFill>
              <a:latin typeface="Calibri" pitchFamily="34" charset="0"/>
              <a:cs typeface="Calibri" pitchFamily="34" charset="0"/>
            </a:rPr>
            <a:t>说明</a:t>
          </a:r>
          <a:endParaRPr lang="en-US" sz="2000" baseline="0" dirty="0" smtClean="0">
            <a:solidFill>
              <a:srgbClr val="000000"/>
            </a:solidFill>
            <a:latin typeface="Calibri" pitchFamily="34" charset="0"/>
            <a:cs typeface="Calibri" pitchFamily="34" charset="0"/>
          </a:endParaRPr>
        </a:p>
      </dgm:t>
    </dgm:pt>
    <dgm:pt modelId="{008D14D1-9F21-0C4A-98C9-D1823D6D7C84}" type="parTrans" cxnId="{4DFA5441-BB21-394A-97E4-66441EFB4757}">
      <dgm:prSet/>
      <dgm:spPr/>
      <dgm:t>
        <a:bodyPr/>
        <a:lstStyle/>
        <a:p>
          <a:endParaRPr lang="en-US" sz="2000">
            <a:solidFill>
              <a:srgbClr val="000000"/>
            </a:solidFill>
            <a:latin typeface="Calibri" pitchFamily="34" charset="0"/>
            <a:cs typeface="Calibri" pitchFamily="34" charset="0"/>
          </a:endParaRPr>
        </a:p>
      </dgm:t>
    </dgm:pt>
    <dgm:pt modelId="{81745F29-5844-2140-B6A2-92C7C44939BB}" type="sibTrans" cxnId="{4DFA5441-BB21-394A-97E4-66441EFB4757}">
      <dgm:prSet/>
      <dgm:spPr/>
      <dgm:t>
        <a:bodyPr/>
        <a:lstStyle/>
        <a:p>
          <a:endParaRPr lang="en-US" sz="2000">
            <a:solidFill>
              <a:srgbClr val="000000"/>
            </a:solidFill>
            <a:latin typeface="Calibri" pitchFamily="34" charset="0"/>
            <a:cs typeface="Calibri" pitchFamily="34" charset="0"/>
          </a:endParaRPr>
        </a:p>
      </dgm:t>
    </dgm:pt>
    <dgm:pt modelId="{100845A9-869E-1F44-B40F-FBE550EA3D07}">
      <dgm:prSet phldrT="[Text]" custT="1"/>
      <dgm:spPr/>
      <dgm:t>
        <a:bodyPr/>
        <a:lstStyle/>
        <a:p>
          <a:r>
            <a:rPr lang="zh-CN" altLang="en-US" sz="2000" baseline="0" dirty="0" smtClean="0">
              <a:solidFill>
                <a:srgbClr val="000000"/>
              </a:solidFill>
              <a:latin typeface="Calibri" pitchFamily="34" charset="0"/>
              <a:cs typeface="Calibri" pitchFamily="34" charset="0"/>
            </a:rPr>
            <a:t>影响</a:t>
          </a:r>
          <a:endParaRPr lang="en-US" sz="2000" baseline="0" dirty="0">
            <a:solidFill>
              <a:srgbClr val="000000"/>
            </a:solidFill>
            <a:latin typeface="Calibri" pitchFamily="34" charset="0"/>
            <a:cs typeface="Calibri" pitchFamily="34" charset="0"/>
          </a:endParaRPr>
        </a:p>
      </dgm:t>
    </dgm:pt>
    <dgm:pt modelId="{883ED455-A822-7548-AB0B-EA3A6596CED3}" type="parTrans" cxnId="{AA5E2C68-6043-EF45-946E-C375929CFA8D}">
      <dgm:prSet/>
      <dgm:spPr/>
      <dgm:t>
        <a:bodyPr/>
        <a:lstStyle/>
        <a:p>
          <a:endParaRPr lang="en-US" sz="2000">
            <a:solidFill>
              <a:srgbClr val="000000"/>
            </a:solidFill>
            <a:latin typeface="Calibri" pitchFamily="34" charset="0"/>
            <a:cs typeface="Calibri" pitchFamily="34" charset="0"/>
          </a:endParaRPr>
        </a:p>
      </dgm:t>
    </dgm:pt>
    <dgm:pt modelId="{A519CA8B-F144-8641-90D1-CF7265F927B9}" type="sibTrans" cxnId="{AA5E2C68-6043-EF45-946E-C375929CFA8D}">
      <dgm:prSet/>
      <dgm:spPr/>
      <dgm:t>
        <a:bodyPr/>
        <a:lstStyle/>
        <a:p>
          <a:endParaRPr lang="en-US" sz="2000">
            <a:solidFill>
              <a:srgbClr val="000000"/>
            </a:solidFill>
            <a:latin typeface="Calibri" pitchFamily="34" charset="0"/>
            <a:cs typeface="Calibri" pitchFamily="34" charset="0"/>
          </a:endParaRPr>
        </a:p>
      </dgm:t>
    </dgm:pt>
    <dgm:pt modelId="{52057A72-3215-8541-9E9D-AF72CC77FE0B}">
      <dgm:prSet phldrT="[Text]" custT="1"/>
      <dgm:spPr/>
      <dgm:t>
        <a:bodyPr/>
        <a:lstStyle/>
        <a:p>
          <a:r>
            <a:rPr lang="zh-CN" altLang="en-US" sz="2000" baseline="0" dirty="0" smtClean="0">
              <a:solidFill>
                <a:srgbClr val="000000"/>
              </a:solidFill>
              <a:latin typeface="Calibri" pitchFamily="34" charset="0"/>
              <a:cs typeface="Calibri" pitchFamily="34" charset="0"/>
            </a:rPr>
            <a:t>举例</a:t>
          </a:r>
          <a:endParaRPr lang="en-US" sz="2000" baseline="0" dirty="0">
            <a:solidFill>
              <a:srgbClr val="000000"/>
            </a:solidFill>
            <a:latin typeface="Calibri" pitchFamily="34" charset="0"/>
            <a:cs typeface="Calibri" pitchFamily="34" charset="0"/>
          </a:endParaRPr>
        </a:p>
      </dgm:t>
    </dgm:pt>
    <dgm:pt modelId="{64769729-6656-244C-8073-E3876A7051D6}" type="parTrans" cxnId="{782E25FE-6120-3247-B1CB-DDD321655A62}">
      <dgm:prSet/>
      <dgm:spPr/>
      <dgm:t>
        <a:bodyPr/>
        <a:lstStyle/>
        <a:p>
          <a:endParaRPr lang="en-US" sz="2000">
            <a:solidFill>
              <a:srgbClr val="000000"/>
            </a:solidFill>
            <a:latin typeface="Calibri" pitchFamily="34" charset="0"/>
            <a:cs typeface="Calibri" pitchFamily="34" charset="0"/>
          </a:endParaRPr>
        </a:p>
      </dgm:t>
    </dgm:pt>
    <dgm:pt modelId="{66970C93-AE9A-7845-ADE2-D2C9EBB738E8}" type="sibTrans" cxnId="{782E25FE-6120-3247-B1CB-DDD321655A62}">
      <dgm:prSet/>
      <dgm:spPr/>
      <dgm:t>
        <a:bodyPr/>
        <a:lstStyle/>
        <a:p>
          <a:endParaRPr lang="en-US" sz="2000">
            <a:solidFill>
              <a:srgbClr val="000000"/>
            </a:solidFill>
            <a:latin typeface="Calibri" pitchFamily="34" charset="0"/>
            <a:cs typeface="Calibri" pitchFamily="34" charset="0"/>
          </a:endParaRPr>
        </a:p>
      </dgm:t>
    </dgm:pt>
    <dgm:pt modelId="{9CDC8F98-D214-294F-B9A7-EEADED52B6C8}">
      <dgm:prSet custT="1"/>
      <dgm:spPr/>
      <dgm:t>
        <a:bodyPr/>
        <a:lstStyle/>
        <a:p>
          <a:r>
            <a:rPr lang="zh-CN" altLang="en-US" sz="2000" dirty="0" smtClean="0">
              <a:solidFill>
                <a:srgbClr val="000000"/>
              </a:solidFill>
              <a:latin typeface="Calibri" pitchFamily="34" charset="0"/>
              <a:cs typeface="Calibri" pitchFamily="34" charset="0"/>
            </a:rPr>
            <a:t>可能因为云用户没有相关知识，造成重大的数据外泄。</a:t>
          </a:r>
          <a:endParaRPr lang="en-US" sz="2000" dirty="0">
            <a:solidFill>
              <a:srgbClr val="000000"/>
            </a:solidFill>
            <a:latin typeface="Calibri" pitchFamily="34" charset="0"/>
            <a:cs typeface="Calibri" pitchFamily="34" charset="0"/>
          </a:endParaRPr>
        </a:p>
      </dgm:t>
    </dgm:pt>
    <dgm:pt modelId="{F5EEFAD7-B8A3-1943-A1B2-33D8CA6D04B2}" type="parTrans" cxnId="{F46C0C0F-48CB-A146-A828-E8A9EE778673}">
      <dgm:prSet/>
      <dgm:spPr/>
      <dgm:t>
        <a:bodyPr/>
        <a:lstStyle/>
        <a:p>
          <a:endParaRPr lang="en-US" sz="2000">
            <a:solidFill>
              <a:srgbClr val="000000"/>
            </a:solidFill>
            <a:latin typeface="Calibri" pitchFamily="34" charset="0"/>
            <a:cs typeface="Calibri" pitchFamily="34" charset="0"/>
          </a:endParaRPr>
        </a:p>
      </dgm:t>
    </dgm:pt>
    <dgm:pt modelId="{A5E13090-3D29-E047-A0FE-2E0932AC1CA1}" type="sibTrans" cxnId="{F46C0C0F-48CB-A146-A828-E8A9EE778673}">
      <dgm:prSet/>
      <dgm:spPr/>
      <dgm:t>
        <a:bodyPr/>
        <a:lstStyle/>
        <a:p>
          <a:endParaRPr lang="en-US" sz="2000">
            <a:solidFill>
              <a:srgbClr val="000000"/>
            </a:solidFill>
            <a:latin typeface="Calibri" pitchFamily="34" charset="0"/>
            <a:cs typeface="Calibri" pitchFamily="34" charset="0"/>
          </a:endParaRPr>
        </a:p>
      </dgm:t>
    </dgm:pt>
    <dgm:pt modelId="{1F296D7D-8891-1A43-8CB8-E5F6E9AB4E57}">
      <dgm:prSet custT="1"/>
      <dgm:spPr/>
      <dgm:t>
        <a:bodyPr/>
        <a:lstStyle/>
        <a:p>
          <a:r>
            <a:rPr lang="zh-CN" altLang="en-US" sz="2000" dirty="0" smtClean="0">
              <a:solidFill>
                <a:srgbClr val="000000"/>
              </a:solidFill>
              <a:latin typeface="Calibri" pitchFamily="34" charset="0"/>
              <a:cs typeface="Calibri" pitchFamily="34" charset="0"/>
            </a:rPr>
            <a:t>对安全控制的不确定性可能让顾客陷入不必要的风险。</a:t>
          </a:r>
          <a:endParaRPr lang="en-US" sz="2000" dirty="0">
            <a:solidFill>
              <a:srgbClr val="000000"/>
            </a:solidFill>
            <a:latin typeface="Calibri" pitchFamily="34" charset="0"/>
            <a:cs typeface="Calibri" pitchFamily="34" charset="0"/>
          </a:endParaRPr>
        </a:p>
      </dgm:t>
    </dgm:pt>
    <dgm:pt modelId="{6418002A-1A17-F34B-8478-7C4BC13A448F}" type="parTrans" cxnId="{8A3CE9AC-0A0F-A54A-B068-37394C46C1B7}">
      <dgm:prSet/>
      <dgm:spPr/>
      <dgm:t>
        <a:bodyPr/>
        <a:lstStyle/>
        <a:p>
          <a:endParaRPr lang="en-US" sz="2000">
            <a:solidFill>
              <a:srgbClr val="000000"/>
            </a:solidFill>
            <a:latin typeface="Calibri" pitchFamily="34" charset="0"/>
            <a:cs typeface="Calibri" pitchFamily="34" charset="0"/>
          </a:endParaRPr>
        </a:p>
      </dgm:t>
    </dgm:pt>
    <dgm:pt modelId="{B48F1542-599D-D447-A323-B0A4E9C5924A}" type="sibTrans" cxnId="{8A3CE9AC-0A0F-A54A-B068-37394C46C1B7}">
      <dgm:prSet/>
      <dgm:spPr/>
      <dgm:t>
        <a:bodyPr/>
        <a:lstStyle/>
        <a:p>
          <a:endParaRPr lang="en-US" sz="2000">
            <a:solidFill>
              <a:srgbClr val="000000"/>
            </a:solidFill>
            <a:latin typeface="Calibri" pitchFamily="34" charset="0"/>
            <a:cs typeface="Calibri" pitchFamily="34" charset="0"/>
          </a:endParaRPr>
        </a:p>
      </dgm:t>
    </dgm:pt>
    <dgm:pt modelId="{00A62839-1DF4-FA4A-BD10-2FB6010FADBF}">
      <dgm:prSet custT="1"/>
      <dgm:spPr/>
      <dgm:t>
        <a:bodyPr/>
        <a:lstStyle/>
        <a:p>
          <a:r>
            <a:rPr lang="en-US" sz="2000" dirty="0" smtClean="0">
              <a:solidFill>
                <a:srgbClr val="000000"/>
              </a:solidFill>
              <a:latin typeface="Calibri" pitchFamily="34" charset="0"/>
              <a:cs typeface="Calibri" pitchFamily="34" charset="0"/>
            </a:rPr>
            <a:t>Heartland</a:t>
          </a:r>
          <a:r>
            <a:rPr lang="zh-CN" altLang="en-US" sz="2000" dirty="0" smtClean="0">
              <a:solidFill>
                <a:srgbClr val="000000"/>
              </a:solidFill>
              <a:latin typeface="Calibri" pitchFamily="34" charset="0"/>
              <a:cs typeface="Calibri" pitchFamily="34" charset="0"/>
            </a:rPr>
            <a:t>支付系统“只愿意做最小的工作量并符合国家法律，而不会通知每一位客户他们的数据是否被盗取。”</a:t>
          </a:r>
          <a:r>
            <a:rPr lang="en-US" sz="2000" dirty="0" smtClean="0">
              <a:solidFill>
                <a:srgbClr val="000000"/>
              </a:solidFill>
              <a:latin typeface="Calibri" pitchFamily="34" charset="0"/>
              <a:cs typeface="Calibri" pitchFamily="34" charset="0"/>
            </a:rPr>
            <a:t> http://www.pcworld.com/article/158038/heartland_has_no_heart_for_violated_customers.html</a:t>
          </a:r>
          <a:endParaRPr lang="en-US" sz="2000" dirty="0">
            <a:solidFill>
              <a:srgbClr val="000000"/>
            </a:solidFill>
            <a:latin typeface="Calibri" pitchFamily="34" charset="0"/>
            <a:cs typeface="Calibri" pitchFamily="34" charset="0"/>
          </a:endParaRPr>
        </a:p>
      </dgm:t>
    </dgm:pt>
    <dgm:pt modelId="{CFCB903F-D8D7-994D-869E-2E4E1EE6B638}" type="parTrans" cxnId="{6D0A861D-AD37-E54A-BF23-3E14D30E9B1C}">
      <dgm:prSet/>
      <dgm:spPr/>
      <dgm:t>
        <a:bodyPr/>
        <a:lstStyle/>
        <a:p>
          <a:endParaRPr lang="en-US" sz="2000">
            <a:solidFill>
              <a:srgbClr val="000000"/>
            </a:solidFill>
            <a:latin typeface="Calibri" pitchFamily="34" charset="0"/>
            <a:cs typeface="Calibri" pitchFamily="34" charset="0"/>
          </a:endParaRPr>
        </a:p>
      </dgm:t>
    </dgm:pt>
    <dgm:pt modelId="{BB25C1A3-C1B1-DC49-BD8E-5E917EE907B1}" type="sibTrans" cxnId="{6D0A861D-AD37-E54A-BF23-3E14D30E9B1C}">
      <dgm:prSet/>
      <dgm:spPr/>
      <dgm:t>
        <a:bodyPr/>
        <a:lstStyle/>
        <a:p>
          <a:endParaRPr lang="en-US" sz="2000">
            <a:solidFill>
              <a:srgbClr val="000000"/>
            </a:solidFill>
            <a:latin typeface="Calibri" pitchFamily="34" charset="0"/>
            <a:cs typeface="Calibri" pitchFamily="34" charset="0"/>
          </a:endParaRPr>
        </a:p>
      </dgm:t>
    </dgm:pt>
    <dgm:pt modelId="{45EB695A-E108-F841-881F-EDAF01EA2384}" type="pres">
      <dgm:prSet presAssocID="{D2B6A28C-7986-8A48-BB43-6D8C7CA336F4}" presName="linear" presStyleCnt="0">
        <dgm:presLayoutVars>
          <dgm:dir/>
          <dgm:animLvl val="lvl"/>
          <dgm:resizeHandles val="exact"/>
        </dgm:presLayoutVars>
      </dgm:prSet>
      <dgm:spPr/>
      <dgm:t>
        <a:bodyPr/>
        <a:lstStyle/>
        <a:p>
          <a:endParaRPr lang="en-US"/>
        </a:p>
      </dgm:t>
    </dgm:pt>
    <dgm:pt modelId="{8D32EF54-6353-174B-8944-8395F89116E6}" type="pres">
      <dgm:prSet presAssocID="{41C7CF83-E6E3-E04B-9BE6-2547DB367760}" presName="parentLin" presStyleCnt="0"/>
      <dgm:spPr/>
    </dgm:pt>
    <dgm:pt modelId="{83F91E42-6B7C-9343-9637-3C12EA577505}" type="pres">
      <dgm:prSet presAssocID="{41C7CF83-E6E3-E04B-9BE6-2547DB367760}" presName="parentLeftMargin" presStyleLbl="node1" presStyleIdx="0" presStyleCnt="3"/>
      <dgm:spPr/>
      <dgm:t>
        <a:bodyPr/>
        <a:lstStyle/>
        <a:p>
          <a:endParaRPr lang="en-US"/>
        </a:p>
      </dgm:t>
    </dgm:pt>
    <dgm:pt modelId="{BF42DB2C-0D78-2B4C-B1AA-90AD0C5EAAFC}" type="pres">
      <dgm:prSet presAssocID="{41C7CF83-E6E3-E04B-9BE6-2547DB367760}" presName="parentText" presStyleLbl="node1" presStyleIdx="0" presStyleCnt="3">
        <dgm:presLayoutVars>
          <dgm:chMax val="0"/>
          <dgm:bulletEnabled val="1"/>
        </dgm:presLayoutVars>
      </dgm:prSet>
      <dgm:spPr/>
      <dgm:t>
        <a:bodyPr/>
        <a:lstStyle/>
        <a:p>
          <a:endParaRPr lang="en-US"/>
        </a:p>
      </dgm:t>
    </dgm:pt>
    <dgm:pt modelId="{F559472A-AD64-7644-B4F7-0C530DD8B990}" type="pres">
      <dgm:prSet presAssocID="{41C7CF83-E6E3-E04B-9BE6-2547DB367760}" presName="negativeSpace" presStyleCnt="0"/>
      <dgm:spPr/>
    </dgm:pt>
    <dgm:pt modelId="{6F740F00-53BA-B942-8522-17553AABA86C}" type="pres">
      <dgm:prSet presAssocID="{41C7CF83-E6E3-E04B-9BE6-2547DB367760}" presName="childText" presStyleLbl="conFgAcc1" presStyleIdx="0" presStyleCnt="3">
        <dgm:presLayoutVars>
          <dgm:bulletEnabled val="1"/>
        </dgm:presLayoutVars>
      </dgm:prSet>
      <dgm:spPr/>
      <dgm:t>
        <a:bodyPr/>
        <a:lstStyle/>
        <a:p>
          <a:endParaRPr lang="en-US"/>
        </a:p>
      </dgm:t>
    </dgm:pt>
    <dgm:pt modelId="{B6EC269C-AD52-B14A-A38D-42B45A4570BA}" type="pres">
      <dgm:prSet presAssocID="{81745F29-5844-2140-B6A2-92C7C44939BB}" presName="spaceBetweenRectangles" presStyleCnt="0"/>
      <dgm:spPr/>
    </dgm:pt>
    <dgm:pt modelId="{72C0FBC0-6BEE-8A46-A793-16DABF8DA3F6}" type="pres">
      <dgm:prSet presAssocID="{100845A9-869E-1F44-B40F-FBE550EA3D07}" presName="parentLin" presStyleCnt="0"/>
      <dgm:spPr/>
    </dgm:pt>
    <dgm:pt modelId="{C1EE2318-057D-8741-9128-2E0926C25AA2}" type="pres">
      <dgm:prSet presAssocID="{100845A9-869E-1F44-B40F-FBE550EA3D07}" presName="parentLeftMargin" presStyleLbl="node1" presStyleIdx="0" presStyleCnt="3"/>
      <dgm:spPr/>
      <dgm:t>
        <a:bodyPr/>
        <a:lstStyle/>
        <a:p>
          <a:endParaRPr lang="en-US"/>
        </a:p>
      </dgm:t>
    </dgm:pt>
    <dgm:pt modelId="{46AE914F-41FA-2545-B367-D246637DE1A9}" type="pres">
      <dgm:prSet presAssocID="{100845A9-869E-1F44-B40F-FBE550EA3D07}" presName="parentText" presStyleLbl="node1" presStyleIdx="1" presStyleCnt="3">
        <dgm:presLayoutVars>
          <dgm:chMax val="0"/>
          <dgm:bulletEnabled val="1"/>
        </dgm:presLayoutVars>
      </dgm:prSet>
      <dgm:spPr/>
      <dgm:t>
        <a:bodyPr/>
        <a:lstStyle/>
        <a:p>
          <a:endParaRPr lang="en-US"/>
        </a:p>
      </dgm:t>
    </dgm:pt>
    <dgm:pt modelId="{5F859FB9-E2C6-FB4D-8718-84BBC1C8FE20}" type="pres">
      <dgm:prSet presAssocID="{100845A9-869E-1F44-B40F-FBE550EA3D07}" presName="negativeSpace" presStyleCnt="0"/>
      <dgm:spPr/>
    </dgm:pt>
    <dgm:pt modelId="{D728B983-4097-514D-95E7-98462C213805}" type="pres">
      <dgm:prSet presAssocID="{100845A9-869E-1F44-B40F-FBE550EA3D07}" presName="childText" presStyleLbl="conFgAcc1" presStyleIdx="1" presStyleCnt="3">
        <dgm:presLayoutVars>
          <dgm:bulletEnabled val="1"/>
        </dgm:presLayoutVars>
      </dgm:prSet>
      <dgm:spPr/>
      <dgm:t>
        <a:bodyPr/>
        <a:lstStyle/>
        <a:p>
          <a:endParaRPr lang="en-US"/>
        </a:p>
      </dgm:t>
    </dgm:pt>
    <dgm:pt modelId="{E72B3865-D1CD-5E49-B3E2-F29F90872850}" type="pres">
      <dgm:prSet presAssocID="{A519CA8B-F144-8641-90D1-CF7265F927B9}" presName="spaceBetweenRectangles" presStyleCnt="0"/>
      <dgm:spPr/>
    </dgm:pt>
    <dgm:pt modelId="{273AABAC-5793-1746-ABDC-0036A27B7D85}" type="pres">
      <dgm:prSet presAssocID="{52057A72-3215-8541-9E9D-AF72CC77FE0B}" presName="parentLin" presStyleCnt="0"/>
      <dgm:spPr/>
    </dgm:pt>
    <dgm:pt modelId="{A4E3BD24-9EA9-F543-92D3-70FE10DDF079}" type="pres">
      <dgm:prSet presAssocID="{52057A72-3215-8541-9E9D-AF72CC77FE0B}" presName="parentLeftMargin" presStyleLbl="node1" presStyleIdx="1" presStyleCnt="3"/>
      <dgm:spPr/>
      <dgm:t>
        <a:bodyPr/>
        <a:lstStyle/>
        <a:p>
          <a:endParaRPr lang="en-US"/>
        </a:p>
      </dgm:t>
    </dgm:pt>
    <dgm:pt modelId="{E5256CBA-E38C-E94C-B9D2-CF5863DB58ED}" type="pres">
      <dgm:prSet presAssocID="{52057A72-3215-8541-9E9D-AF72CC77FE0B}" presName="parentText" presStyleLbl="node1" presStyleIdx="2" presStyleCnt="3">
        <dgm:presLayoutVars>
          <dgm:chMax val="0"/>
          <dgm:bulletEnabled val="1"/>
        </dgm:presLayoutVars>
      </dgm:prSet>
      <dgm:spPr/>
      <dgm:t>
        <a:bodyPr/>
        <a:lstStyle/>
        <a:p>
          <a:endParaRPr lang="en-US"/>
        </a:p>
      </dgm:t>
    </dgm:pt>
    <dgm:pt modelId="{DE5A92BB-9188-0442-8F62-12436D75AA6A}" type="pres">
      <dgm:prSet presAssocID="{52057A72-3215-8541-9E9D-AF72CC77FE0B}" presName="negativeSpace" presStyleCnt="0"/>
      <dgm:spPr/>
    </dgm:pt>
    <dgm:pt modelId="{5345AAA4-0647-2E41-9016-E9BB488A76C0}" type="pres">
      <dgm:prSet presAssocID="{52057A72-3215-8541-9E9D-AF72CC77FE0B}" presName="childText" presStyleLbl="conFgAcc1" presStyleIdx="2" presStyleCnt="3">
        <dgm:presLayoutVars>
          <dgm:bulletEnabled val="1"/>
        </dgm:presLayoutVars>
      </dgm:prSet>
      <dgm:spPr/>
      <dgm:t>
        <a:bodyPr/>
        <a:lstStyle/>
        <a:p>
          <a:endParaRPr lang="en-US"/>
        </a:p>
      </dgm:t>
    </dgm:pt>
  </dgm:ptLst>
  <dgm:cxnLst>
    <dgm:cxn modelId="{5879D888-CF7D-418F-B657-5C4CD1D7D539}" type="presOf" srcId="{41C7CF83-E6E3-E04B-9BE6-2547DB367760}" destId="{83F91E42-6B7C-9343-9637-3C12EA577505}" srcOrd="0" destOrd="0" presId="urn:microsoft.com/office/officeart/2005/8/layout/list1"/>
    <dgm:cxn modelId="{8A3CE9AC-0A0F-A54A-B068-37394C46C1B7}" srcId="{41C7CF83-E6E3-E04B-9BE6-2547DB367760}" destId="{1F296D7D-8891-1A43-8CB8-E5F6E9AB4E57}" srcOrd="0" destOrd="0" parTransId="{6418002A-1A17-F34B-8478-7C4BC13A448F}" sibTransId="{B48F1542-599D-D447-A323-B0A4E9C5924A}"/>
    <dgm:cxn modelId="{6D0A861D-AD37-E54A-BF23-3E14D30E9B1C}" srcId="{52057A72-3215-8541-9E9D-AF72CC77FE0B}" destId="{00A62839-1DF4-FA4A-BD10-2FB6010FADBF}" srcOrd="0" destOrd="0" parTransId="{CFCB903F-D8D7-994D-869E-2E4E1EE6B638}" sibTransId="{BB25C1A3-C1B1-DC49-BD8E-5E917EE907B1}"/>
    <dgm:cxn modelId="{782E25FE-6120-3247-B1CB-DDD321655A62}" srcId="{D2B6A28C-7986-8A48-BB43-6D8C7CA336F4}" destId="{52057A72-3215-8541-9E9D-AF72CC77FE0B}" srcOrd="2" destOrd="0" parTransId="{64769729-6656-244C-8073-E3876A7051D6}" sibTransId="{66970C93-AE9A-7845-ADE2-D2C9EBB738E8}"/>
    <dgm:cxn modelId="{1466B4F9-68AA-4283-BF95-2913622BB854}" type="presOf" srcId="{00A62839-1DF4-FA4A-BD10-2FB6010FADBF}" destId="{5345AAA4-0647-2E41-9016-E9BB488A76C0}" srcOrd="0" destOrd="0" presId="urn:microsoft.com/office/officeart/2005/8/layout/list1"/>
    <dgm:cxn modelId="{96076862-9C56-42AD-8D76-A10D6A7F558B}" type="presOf" srcId="{52057A72-3215-8541-9E9D-AF72CC77FE0B}" destId="{A4E3BD24-9EA9-F543-92D3-70FE10DDF079}" srcOrd="0" destOrd="0" presId="urn:microsoft.com/office/officeart/2005/8/layout/list1"/>
    <dgm:cxn modelId="{3B74AC1A-B1C7-4D8A-97C7-48B6CCBBB8F0}" type="presOf" srcId="{41C7CF83-E6E3-E04B-9BE6-2547DB367760}" destId="{BF42DB2C-0D78-2B4C-B1AA-90AD0C5EAAFC}" srcOrd="1" destOrd="0" presId="urn:microsoft.com/office/officeart/2005/8/layout/list1"/>
    <dgm:cxn modelId="{F46C0C0F-48CB-A146-A828-E8A9EE778673}" srcId="{100845A9-869E-1F44-B40F-FBE550EA3D07}" destId="{9CDC8F98-D214-294F-B9A7-EEADED52B6C8}" srcOrd="0" destOrd="0" parTransId="{F5EEFAD7-B8A3-1943-A1B2-33D8CA6D04B2}" sibTransId="{A5E13090-3D29-E047-A0FE-2E0932AC1CA1}"/>
    <dgm:cxn modelId="{AA5E2C68-6043-EF45-946E-C375929CFA8D}" srcId="{D2B6A28C-7986-8A48-BB43-6D8C7CA336F4}" destId="{100845A9-869E-1F44-B40F-FBE550EA3D07}" srcOrd="1" destOrd="0" parTransId="{883ED455-A822-7548-AB0B-EA3A6596CED3}" sibTransId="{A519CA8B-F144-8641-90D1-CF7265F927B9}"/>
    <dgm:cxn modelId="{4DFA5441-BB21-394A-97E4-66441EFB4757}" srcId="{D2B6A28C-7986-8A48-BB43-6D8C7CA336F4}" destId="{41C7CF83-E6E3-E04B-9BE6-2547DB367760}" srcOrd="0" destOrd="0" parTransId="{008D14D1-9F21-0C4A-98C9-D1823D6D7C84}" sibTransId="{81745F29-5844-2140-B6A2-92C7C44939BB}"/>
    <dgm:cxn modelId="{AF0CE59D-8573-47F7-ABDF-13C5940AA552}" type="presOf" srcId="{1F296D7D-8891-1A43-8CB8-E5F6E9AB4E57}" destId="{6F740F00-53BA-B942-8522-17553AABA86C}" srcOrd="0" destOrd="0" presId="urn:microsoft.com/office/officeart/2005/8/layout/list1"/>
    <dgm:cxn modelId="{CD3C24CF-A1FB-4DD8-8C43-E768201138D0}" type="presOf" srcId="{100845A9-869E-1F44-B40F-FBE550EA3D07}" destId="{C1EE2318-057D-8741-9128-2E0926C25AA2}" srcOrd="0" destOrd="0" presId="urn:microsoft.com/office/officeart/2005/8/layout/list1"/>
    <dgm:cxn modelId="{9C066E0A-7828-445B-BE6F-70C62745B12F}" type="presOf" srcId="{52057A72-3215-8541-9E9D-AF72CC77FE0B}" destId="{E5256CBA-E38C-E94C-B9D2-CF5863DB58ED}" srcOrd="1" destOrd="0" presId="urn:microsoft.com/office/officeart/2005/8/layout/list1"/>
    <dgm:cxn modelId="{5F545E7D-A10D-4697-9D82-B4A5FCAB0A4E}" type="presOf" srcId="{100845A9-869E-1F44-B40F-FBE550EA3D07}" destId="{46AE914F-41FA-2545-B367-D246637DE1A9}" srcOrd="1" destOrd="0" presId="urn:microsoft.com/office/officeart/2005/8/layout/list1"/>
    <dgm:cxn modelId="{CE0E6740-A9D2-4917-990B-F199B54714F1}" type="presOf" srcId="{D2B6A28C-7986-8A48-BB43-6D8C7CA336F4}" destId="{45EB695A-E108-F841-881F-EDAF01EA2384}" srcOrd="0" destOrd="0" presId="urn:microsoft.com/office/officeart/2005/8/layout/list1"/>
    <dgm:cxn modelId="{4D1C5BA5-D409-4F74-8EB3-1790357C6782}" type="presOf" srcId="{9CDC8F98-D214-294F-B9A7-EEADED52B6C8}" destId="{D728B983-4097-514D-95E7-98462C213805}" srcOrd="0" destOrd="0" presId="urn:microsoft.com/office/officeart/2005/8/layout/list1"/>
    <dgm:cxn modelId="{305DA36C-02DF-4F18-89DD-57551AEF53EC}" type="presParOf" srcId="{45EB695A-E108-F841-881F-EDAF01EA2384}" destId="{8D32EF54-6353-174B-8944-8395F89116E6}" srcOrd="0" destOrd="0" presId="urn:microsoft.com/office/officeart/2005/8/layout/list1"/>
    <dgm:cxn modelId="{1B45168C-A625-4CC3-9C58-B7AA2CD65C43}" type="presParOf" srcId="{8D32EF54-6353-174B-8944-8395F89116E6}" destId="{83F91E42-6B7C-9343-9637-3C12EA577505}" srcOrd="0" destOrd="0" presId="urn:microsoft.com/office/officeart/2005/8/layout/list1"/>
    <dgm:cxn modelId="{348951F9-B4B1-4CD0-86EC-E8EBBB04B74A}" type="presParOf" srcId="{8D32EF54-6353-174B-8944-8395F89116E6}" destId="{BF42DB2C-0D78-2B4C-B1AA-90AD0C5EAAFC}" srcOrd="1" destOrd="0" presId="urn:microsoft.com/office/officeart/2005/8/layout/list1"/>
    <dgm:cxn modelId="{82EA21FD-72D0-45B5-BA39-3E87554C9E1F}" type="presParOf" srcId="{45EB695A-E108-F841-881F-EDAF01EA2384}" destId="{F559472A-AD64-7644-B4F7-0C530DD8B990}" srcOrd="1" destOrd="0" presId="urn:microsoft.com/office/officeart/2005/8/layout/list1"/>
    <dgm:cxn modelId="{56159B5E-E082-4CDF-A5B2-9187402C8D86}" type="presParOf" srcId="{45EB695A-E108-F841-881F-EDAF01EA2384}" destId="{6F740F00-53BA-B942-8522-17553AABA86C}" srcOrd="2" destOrd="0" presId="urn:microsoft.com/office/officeart/2005/8/layout/list1"/>
    <dgm:cxn modelId="{DD40D8DD-826C-4A5B-AB04-2EBCEFBD974B}" type="presParOf" srcId="{45EB695A-E108-F841-881F-EDAF01EA2384}" destId="{B6EC269C-AD52-B14A-A38D-42B45A4570BA}" srcOrd="3" destOrd="0" presId="urn:microsoft.com/office/officeart/2005/8/layout/list1"/>
    <dgm:cxn modelId="{F8DE399C-6A16-4404-86D8-27F036430D3C}" type="presParOf" srcId="{45EB695A-E108-F841-881F-EDAF01EA2384}" destId="{72C0FBC0-6BEE-8A46-A793-16DABF8DA3F6}" srcOrd="4" destOrd="0" presId="urn:microsoft.com/office/officeart/2005/8/layout/list1"/>
    <dgm:cxn modelId="{2D48B895-6B15-4BB6-ABFE-0DEA4CC4341A}" type="presParOf" srcId="{72C0FBC0-6BEE-8A46-A793-16DABF8DA3F6}" destId="{C1EE2318-057D-8741-9128-2E0926C25AA2}" srcOrd="0" destOrd="0" presId="urn:microsoft.com/office/officeart/2005/8/layout/list1"/>
    <dgm:cxn modelId="{F6027409-9EE5-44C1-B4E9-65306BD301BC}" type="presParOf" srcId="{72C0FBC0-6BEE-8A46-A793-16DABF8DA3F6}" destId="{46AE914F-41FA-2545-B367-D246637DE1A9}" srcOrd="1" destOrd="0" presId="urn:microsoft.com/office/officeart/2005/8/layout/list1"/>
    <dgm:cxn modelId="{9E3993AB-0F26-47AC-BACD-DC07DA26A218}" type="presParOf" srcId="{45EB695A-E108-F841-881F-EDAF01EA2384}" destId="{5F859FB9-E2C6-FB4D-8718-84BBC1C8FE20}" srcOrd="5" destOrd="0" presId="urn:microsoft.com/office/officeart/2005/8/layout/list1"/>
    <dgm:cxn modelId="{A03E82DF-4787-4EF4-B934-6033460E3934}" type="presParOf" srcId="{45EB695A-E108-F841-881F-EDAF01EA2384}" destId="{D728B983-4097-514D-95E7-98462C213805}" srcOrd="6" destOrd="0" presId="urn:microsoft.com/office/officeart/2005/8/layout/list1"/>
    <dgm:cxn modelId="{9140CDB6-941D-405F-BC6C-8D611B4C949B}" type="presParOf" srcId="{45EB695A-E108-F841-881F-EDAF01EA2384}" destId="{E72B3865-D1CD-5E49-B3E2-F29F90872850}" srcOrd="7" destOrd="0" presId="urn:microsoft.com/office/officeart/2005/8/layout/list1"/>
    <dgm:cxn modelId="{324E3325-6052-4A36-9C3E-1EC79A366171}" type="presParOf" srcId="{45EB695A-E108-F841-881F-EDAF01EA2384}" destId="{273AABAC-5793-1746-ABDC-0036A27B7D85}" srcOrd="8" destOrd="0" presId="urn:microsoft.com/office/officeart/2005/8/layout/list1"/>
    <dgm:cxn modelId="{D15CA8A2-F03B-402A-A856-8BA29A6E5B84}" type="presParOf" srcId="{273AABAC-5793-1746-ABDC-0036A27B7D85}" destId="{A4E3BD24-9EA9-F543-92D3-70FE10DDF079}" srcOrd="0" destOrd="0" presId="urn:microsoft.com/office/officeart/2005/8/layout/list1"/>
    <dgm:cxn modelId="{AC1FC4F6-E9CE-4A7B-9BA1-BDC74CABF86A}" type="presParOf" srcId="{273AABAC-5793-1746-ABDC-0036A27B7D85}" destId="{E5256CBA-E38C-E94C-B9D2-CF5863DB58ED}" srcOrd="1" destOrd="0" presId="urn:microsoft.com/office/officeart/2005/8/layout/list1"/>
    <dgm:cxn modelId="{A37EFF3A-02C2-4F19-BDC1-327D394DEBF3}" type="presParOf" srcId="{45EB695A-E108-F841-881F-EDAF01EA2384}" destId="{DE5A92BB-9188-0442-8F62-12436D75AA6A}" srcOrd="9" destOrd="0" presId="urn:microsoft.com/office/officeart/2005/8/layout/list1"/>
    <dgm:cxn modelId="{90592228-0B74-436B-8F55-5B96189D4861}" type="presParOf" srcId="{45EB695A-E108-F841-881F-EDAF01EA2384}" destId="{5345AAA4-0647-2E41-9016-E9BB488A76C0}"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F740F00-53BA-B942-8522-17553AABA86C}">
      <dsp:nvSpPr>
        <dsp:cNvPr id="0" name=""/>
        <dsp:cNvSpPr/>
      </dsp:nvSpPr>
      <dsp:spPr>
        <a:xfrm>
          <a:off x="0" y="223378"/>
          <a:ext cx="8229599" cy="1023750"/>
        </a:xfrm>
        <a:prstGeom prst="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38708" tIns="270764" rIns="638708" bIns="142240" numCol="1" spcCol="1270" anchor="t" anchorCtr="0">
          <a:noAutofit/>
        </a:bodyPr>
        <a:lstStyle/>
        <a:p>
          <a:pPr marL="228600" lvl="1" indent="-228600" algn="l" defTabSz="889000">
            <a:lnSpc>
              <a:spcPct val="90000"/>
            </a:lnSpc>
            <a:spcBef>
              <a:spcPct val="0"/>
            </a:spcBef>
            <a:spcAft>
              <a:spcPct val="15000"/>
            </a:spcAft>
            <a:buChar char="••"/>
          </a:pPr>
          <a:r>
            <a:rPr lang="zh-CN" altLang="en-US" sz="2000" kern="1200" dirty="0" smtClean="0">
              <a:solidFill>
                <a:schemeClr val="tx1"/>
              </a:solidFill>
              <a:latin typeface="Calibri" pitchFamily="34" charset="0"/>
              <a:cs typeface="Calibri" pitchFamily="34" charset="0"/>
            </a:rPr>
            <a:t>攻击者使用云的理由与合法消费者相同</a:t>
          </a:r>
          <a:r>
            <a:rPr lang="en-US" altLang="zh-CN" sz="2000" kern="1200" dirty="0" smtClean="0">
              <a:solidFill>
                <a:schemeClr val="tx1"/>
              </a:solidFill>
              <a:latin typeface="Calibri" pitchFamily="34" charset="0"/>
              <a:cs typeface="Calibri" pitchFamily="34" charset="0"/>
            </a:rPr>
            <a:t>——</a:t>
          </a:r>
          <a:r>
            <a:rPr lang="zh-CN" altLang="en-US" sz="2000" kern="1200" dirty="0" smtClean="0">
              <a:solidFill>
                <a:schemeClr val="tx1"/>
              </a:solidFill>
              <a:latin typeface="Calibri" pitchFamily="34" charset="0"/>
              <a:cs typeface="Calibri" pitchFamily="34" charset="0"/>
            </a:rPr>
            <a:t>低成本进行巨量处理</a:t>
          </a:r>
          <a:endParaRPr lang="en-US" sz="2000" kern="1200" dirty="0">
            <a:solidFill>
              <a:schemeClr val="tx1"/>
            </a:solidFill>
            <a:latin typeface="Calibri" pitchFamily="34" charset="0"/>
            <a:cs typeface="Calibri" pitchFamily="34" charset="0"/>
          </a:endParaRPr>
        </a:p>
      </dsp:txBody>
      <dsp:txXfrm>
        <a:off x="0" y="223378"/>
        <a:ext cx="8229599" cy="1023750"/>
      </dsp:txXfrm>
    </dsp:sp>
    <dsp:sp modelId="{BF42DB2C-0D78-2B4C-B1AA-90AD0C5EAAFC}">
      <dsp:nvSpPr>
        <dsp:cNvPr id="0" name=""/>
        <dsp:cNvSpPr/>
      </dsp:nvSpPr>
      <dsp:spPr>
        <a:xfrm>
          <a:off x="411480" y="31498"/>
          <a:ext cx="5760720" cy="383760"/>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17742" tIns="0" rIns="217742" bIns="0" numCol="1" spcCol="1270" anchor="ctr" anchorCtr="0">
          <a:noAutofit/>
        </a:bodyPr>
        <a:lstStyle/>
        <a:p>
          <a:pPr lvl="0" algn="l" defTabSz="889000">
            <a:lnSpc>
              <a:spcPct val="90000"/>
            </a:lnSpc>
            <a:spcBef>
              <a:spcPct val="0"/>
            </a:spcBef>
            <a:spcAft>
              <a:spcPct val="35000"/>
            </a:spcAft>
          </a:pPr>
          <a:r>
            <a:rPr lang="zh-CN" altLang="en-US" sz="2000" kern="1200" baseline="0" dirty="0" smtClean="0">
              <a:solidFill>
                <a:schemeClr val="tx1"/>
              </a:solidFill>
              <a:latin typeface="Calibri" pitchFamily="34" charset="0"/>
              <a:cs typeface="Calibri" pitchFamily="34" charset="0"/>
            </a:rPr>
            <a:t>说明</a:t>
          </a:r>
          <a:endParaRPr lang="en-US" sz="2000" kern="1200" baseline="0" dirty="0">
            <a:solidFill>
              <a:schemeClr val="tx1"/>
            </a:solidFill>
            <a:latin typeface="Calibri" pitchFamily="34" charset="0"/>
            <a:cs typeface="Calibri" pitchFamily="34" charset="0"/>
          </a:endParaRPr>
        </a:p>
      </dsp:txBody>
      <dsp:txXfrm>
        <a:off x="430214" y="50232"/>
        <a:ext cx="5723252" cy="346292"/>
      </dsp:txXfrm>
    </dsp:sp>
    <dsp:sp modelId="{D728B983-4097-514D-95E7-98462C213805}">
      <dsp:nvSpPr>
        <dsp:cNvPr id="0" name=""/>
        <dsp:cNvSpPr/>
      </dsp:nvSpPr>
      <dsp:spPr>
        <a:xfrm>
          <a:off x="0" y="1509209"/>
          <a:ext cx="8229599" cy="716625"/>
        </a:xfrm>
        <a:prstGeom prst="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38708" tIns="270764" rIns="638708" bIns="142240" numCol="1" spcCol="1270" anchor="t" anchorCtr="0">
          <a:noAutofit/>
        </a:bodyPr>
        <a:lstStyle/>
        <a:p>
          <a:pPr marL="228600" lvl="1" indent="-228600" algn="l" defTabSz="889000">
            <a:lnSpc>
              <a:spcPct val="90000"/>
            </a:lnSpc>
            <a:spcBef>
              <a:spcPct val="0"/>
            </a:spcBef>
            <a:spcAft>
              <a:spcPct val="15000"/>
            </a:spcAft>
            <a:buChar char="••"/>
          </a:pPr>
          <a:r>
            <a:rPr lang="zh-CN" altLang="en-US" sz="2000" kern="1200" dirty="0" smtClean="0">
              <a:solidFill>
                <a:schemeClr val="tx1"/>
              </a:solidFill>
              <a:latin typeface="Calibri" pitchFamily="34" charset="0"/>
              <a:cs typeface="Calibri" pitchFamily="34" charset="0"/>
            </a:rPr>
            <a:t>密码破解、</a:t>
          </a:r>
          <a:r>
            <a:rPr lang="en-US" sz="2000" kern="1200" dirty="0" err="1" smtClean="0">
              <a:solidFill>
                <a:schemeClr val="tx1"/>
              </a:solidFill>
              <a:latin typeface="Calibri" pitchFamily="34" charset="0"/>
              <a:cs typeface="Calibri" pitchFamily="34" charset="0"/>
            </a:rPr>
            <a:t>DDoS</a:t>
          </a:r>
          <a:r>
            <a:rPr lang="zh-CN" altLang="en-US" sz="2000" kern="1200" dirty="0" smtClean="0">
              <a:solidFill>
                <a:schemeClr val="tx1"/>
              </a:solidFill>
              <a:latin typeface="Calibri" pitchFamily="34" charset="0"/>
              <a:cs typeface="Calibri" pitchFamily="34" charset="0"/>
            </a:rPr>
            <a:t>、恶意存取、垃圾邮件、</a:t>
          </a:r>
          <a:r>
            <a:rPr lang="en-US" sz="2000" kern="1200" dirty="0" smtClean="0">
              <a:solidFill>
                <a:schemeClr val="tx1"/>
              </a:solidFill>
              <a:latin typeface="Calibri" pitchFamily="34" charset="0"/>
              <a:cs typeface="Calibri" pitchFamily="34" charset="0"/>
            </a:rPr>
            <a:t>CAPTCHA</a:t>
          </a:r>
          <a:r>
            <a:rPr lang="zh-CN" altLang="en-US" sz="2000" kern="1200" dirty="0" smtClean="0">
              <a:solidFill>
                <a:schemeClr val="tx1"/>
              </a:solidFill>
              <a:latin typeface="Calibri" pitchFamily="34" charset="0"/>
              <a:cs typeface="Calibri" pitchFamily="34" charset="0"/>
            </a:rPr>
            <a:t>破解等</a:t>
          </a:r>
          <a:endParaRPr lang="en-US" sz="2000" kern="1200" dirty="0">
            <a:solidFill>
              <a:schemeClr val="tx1"/>
            </a:solidFill>
            <a:latin typeface="Calibri" pitchFamily="34" charset="0"/>
            <a:cs typeface="Calibri" pitchFamily="34" charset="0"/>
          </a:endParaRPr>
        </a:p>
      </dsp:txBody>
      <dsp:txXfrm>
        <a:off x="0" y="1509209"/>
        <a:ext cx="8229599" cy="716625"/>
      </dsp:txXfrm>
    </dsp:sp>
    <dsp:sp modelId="{46AE914F-41FA-2545-B367-D246637DE1A9}">
      <dsp:nvSpPr>
        <dsp:cNvPr id="0" name=""/>
        <dsp:cNvSpPr/>
      </dsp:nvSpPr>
      <dsp:spPr>
        <a:xfrm>
          <a:off x="411480" y="1317328"/>
          <a:ext cx="5760720" cy="383760"/>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17742" tIns="0" rIns="217742" bIns="0" numCol="1" spcCol="1270" anchor="ctr" anchorCtr="0">
          <a:noAutofit/>
        </a:bodyPr>
        <a:lstStyle/>
        <a:p>
          <a:pPr lvl="0" algn="l" defTabSz="889000">
            <a:lnSpc>
              <a:spcPct val="90000"/>
            </a:lnSpc>
            <a:spcBef>
              <a:spcPct val="0"/>
            </a:spcBef>
            <a:spcAft>
              <a:spcPct val="35000"/>
            </a:spcAft>
          </a:pPr>
          <a:r>
            <a:rPr lang="zh-CN" altLang="en-US" sz="2000" kern="1200" baseline="0" dirty="0" smtClean="0">
              <a:solidFill>
                <a:schemeClr val="tx1"/>
              </a:solidFill>
              <a:latin typeface="Calibri" pitchFamily="34" charset="0"/>
              <a:cs typeface="Calibri" pitchFamily="34" charset="0"/>
            </a:rPr>
            <a:t>影响</a:t>
          </a:r>
          <a:endParaRPr lang="en-US" sz="2000" kern="1200" baseline="0" dirty="0">
            <a:solidFill>
              <a:schemeClr val="tx1"/>
            </a:solidFill>
            <a:latin typeface="Calibri" pitchFamily="34" charset="0"/>
            <a:cs typeface="Calibri" pitchFamily="34" charset="0"/>
          </a:endParaRPr>
        </a:p>
      </dsp:txBody>
      <dsp:txXfrm>
        <a:off x="430214" y="1336062"/>
        <a:ext cx="5723252" cy="346292"/>
      </dsp:txXfrm>
    </dsp:sp>
    <dsp:sp modelId="{5345AAA4-0647-2E41-9016-E9BB488A76C0}">
      <dsp:nvSpPr>
        <dsp:cNvPr id="0" name=""/>
        <dsp:cNvSpPr/>
      </dsp:nvSpPr>
      <dsp:spPr>
        <a:xfrm>
          <a:off x="0" y="2487914"/>
          <a:ext cx="8229599" cy="2006550"/>
        </a:xfrm>
        <a:prstGeom prst="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38708" tIns="270764" rIns="638708" bIns="142240" numCol="1" spcCol="1270" anchor="t" anchorCtr="0">
          <a:noAutofit/>
        </a:bodyPr>
        <a:lstStyle/>
        <a:p>
          <a:pPr marL="228600" lvl="1" indent="-228600" algn="l" defTabSz="889000">
            <a:lnSpc>
              <a:spcPct val="90000"/>
            </a:lnSpc>
            <a:spcBef>
              <a:spcPct val="0"/>
            </a:spcBef>
            <a:spcAft>
              <a:spcPct val="15000"/>
            </a:spcAft>
            <a:buChar char="••"/>
          </a:pPr>
          <a:r>
            <a:rPr lang="zh-CN" altLang="en-US" sz="2000" kern="1200" dirty="0" smtClean="0">
              <a:solidFill>
                <a:schemeClr val="tx1"/>
              </a:solidFill>
              <a:latin typeface="Calibri" pitchFamily="34" charset="0"/>
              <a:cs typeface="Calibri" pitchFamily="34" charset="0"/>
            </a:rPr>
            <a:t>现在在</a:t>
          </a:r>
          <a:r>
            <a:rPr lang="en-US" sz="2000" kern="1200" dirty="0" smtClean="0">
              <a:solidFill>
                <a:schemeClr val="tx1"/>
              </a:solidFill>
              <a:latin typeface="Calibri" pitchFamily="34" charset="0"/>
              <a:cs typeface="Calibri" pitchFamily="34" charset="0"/>
            </a:rPr>
            <a:t>amazonaws.com</a:t>
          </a:r>
          <a:r>
            <a:rPr lang="zh-CN" altLang="en-US" sz="2000" kern="1200" dirty="0" smtClean="0">
              <a:solidFill>
                <a:schemeClr val="tx1"/>
              </a:solidFill>
              <a:latin typeface="Calibri" pitchFamily="34" charset="0"/>
              <a:cs typeface="Calibri" pitchFamily="34" charset="0"/>
            </a:rPr>
            <a:t>中搜索</a:t>
          </a:r>
          <a:r>
            <a:rPr lang="en-US" sz="2000" kern="1200" dirty="0" smtClean="0">
              <a:solidFill>
                <a:schemeClr val="tx1"/>
              </a:solidFill>
              <a:latin typeface="Calibri" pitchFamily="34" charset="0"/>
              <a:cs typeface="Calibri" pitchFamily="34" charset="0"/>
            </a:rPr>
            <a:t>MalwareDomainList.com</a:t>
          </a:r>
          <a:r>
            <a:rPr lang="zh-CN" altLang="en-US" sz="2000" kern="1200" dirty="0" smtClean="0">
              <a:solidFill>
                <a:schemeClr val="tx1"/>
              </a:solidFill>
              <a:latin typeface="Calibri" pitchFamily="34" charset="0"/>
              <a:cs typeface="Calibri" pitchFamily="34" charset="0"/>
            </a:rPr>
            <a:t>，可获得</a:t>
          </a:r>
          <a:r>
            <a:rPr lang="en-US" altLang="zh-CN" sz="2000" kern="1200" dirty="0" smtClean="0">
              <a:solidFill>
                <a:schemeClr val="tx1"/>
              </a:solidFill>
              <a:latin typeface="Calibri" pitchFamily="34" charset="0"/>
              <a:cs typeface="Calibri" pitchFamily="34" charset="0"/>
            </a:rPr>
            <a:t>21</a:t>
          </a:r>
          <a:r>
            <a:rPr lang="zh-CN" altLang="en-US" sz="2000" kern="1200" dirty="0" smtClean="0">
              <a:solidFill>
                <a:schemeClr val="tx1"/>
              </a:solidFill>
              <a:latin typeface="Calibri" pitchFamily="34" charset="0"/>
              <a:cs typeface="Calibri" pitchFamily="34" charset="0"/>
            </a:rPr>
            <a:t>个结果</a:t>
          </a:r>
          <a:endParaRPr lang="en-US" sz="2000" kern="1200" dirty="0">
            <a:solidFill>
              <a:schemeClr val="tx1"/>
            </a:solidFill>
            <a:latin typeface="Calibri" pitchFamily="34" charset="0"/>
            <a:cs typeface="Calibri" pitchFamily="34" charset="0"/>
          </a:endParaRPr>
        </a:p>
        <a:p>
          <a:pPr marL="228600" lvl="1" indent="-228600" algn="l" defTabSz="889000">
            <a:lnSpc>
              <a:spcPct val="90000"/>
            </a:lnSpc>
            <a:spcBef>
              <a:spcPct val="0"/>
            </a:spcBef>
            <a:spcAft>
              <a:spcPct val="15000"/>
            </a:spcAft>
            <a:buChar char="••"/>
          </a:pPr>
          <a:r>
            <a:rPr lang="zh-CN" altLang="en-US" sz="2000" kern="1200" dirty="0" smtClean="0">
              <a:solidFill>
                <a:schemeClr val="tx1"/>
              </a:solidFill>
              <a:latin typeface="Calibri" pitchFamily="34" charset="0"/>
              <a:cs typeface="Calibri" pitchFamily="34" charset="0"/>
            </a:rPr>
            <a:t>“过去三年中，</a:t>
          </a:r>
          <a:r>
            <a:rPr lang="en-US" sz="2000" kern="1200" dirty="0" err="1" smtClean="0">
              <a:solidFill>
                <a:schemeClr val="tx1"/>
              </a:solidFill>
              <a:latin typeface="Calibri" pitchFamily="34" charset="0"/>
              <a:cs typeface="Calibri" pitchFamily="34" charset="0"/>
            </a:rPr>
            <a:t>ScanSafe</a:t>
          </a:r>
          <a:r>
            <a:rPr lang="zh-CN" altLang="en-US" sz="2000" kern="1200" dirty="0" smtClean="0">
              <a:solidFill>
                <a:schemeClr val="tx1"/>
              </a:solidFill>
              <a:latin typeface="Calibri" pitchFamily="34" charset="0"/>
              <a:cs typeface="Calibri" pitchFamily="34" charset="0"/>
            </a:rPr>
            <a:t>记录了与</a:t>
          </a:r>
          <a:r>
            <a:rPr lang="en-US" sz="2000" kern="1200" dirty="0" err="1" smtClean="0">
              <a:solidFill>
                <a:schemeClr val="tx1"/>
              </a:solidFill>
              <a:latin typeface="Calibri" pitchFamily="34" charset="0"/>
              <a:cs typeface="Calibri" pitchFamily="34" charset="0"/>
            </a:rPr>
            <a:t>amazonaws</a:t>
          </a:r>
          <a:r>
            <a:rPr lang="zh-CN" altLang="en-US" sz="2000" kern="1200" dirty="0" smtClean="0">
              <a:solidFill>
                <a:schemeClr val="tx1"/>
              </a:solidFill>
              <a:latin typeface="Calibri" pitchFamily="34" charset="0"/>
              <a:cs typeface="Calibri" pitchFamily="34" charset="0"/>
            </a:rPr>
            <a:t>相关的</a:t>
          </a:r>
          <a:r>
            <a:rPr lang="en-US" altLang="zh-CN" sz="2000" kern="1200" dirty="0" smtClean="0">
              <a:solidFill>
                <a:schemeClr val="tx1"/>
              </a:solidFill>
              <a:latin typeface="Calibri" pitchFamily="34" charset="0"/>
              <a:cs typeface="Calibri" pitchFamily="34" charset="0"/>
            </a:rPr>
            <a:t>80</a:t>
          </a:r>
          <a:r>
            <a:rPr lang="zh-CN" altLang="en-US" sz="2000" kern="1200" dirty="0" smtClean="0">
              <a:solidFill>
                <a:schemeClr val="tx1"/>
              </a:solidFill>
              <a:latin typeface="Calibri" pitchFamily="34" charset="0"/>
              <a:cs typeface="Calibri" pitchFamily="34" charset="0"/>
            </a:rPr>
            <a:t>个恶意事件”</a:t>
          </a:r>
          <a:r>
            <a:rPr lang="en-US" sz="2000" kern="1200" dirty="0" smtClean="0">
              <a:solidFill>
                <a:schemeClr val="tx1"/>
              </a:solidFill>
              <a:latin typeface="Calibri" pitchFamily="34" charset="0"/>
              <a:cs typeface="Calibri" pitchFamily="34" charset="0"/>
            </a:rPr>
            <a:t> – </a:t>
          </a:r>
          <a:r>
            <a:rPr lang="en-US" sz="2000" kern="1200" dirty="0" err="1" smtClean="0">
              <a:solidFill>
                <a:schemeClr val="tx1"/>
              </a:solidFill>
              <a:latin typeface="Calibri" pitchFamily="34" charset="0"/>
              <a:cs typeface="Calibri" pitchFamily="34" charset="0"/>
            </a:rPr>
            <a:t>ScanSafe</a:t>
          </a:r>
          <a:r>
            <a:rPr lang="zh-CN" altLang="en-US" sz="2000" kern="1200" dirty="0" smtClean="0">
              <a:solidFill>
                <a:schemeClr val="tx1"/>
              </a:solidFill>
              <a:latin typeface="Calibri" pitchFamily="34" charset="0"/>
              <a:cs typeface="Calibri" pitchFamily="34" charset="0"/>
            </a:rPr>
            <a:t>博客</a:t>
          </a:r>
          <a:endParaRPr lang="en-US" sz="2000" kern="1200" dirty="0">
            <a:solidFill>
              <a:schemeClr val="tx1"/>
            </a:solidFill>
            <a:latin typeface="Calibri" pitchFamily="34" charset="0"/>
            <a:cs typeface="Calibri" pitchFamily="34" charset="0"/>
          </a:endParaRPr>
        </a:p>
        <a:p>
          <a:pPr marL="228600" lvl="1" indent="-228600" algn="l" defTabSz="889000">
            <a:lnSpc>
              <a:spcPct val="90000"/>
            </a:lnSpc>
            <a:spcBef>
              <a:spcPct val="0"/>
            </a:spcBef>
            <a:spcAft>
              <a:spcPct val="15000"/>
            </a:spcAft>
            <a:buChar char="••"/>
          </a:pPr>
          <a:r>
            <a:rPr lang="en-US" sz="2000" kern="1200" dirty="0" smtClean="0">
              <a:solidFill>
                <a:schemeClr val="tx1"/>
              </a:solidFill>
              <a:latin typeface="Calibri" pitchFamily="34" charset="0"/>
              <a:cs typeface="Calibri" pitchFamily="34" charset="0"/>
            </a:rPr>
            <a:t>Amazon</a:t>
          </a:r>
          <a:r>
            <a:rPr lang="zh-CN" altLang="en-US" sz="2000" kern="1200" dirty="0" smtClean="0">
              <a:solidFill>
                <a:schemeClr val="tx1"/>
              </a:solidFill>
              <a:latin typeface="Calibri" pitchFamily="34" charset="0"/>
              <a:cs typeface="Calibri" pitchFamily="34" charset="0"/>
            </a:rPr>
            <a:t>的</a:t>
          </a:r>
          <a:r>
            <a:rPr lang="en-US" sz="2000" kern="1200" dirty="0" smtClean="0">
              <a:solidFill>
                <a:schemeClr val="tx1"/>
              </a:solidFill>
              <a:latin typeface="Calibri" pitchFamily="34" charset="0"/>
              <a:cs typeface="Calibri" pitchFamily="34" charset="0"/>
            </a:rPr>
            <a:t>EC2</a:t>
          </a:r>
          <a:r>
            <a:rPr lang="zh-CN" altLang="en-US" sz="2000" kern="1200" dirty="0" smtClean="0">
              <a:solidFill>
                <a:schemeClr val="tx1"/>
              </a:solidFill>
              <a:latin typeface="Calibri" pitchFamily="34" charset="0"/>
              <a:cs typeface="Calibri" pitchFamily="34" charset="0"/>
            </a:rPr>
            <a:t>出现了垃圾邮件和恶意软件的问题</a:t>
          </a:r>
          <a:r>
            <a:rPr lang="en-US" sz="2000" kern="1200" dirty="0" smtClean="0">
              <a:solidFill>
                <a:schemeClr val="tx1"/>
              </a:solidFill>
              <a:latin typeface="Calibri" pitchFamily="34" charset="0"/>
              <a:cs typeface="Calibri" pitchFamily="34" charset="0"/>
            </a:rPr>
            <a:t> - Slashdot</a:t>
          </a:r>
          <a:endParaRPr lang="en-US" sz="2000" kern="1200" dirty="0">
            <a:solidFill>
              <a:schemeClr val="tx1"/>
            </a:solidFill>
            <a:latin typeface="Calibri" pitchFamily="34" charset="0"/>
            <a:cs typeface="Calibri" pitchFamily="34" charset="0"/>
          </a:endParaRPr>
        </a:p>
      </dsp:txBody>
      <dsp:txXfrm>
        <a:off x="0" y="2487914"/>
        <a:ext cx="8229599" cy="2006550"/>
      </dsp:txXfrm>
    </dsp:sp>
    <dsp:sp modelId="{E5256CBA-E38C-E94C-B9D2-CF5863DB58ED}">
      <dsp:nvSpPr>
        <dsp:cNvPr id="0" name=""/>
        <dsp:cNvSpPr/>
      </dsp:nvSpPr>
      <dsp:spPr>
        <a:xfrm>
          <a:off x="411480" y="2296034"/>
          <a:ext cx="5760720" cy="383760"/>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17742" tIns="0" rIns="217742" bIns="0" numCol="1" spcCol="1270" anchor="ctr" anchorCtr="0">
          <a:noAutofit/>
        </a:bodyPr>
        <a:lstStyle/>
        <a:p>
          <a:pPr lvl="0" algn="l" defTabSz="889000">
            <a:lnSpc>
              <a:spcPct val="90000"/>
            </a:lnSpc>
            <a:spcBef>
              <a:spcPct val="0"/>
            </a:spcBef>
            <a:spcAft>
              <a:spcPct val="35000"/>
            </a:spcAft>
          </a:pPr>
          <a:r>
            <a:rPr lang="zh-CN" altLang="en-US" sz="2000" kern="1200" baseline="0" dirty="0" smtClean="0">
              <a:solidFill>
                <a:schemeClr val="tx1"/>
              </a:solidFill>
              <a:latin typeface="Calibri" pitchFamily="34" charset="0"/>
              <a:cs typeface="Calibri" pitchFamily="34" charset="0"/>
            </a:rPr>
            <a:t>举例</a:t>
          </a:r>
          <a:endParaRPr lang="en-US" sz="2000" kern="1200" baseline="0" dirty="0">
            <a:solidFill>
              <a:schemeClr val="tx1"/>
            </a:solidFill>
            <a:latin typeface="Calibri" pitchFamily="34" charset="0"/>
            <a:cs typeface="Calibri" pitchFamily="34" charset="0"/>
          </a:endParaRPr>
        </a:p>
      </dsp:txBody>
      <dsp:txXfrm>
        <a:off x="430214" y="2314768"/>
        <a:ext cx="5723252" cy="34629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1C09D5-4793-CC42-B74E-7271EB0A1B62}">
      <dsp:nvSpPr>
        <dsp:cNvPr id="0" name=""/>
        <dsp:cNvSpPr/>
      </dsp:nvSpPr>
      <dsp:spPr>
        <a:xfrm>
          <a:off x="0" y="287593"/>
          <a:ext cx="8229599" cy="1110375"/>
        </a:xfrm>
        <a:prstGeom prst="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38708" tIns="312420" rIns="638708" bIns="142240" numCol="1" spcCol="1270" anchor="t" anchorCtr="0">
          <a:noAutofit/>
        </a:bodyPr>
        <a:lstStyle/>
        <a:p>
          <a:pPr marL="228600" lvl="1" indent="-228600" algn="l" defTabSz="889000">
            <a:lnSpc>
              <a:spcPct val="90000"/>
            </a:lnSpc>
            <a:spcBef>
              <a:spcPct val="0"/>
            </a:spcBef>
            <a:spcAft>
              <a:spcPct val="15000"/>
            </a:spcAft>
            <a:buChar char="••"/>
          </a:pPr>
          <a:r>
            <a:rPr lang="zh-CN" altLang="en-US" sz="2000" kern="1200" dirty="0" smtClean="0">
              <a:solidFill>
                <a:srgbClr val="000000"/>
              </a:solidFill>
              <a:latin typeface="Calibri" pitchFamily="34" charset="0"/>
              <a:cs typeface="Calibri" pitchFamily="34" charset="0"/>
            </a:rPr>
            <a:t>由于不合适的访问控制或弱加密造成数据破解</a:t>
          </a:r>
          <a:endParaRPr lang="en-US" sz="2000" kern="1200" dirty="0">
            <a:solidFill>
              <a:srgbClr val="000000"/>
            </a:solidFill>
            <a:latin typeface="Calibri" pitchFamily="34" charset="0"/>
            <a:cs typeface="Calibri" pitchFamily="34" charset="0"/>
          </a:endParaRPr>
        </a:p>
        <a:p>
          <a:pPr marL="228600" lvl="1" indent="-228600" algn="l" defTabSz="889000">
            <a:lnSpc>
              <a:spcPct val="90000"/>
            </a:lnSpc>
            <a:spcBef>
              <a:spcPct val="0"/>
            </a:spcBef>
            <a:spcAft>
              <a:spcPct val="15000"/>
            </a:spcAft>
            <a:buChar char="••"/>
          </a:pPr>
          <a:r>
            <a:rPr lang="zh-CN" altLang="en-US" sz="2000" kern="1200" dirty="0" smtClean="0">
              <a:solidFill>
                <a:srgbClr val="000000"/>
              </a:solidFill>
              <a:latin typeface="Calibri" pitchFamily="34" charset="0"/>
              <a:cs typeface="Calibri" pitchFamily="34" charset="0"/>
            </a:rPr>
            <a:t>因为多租户结构，不够安全的数据风险较高</a:t>
          </a:r>
          <a:endParaRPr lang="en-US" sz="2000" kern="1200" dirty="0">
            <a:solidFill>
              <a:srgbClr val="000000"/>
            </a:solidFill>
            <a:latin typeface="Calibri" pitchFamily="34" charset="0"/>
            <a:cs typeface="Calibri" pitchFamily="34" charset="0"/>
          </a:endParaRPr>
        </a:p>
      </dsp:txBody>
      <dsp:txXfrm>
        <a:off x="0" y="287593"/>
        <a:ext cx="8229599" cy="1110375"/>
      </dsp:txXfrm>
    </dsp:sp>
    <dsp:sp modelId="{7CC8C853-2B43-2B46-8D6E-4C1A64499F09}">
      <dsp:nvSpPr>
        <dsp:cNvPr id="0" name=""/>
        <dsp:cNvSpPr/>
      </dsp:nvSpPr>
      <dsp:spPr>
        <a:xfrm>
          <a:off x="411480" y="66193"/>
          <a:ext cx="5760720" cy="442800"/>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17742" tIns="0" rIns="217742" bIns="0" numCol="1" spcCol="1270" anchor="ctr" anchorCtr="0">
          <a:noAutofit/>
        </a:bodyPr>
        <a:lstStyle/>
        <a:p>
          <a:pPr lvl="0" algn="l" defTabSz="889000">
            <a:lnSpc>
              <a:spcPct val="90000"/>
            </a:lnSpc>
            <a:spcBef>
              <a:spcPct val="0"/>
            </a:spcBef>
            <a:spcAft>
              <a:spcPct val="35000"/>
            </a:spcAft>
          </a:pPr>
          <a:r>
            <a:rPr lang="zh-CN" altLang="en-US" sz="2000" kern="1200" baseline="0" dirty="0" smtClean="0">
              <a:solidFill>
                <a:srgbClr val="000000"/>
              </a:solidFill>
              <a:latin typeface="Calibri" pitchFamily="34" charset="0"/>
              <a:cs typeface="Calibri" pitchFamily="34" charset="0"/>
            </a:rPr>
            <a:t>说明</a:t>
          </a:r>
          <a:endParaRPr lang="en-US" sz="2000" kern="1200" baseline="0" dirty="0">
            <a:solidFill>
              <a:srgbClr val="000000"/>
            </a:solidFill>
            <a:latin typeface="Calibri" pitchFamily="34" charset="0"/>
            <a:cs typeface="Calibri" pitchFamily="34" charset="0"/>
          </a:endParaRPr>
        </a:p>
      </dsp:txBody>
      <dsp:txXfrm>
        <a:off x="433096" y="87809"/>
        <a:ext cx="5717488" cy="399568"/>
      </dsp:txXfrm>
    </dsp:sp>
    <dsp:sp modelId="{5EA125C6-19C0-8549-BC7D-289F91E45C47}">
      <dsp:nvSpPr>
        <dsp:cNvPr id="0" name=""/>
        <dsp:cNvSpPr/>
      </dsp:nvSpPr>
      <dsp:spPr>
        <a:xfrm>
          <a:off x="0" y="1700368"/>
          <a:ext cx="8229599" cy="756000"/>
        </a:xfrm>
        <a:prstGeom prst="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38708" tIns="312420" rIns="638708" bIns="142240" numCol="1" spcCol="1270" anchor="t" anchorCtr="0">
          <a:noAutofit/>
        </a:bodyPr>
        <a:lstStyle/>
        <a:p>
          <a:pPr marL="228600" lvl="1" indent="-228600" algn="l" defTabSz="889000">
            <a:lnSpc>
              <a:spcPct val="90000"/>
            </a:lnSpc>
            <a:spcBef>
              <a:spcPct val="0"/>
            </a:spcBef>
            <a:spcAft>
              <a:spcPct val="15000"/>
            </a:spcAft>
            <a:buChar char="••"/>
          </a:pPr>
          <a:r>
            <a:rPr lang="zh-CN" altLang="en-US" sz="2000" kern="1200" dirty="0" smtClean="0">
              <a:solidFill>
                <a:srgbClr val="000000"/>
              </a:solidFill>
              <a:latin typeface="Calibri" pitchFamily="34" charset="0"/>
              <a:cs typeface="Calibri" pitchFamily="34" charset="0"/>
            </a:rPr>
            <a:t>数据完整性和保密性</a:t>
          </a:r>
          <a:endParaRPr lang="en-US" sz="2000" kern="1200" dirty="0">
            <a:solidFill>
              <a:srgbClr val="000000"/>
            </a:solidFill>
            <a:latin typeface="Calibri" pitchFamily="34" charset="0"/>
            <a:cs typeface="Calibri" pitchFamily="34" charset="0"/>
          </a:endParaRPr>
        </a:p>
      </dsp:txBody>
      <dsp:txXfrm>
        <a:off x="0" y="1700368"/>
        <a:ext cx="8229599" cy="756000"/>
      </dsp:txXfrm>
    </dsp:sp>
    <dsp:sp modelId="{3019ED1D-B664-AC49-B7B1-3F3B060E67DF}">
      <dsp:nvSpPr>
        <dsp:cNvPr id="0" name=""/>
        <dsp:cNvSpPr/>
      </dsp:nvSpPr>
      <dsp:spPr>
        <a:xfrm>
          <a:off x="411480" y="1478968"/>
          <a:ext cx="5760720" cy="442800"/>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17742" tIns="0" rIns="217742" bIns="0" numCol="1" spcCol="1270" anchor="ctr" anchorCtr="0">
          <a:noAutofit/>
        </a:bodyPr>
        <a:lstStyle/>
        <a:p>
          <a:pPr lvl="0" algn="l" defTabSz="889000">
            <a:lnSpc>
              <a:spcPct val="90000"/>
            </a:lnSpc>
            <a:spcBef>
              <a:spcPct val="0"/>
            </a:spcBef>
            <a:spcAft>
              <a:spcPct val="35000"/>
            </a:spcAft>
          </a:pPr>
          <a:r>
            <a:rPr lang="zh-CN" altLang="en-US" sz="2000" kern="1200" baseline="0" dirty="0" smtClean="0">
              <a:solidFill>
                <a:srgbClr val="000000"/>
              </a:solidFill>
              <a:latin typeface="Calibri" pitchFamily="34" charset="0"/>
              <a:cs typeface="Calibri" pitchFamily="34" charset="0"/>
            </a:rPr>
            <a:t>影响</a:t>
          </a:r>
          <a:endParaRPr lang="en-US" sz="2000" kern="1200" baseline="0" dirty="0">
            <a:solidFill>
              <a:srgbClr val="000000"/>
            </a:solidFill>
            <a:latin typeface="Calibri" pitchFamily="34" charset="0"/>
            <a:cs typeface="Calibri" pitchFamily="34" charset="0"/>
          </a:endParaRPr>
        </a:p>
      </dsp:txBody>
      <dsp:txXfrm>
        <a:off x="433096" y="1500584"/>
        <a:ext cx="5717488" cy="399568"/>
      </dsp:txXfrm>
    </dsp:sp>
    <dsp:sp modelId="{3DC5F7CA-E280-DA4F-8953-703E8825D6F9}">
      <dsp:nvSpPr>
        <dsp:cNvPr id="0" name=""/>
        <dsp:cNvSpPr/>
      </dsp:nvSpPr>
      <dsp:spPr>
        <a:xfrm>
          <a:off x="0" y="2758768"/>
          <a:ext cx="8229599" cy="1701000"/>
        </a:xfrm>
        <a:prstGeom prst="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38708" tIns="312420" rIns="638708" bIns="142240" numCol="1" spcCol="1270" anchor="t" anchorCtr="0">
          <a:noAutofit/>
        </a:bodyPr>
        <a:lstStyle/>
        <a:p>
          <a:pPr marL="228600" lvl="1" indent="-228600" algn="l" defTabSz="889000">
            <a:lnSpc>
              <a:spcPct val="90000"/>
            </a:lnSpc>
            <a:spcBef>
              <a:spcPct val="0"/>
            </a:spcBef>
            <a:spcAft>
              <a:spcPct val="15000"/>
            </a:spcAft>
            <a:buChar char="••"/>
          </a:pPr>
          <a:r>
            <a:rPr lang="zh-CN" altLang="en-US" sz="2000" kern="1200" dirty="0" smtClean="0">
              <a:solidFill>
                <a:srgbClr val="000000"/>
              </a:solidFill>
              <a:latin typeface="Calibri" pitchFamily="34" charset="0"/>
              <a:cs typeface="Calibri" pitchFamily="34" charset="0"/>
            </a:rPr>
            <a:t>喂，别碰我的云：可以查询第三方电脑云中的数据泄漏（</a:t>
          </a:r>
          <a:r>
            <a:rPr lang="en-US" altLang="zh-CN" sz="2000" kern="1200" dirty="0" smtClean="0">
              <a:solidFill>
                <a:srgbClr val="000000"/>
              </a:solidFill>
              <a:latin typeface="Calibri" pitchFamily="34" charset="0"/>
              <a:cs typeface="Calibri" pitchFamily="34" charset="0"/>
            </a:rPr>
            <a:t>UCSD/MIT</a:t>
          </a:r>
          <a:r>
            <a:rPr lang="zh-CN" altLang="en-US" sz="2000" kern="1200" dirty="0" smtClean="0">
              <a:solidFill>
                <a:srgbClr val="000000"/>
              </a:solidFill>
              <a:latin typeface="Calibri" pitchFamily="34" charset="0"/>
              <a:cs typeface="Calibri" pitchFamily="34" charset="0"/>
            </a:rPr>
            <a:t>）</a:t>
          </a:r>
          <a:endParaRPr lang="en-US" sz="2000" kern="1200" dirty="0">
            <a:solidFill>
              <a:srgbClr val="000000"/>
            </a:solidFill>
            <a:latin typeface="Calibri" pitchFamily="34" charset="0"/>
            <a:cs typeface="Calibri" pitchFamily="34" charset="0"/>
          </a:endParaRPr>
        </a:p>
        <a:p>
          <a:pPr marL="457200" lvl="2" indent="-228600" algn="l" defTabSz="889000">
            <a:lnSpc>
              <a:spcPct val="90000"/>
            </a:lnSpc>
            <a:spcBef>
              <a:spcPct val="0"/>
            </a:spcBef>
            <a:spcAft>
              <a:spcPct val="15000"/>
            </a:spcAft>
            <a:buChar char="••"/>
          </a:pPr>
          <a:r>
            <a:rPr lang="zh-CN" altLang="en-US" sz="2000" kern="1200" dirty="0" smtClean="0">
              <a:solidFill>
                <a:srgbClr val="000000"/>
              </a:solidFill>
              <a:latin typeface="Calibri" pitchFamily="34" charset="0"/>
              <a:cs typeface="Calibri" pitchFamily="34" charset="0"/>
            </a:rPr>
            <a:t>研究详细技术，确保图像位于相同的物理硬件中，然后利用跨虚拟机攻击检查数据泄漏</a:t>
          </a:r>
          <a:endParaRPr lang="en-US" sz="2000" kern="1200" dirty="0">
            <a:solidFill>
              <a:srgbClr val="000000"/>
            </a:solidFill>
            <a:latin typeface="Calibri" pitchFamily="34" charset="0"/>
            <a:cs typeface="Calibri" pitchFamily="34" charset="0"/>
          </a:endParaRPr>
        </a:p>
      </dsp:txBody>
      <dsp:txXfrm>
        <a:off x="0" y="2758768"/>
        <a:ext cx="8229599" cy="1701000"/>
      </dsp:txXfrm>
    </dsp:sp>
    <dsp:sp modelId="{2AC19EA4-AAEB-A24A-80A7-B6945D6F3E42}">
      <dsp:nvSpPr>
        <dsp:cNvPr id="0" name=""/>
        <dsp:cNvSpPr/>
      </dsp:nvSpPr>
      <dsp:spPr>
        <a:xfrm>
          <a:off x="411480" y="2537369"/>
          <a:ext cx="5760720" cy="442800"/>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17742" tIns="0" rIns="217742" bIns="0" numCol="1" spcCol="1270" anchor="ctr" anchorCtr="0">
          <a:noAutofit/>
        </a:bodyPr>
        <a:lstStyle/>
        <a:p>
          <a:pPr lvl="0" algn="l" defTabSz="889000">
            <a:lnSpc>
              <a:spcPct val="90000"/>
            </a:lnSpc>
            <a:spcBef>
              <a:spcPct val="0"/>
            </a:spcBef>
            <a:spcAft>
              <a:spcPct val="35000"/>
            </a:spcAft>
          </a:pPr>
          <a:r>
            <a:rPr lang="zh-CN" altLang="en-US" sz="2000" kern="1200" baseline="0" dirty="0" smtClean="0">
              <a:solidFill>
                <a:srgbClr val="000000"/>
              </a:solidFill>
              <a:latin typeface="Calibri" pitchFamily="34" charset="0"/>
              <a:cs typeface="Calibri" pitchFamily="34" charset="0"/>
            </a:rPr>
            <a:t>举例</a:t>
          </a:r>
          <a:endParaRPr lang="en-US" sz="2000" kern="1200" baseline="0" dirty="0">
            <a:solidFill>
              <a:srgbClr val="000000"/>
            </a:solidFill>
            <a:latin typeface="Calibri" pitchFamily="34" charset="0"/>
            <a:cs typeface="Calibri" pitchFamily="34" charset="0"/>
          </a:endParaRPr>
        </a:p>
      </dsp:txBody>
      <dsp:txXfrm>
        <a:off x="433096" y="2558985"/>
        <a:ext cx="5717488" cy="39956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4B43D4-CDE7-B143-839E-97BA47F449DB}">
      <dsp:nvSpPr>
        <dsp:cNvPr id="0" name=""/>
        <dsp:cNvSpPr/>
      </dsp:nvSpPr>
      <dsp:spPr>
        <a:xfrm>
          <a:off x="0" y="244829"/>
          <a:ext cx="8229599" cy="1080450"/>
        </a:xfrm>
        <a:prstGeom prst="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38708" tIns="291592" rIns="638708" bIns="142240" numCol="1" spcCol="1270" anchor="t" anchorCtr="0">
          <a:noAutofit/>
        </a:bodyPr>
        <a:lstStyle/>
        <a:p>
          <a:pPr marL="228600" lvl="1" indent="-228600" algn="l" defTabSz="889000">
            <a:lnSpc>
              <a:spcPct val="90000"/>
            </a:lnSpc>
            <a:spcBef>
              <a:spcPct val="0"/>
            </a:spcBef>
            <a:spcAft>
              <a:spcPct val="15000"/>
            </a:spcAft>
            <a:buChar char="••"/>
          </a:pPr>
          <a:r>
            <a:rPr lang="zh-CN" altLang="en-US" sz="2000" kern="1200" dirty="0" smtClean="0">
              <a:solidFill>
                <a:srgbClr val="000000"/>
              </a:solidFill>
              <a:latin typeface="Calibri" pitchFamily="34" charset="0"/>
              <a:cs typeface="Calibri" pitchFamily="34" charset="0"/>
            </a:rPr>
            <a:t>云供应商的员工可能滥用权力访问客户数据</a:t>
          </a:r>
          <a:r>
            <a:rPr lang="en-US" altLang="zh-CN" sz="2000" kern="1200" dirty="0" smtClean="0">
              <a:solidFill>
                <a:srgbClr val="000000"/>
              </a:solidFill>
              <a:latin typeface="Calibri" pitchFamily="34" charset="0"/>
              <a:cs typeface="Calibri" pitchFamily="34" charset="0"/>
            </a:rPr>
            <a:t>/</a:t>
          </a:r>
          <a:r>
            <a:rPr lang="zh-CN" altLang="en-US" sz="2000" kern="1200" dirty="0" smtClean="0">
              <a:solidFill>
                <a:srgbClr val="000000"/>
              </a:solidFill>
              <a:latin typeface="Calibri" pitchFamily="34" charset="0"/>
              <a:cs typeface="Calibri" pitchFamily="34" charset="0"/>
            </a:rPr>
            <a:t>功能</a:t>
          </a:r>
          <a:endParaRPr lang="en-US" sz="2000" kern="1200" dirty="0">
            <a:solidFill>
              <a:srgbClr val="000000"/>
            </a:solidFill>
            <a:latin typeface="Calibri" pitchFamily="34" charset="0"/>
            <a:cs typeface="Calibri" pitchFamily="34" charset="0"/>
          </a:endParaRPr>
        </a:p>
        <a:p>
          <a:pPr marL="228600" lvl="1" indent="-228600" algn="l" defTabSz="889000">
            <a:lnSpc>
              <a:spcPct val="90000"/>
            </a:lnSpc>
            <a:spcBef>
              <a:spcPct val="0"/>
            </a:spcBef>
            <a:spcAft>
              <a:spcPct val="15000"/>
            </a:spcAft>
            <a:buChar char="••"/>
          </a:pPr>
          <a:r>
            <a:rPr lang="zh-CN" altLang="en-US" sz="2000" kern="1200" dirty="0" smtClean="0">
              <a:solidFill>
                <a:srgbClr val="000000"/>
              </a:solidFill>
              <a:latin typeface="Calibri" pitchFamily="34" charset="0"/>
              <a:cs typeface="Calibri" pitchFamily="34" charset="0"/>
            </a:rPr>
            <a:t>减少内部进程的可见性可能会妨碍探测这种违法行为</a:t>
          </a:r>
          <a:endParaRPr lang="en-US" sz="2000" kern="1200" dirty="0">
            <a:solidFill>
              <a:srgbClr val="000000"/>
            </a:solidFill>
            <a:latin typeface="Calibri" pitchFamily="34" charset="0"/>
            <a:cs typeface="Calibri" pitchFamily="34" charset="0"/>
          </a:endParaRPr>
        </a:p>
      </dsp:txBody>
      <dsp:txXfrm>
        <a:off x="0" y="244829"/>
        <a:ext cx="8229599" cy="1080450"/>
      </dsp:txXfrm>
    </dsp:sp>
    <dsp:sp modelId="{9F372F32-2569-DA4B-A15B-D52E3FADD0DB}">
      <dsp:nvSpPr>
        <dsp:cNvPr id="0" name=""/>
        <dsp:cNvSpPr/>
      </dsp:nvSpPr>
      <dsp:spPr>
        <a:xfrm>
          <a:off x="411480" y="38189"/>
          <a:ext cx="5760720" cy="413280"/>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17742" tIns="0" rIns="217742" bIns="0" numCol="1" spcCol="1270" anchor="ctr" anchorCtr="0">
          <a:noAutofit/>
        </a:bodyPr>
        <a:lstStyle/>
        <a:p>
          <a:pPr lvl="0" algn="l" defTabSz="889000">
            <a:lnSpc>
              <a:spcPct val="90000"/>
            </a:lnSpc>
            <a:spcBef>
              <a:spcPct val="0"/>
            </a:spcBef>
            <a:spcAft>
              <a:spcPct val="35000"/>
            </a:spcAft>
          </a:pPr>
          <a:r>
            <a:rPr lang="zh-CN" altLang="en-US" sz="2000" kern="1200" baseline="0" dirty="0" smtClean="0">
              <a:solidFill>
                <a:srgbClr val="000000"/>
              </a:solidFill>
              <a:latin typeface="Calibri" pitchFamily="34" charset="0"/>
              <a:cs typeface="Calibri" pitchFamily="34" charset="0"/>
            </a:rPr>
            <a:t>说明</a:t>
          </a:r>
          <a:endParaRPr lang="en-US" sz="2000" kern="1200" baseline="0" dirty="0">
            <a:solidFill>
              <a:srgbClr val="000000"/>
            </a:solidFill>
            <a:latin typeface="Calibri" pitchFamily="34" charset="0"/>
            <a:cs typeface="Calibri" pitchFamily="34" charset="0"/>
          </a:endParaRPr>
        </a:p>
      </dsp:txBody>
      <dsp:txXfrm>
        <a:off x="431655" y="58364"/>
        <a:ext cx="5720370" cy="372930"/>
      </dsp:txXfrm>
    </dsp:sp>
    <dsp:sp modelId="{08DBD997-56FE-F944-A0A8-D705FDA2E6CD}">
      <dsp:nvSpPr>
        <dsp:cNvPr id="0" name=""/>
        <dsp:cNvSpPr/>
      </dsp:nvSpPr>
      <dsp:spPr>
        <a:xfrm>
          <a:off x="0" y="1607520"/>
          <a:ext cx="8229599" cy="1455299"/>
        </a:xfrm>
        <a:prstGeom prst="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38708" tIns="291592" rIns="638708" bIns="142240" numCol="1" spcCol="1270" anchor="t" anchorCtr="0">
          <a:noAutofit/>
        </a:bodyPr>
        <a:lstStyle/>
        <a:p>
          <a:pPr marL="228600" lvl="1" indent="-228600" algn="l" defTabSz="889000">
            <a:lnSpc>
              <a:spcPct val="90000"/>
            </a:lnSpc>
            <a:spcBef>
              <a:spcPct val="0"/>
            </a:spcBef>
            <a:spcAft>
              <a:spcPct val="15000"/>
            </a:spcAft>
            <a:buChar char="••"/>
          </a:pPr>
          <a:r>
            <a:rPr lang="zh-CN" altLang="en-US" sz="2000" kern="1200" dirty="0" smtClean="0">
              <a:solidFill>
                <a:srgbClr val="000000"/>
              </a:solidFill>
              <a:latin typeface="Calibri" pitchFamily="34" charset="0"/>
              <a:cs typeface="Calibri" pitchFamily="34" charset="0"/>
            </a:rPr>
            <a:t>数据保密性和完整性</a:t>
          </a:r>
          <a:endParaRPr lang="en-US" sz="2000" kern="1200" dirty="0">
            <a:solidFill>
              <a:srgbClr val="000000"/>
            </a:solidFill>
            <a:latin typeface="Calibri" pitchFamily="34" charset="0"/>
            <a:cs typeface="Calibri" pitchFamily="34" charset="0"/>
          </a:endParaRPr>
        </a:p>
        <a:p>
          <a:pPr marL="228600" lvl="1" indent="-228600" algn="l" defTabSz="889000">
            <a:lnSpc>
              <a:spcPct val="90000"/>
            </a:lnSpc>
            <a:spcBef>
              <a:spcPct val="0"/>
            </a:spcBef>
            <a:spcAft>
              <a:spcPct val="15000"/>
            </a:spcAft>
            <a:buChar char="••"/>
          </a:pPr>
          <a:r>
            <a:rPr lang="zh-CN" altLang="en-US" sz="2000" kern="1200" dirty="0" smtClean="0">
              <a:solidFill>
                <a:srgbClr val="000000"/>
              </a:solidFill>
              <a:latin typeface="Calibri" pitchFamily="34" charset="0"/>
              <a:cs typeface="Calibri" pitchFamily="34" charset="0"/>
            </a:rPr>
            <a:t>名誉损失</a:t>
          </a:r>
          <a:endParaRPr lang="en-US" sz="2000" kern="1200" dirty="0">
            <a:solidFill>
              <a:srgbClr val="000000"/>
            </a:solidFill>
            <a:latin typeface="Calibri" pitchFamily="34" charset="0"/>
            <a:cs typeface="Calibri" pitchFamily="34" charset="0"/>
          </a:endParaRPr>
        </a:p>
        <a:p>
          <a:pPr marL="228600" lvl="1" indent="-228600" algn="l" defTabSz="889000">
            <a:lnSpc>
              <a:spcPct val="90000"/>
            </a:lnSpc>
            <a:spcBef>
              <a:spcPct val="0"/>
            </a:spcBef>
            <a:spcAft>
              <a:spcPct val="15000"/>
            </a:spcAft>
            <a:buChar char="••"/>
          </a:pPr>
          <a:r>
            <a:rPr lang="zh-CN" altLang="en-US" sz="2000" kern="1200" dirty="0" smtClean="0">
              <a:solidFill>
                <a:srgbClr val="000000"/>
              </a:solidFill>
              <a:latin typeface="Calibri" pitchFamily="34" charset="0"/>
              <a:cs typeface="Calibri" pitchFamily="34" charset="0"/>
            </a:rPr>
            <a:t>法律后果</a:t>
          </a:r>
          <a:endParaRPr lang="en-US" sz="2000" kern="1200" dirty="0">
            <a:solidFill>
              <a:srgbClr val="000000"/>
            </a:solidFill>
            <a:latin typeface="Calibri" pitchFamily="34" charset="0"/>
            <a:cs typeface="Calibri" pitchFamily="34" charset="0"/>
          </a:endParaRPr>
        </a:p>
      </dsp:txBody>
      <dsp:txXfrm>
        <a:off x="0" y="1607520"/>
        <a:ext cx="8229599" cy="1455299"/>
      </dsp:txXfrm>
    </dsp:sp>
    <dsp:sp modelId="{E363955B-D2A8-CD46-B81E-FAD9C49E7428}">
      <dsp:nvSpPr>
        <dsp:cNvPr id="0" name=""/>
        <dsp:cNvSpPr/>
      </dsp:nvSpPr>
      <dsp:spPr>
        <a:xfrm>
          <a:off x="411480" y="1400880"/>
          <a:ext cx="5760720" cy="413280"/>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17742" tIns="0" rIns="217742" bIns="0" numCol="1" spcCol="1270" anchor="ctr" anchorCtr="0">
          <a:noAutofit/>
        </a:bodyPr>
        <a:lstStyle/>
        <a:p>
          <a:pPr lvl="0" algn="l" defTabSz="889000">
            <a:lnSpc>
              <a:spcPct val="90000"/>
            </a:lnSpc>
            <a:spcBef>
              <a:spcPct val="0"/>
            </a:spcBef>
            <a:spcAft>
              <a:spcPct val="35000"/>
            </a:spcAft>
          </a:pPr>
          <a:r>
            <a:rPr lang="zh-CN" altLang="en-US" sz="2000" kern="1200" baseline="0" dirty="0" smtClean="0">
              <a:solidFill>
                <a:srgbClr val="000000"/>
              </a:solidFill>
              <a:latin typeface="Calibri" pitchFamily="34" charset="0"/>
              <a:cs typeface="Calibri" pitchFamily="34" charset="0"/>
            </a:rPr>
            <a:t>影响</a:t>
          </a:r>
          <a:endParaRPr lang="en-US" sz="2000" kern="1200" baseline="0" dirty="0">
            <a:solidFill>
              <a:srgbClr val="000000"/>
            </a:solidFill>
            <a:latin typeface="Calibri" pitchFamily="34" charset="0"/>
            <a:cs typeface="Calibri" pitchFamily="34" charset="0"/>
          </a:endParaRPr>
        </a:p>
      </dsp:txBody>
      <dsp:txXfrm>
        <a:off x="431655" y="1421055"/>
        <a:ext cx="5720370" cy="372930"/>
      </dsp:txXfrm>
    </dsp:sp>
    <dsp:sp modelId="{2C4B0957-7AAD-D04D-96BC-22F67FC7FAC9}">
      <dsp:nvSpPr>
        <dsp:cNvPr id="0" name=""/>
        <dsp:cNvSpPr/>
      </dsp:nvSpPr>
      <dsp:spPr>
        <a:xfrm>
          <a:off x="0" y="3345060"/>
          <a:ext cx="8229599" cy="1036350"/>
        </a:xfrm>
        <a:prstGeom prst="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38708" tIns="291592" rIns="638708" bIns="142240" numCol="1" spcCol="1270" anchor="t" anchorCtr="0">
          <a:noAutofit/>
        </a:bodyPr>
        <a:lstStyle/>
        <a:p>
          <a:pPr marL="228600" lvl="1" indent="-228600" algn="l" defTabSz="889000">
            <a:lnSpc>
              <a:spcPct val="90000"/>
            </a:lnSpc>
            <a:spcBef>
              <a:spcPct val="0"/>
            </a:spcBef>
            <a:spcAft>
              <a:spcPct val="15000"/>
            </a:spcAft>
            <a:buChar char="••"/>
          </a:pPr>
          <a:r>
            <a:rPr lang="zh-CN" altLang="en-US" sz="2000" kern="1200" dirty="0" smtClean="0">
              <a:solidFill>
                <a:srgbClr val="000000"/>
              </a:solidFill>
              <a:latin typeface="Calibri" pitchFamily="34" charset="0"/>
              <a:cs typeface="Calibri" pitchFamily="34" charset="0"/>
            </a:rPr>
            <a:t>根据</a:t>
          </a:r>
          <a:r>
            <a:rPr lang="en-US" altLang="zh-CN" sz="2000" kern="1200" dirty="0" smtClean="0">
              <a:solidFill>
                <a:srgbClr val="000000"/>
              </a:solidFill>
              <a:latin typeface="Calibri" pitchFamily="34" charset="0"/>
              <a:cs typeface="Calibri" pitchFamily="34" charset="0"/>
            </a:rPr>
            <a:t>Verizon</a:t>
          </a:r>
          <a:r>
            <a:rPr lang="zh-CN" altLang="en-US" sz="2000" kern="1200" dirty="0" smtClean="0">
              <a:solidFill>
                <a:srgbClr val="000000"/>
              </a:solidFill>
              <a:latin typeface="Calibri" pitchFamily="34" charset="0"/>
              <a:cs typeface="Calibri" pitchFamily="34" charset="0"/>
            </a:rPr>
            <a:t>的</a:t>
          </a:r>
          <a:r>
            <a:rPr lang="en-US" sz="2000" i="1" kern="1200" dirty="0" smtClean="0">
              <a:solidFill>
                <a:srgbClr val="000000"/>
              </a:solidFill>
              <a:latin typeface="Calibri" pitchFamily="34" charset="0"/>
              <a:cs typeface="Calibri" pitchFamily="34" charset="0"/>
            </a:rPr>
            <a:t>2010</a:t>
          </a:r>
          <a:r>
            <a:rPr lang="zh-CN" altLang="en-US" sz="2000" i="1" kern="1200" dirty="0" smtClean="0">
              <a:solidFill>
                <a:srgbClr val="000000"/>
              </a:solidFill>
              <a:latin typeface="Calibri" pitchFamily="34" charset="0"/>
              <a:cs typeface="Calibri" pitchFamily="34" charset="0"/>
            </a:rPr>
            <a:t>数据泄漏调查报告</a:t>
          </a:r>
          <a:r>
            <a:rPr lang="en-US" sz="2000" kern="1200" dirty="0" smtClean="0">
              <a:solidFill>
                <a:srgbClr val="000000"/>
              </a:solidFill>
              <a:latin typeface="Calibri" pitchFamily="34" charset="0"/>
              <a:cs typeface="Calibri" pitchFamily="34" charset="0"/>
            </a:rPr>
            <a:t>,48%</a:t>
          </a:r>
          <a:r>
            <a:rPr lang="zh-CN" altLang="en-US" sz="2000" kern="1200" dirty="0" smtClean="0">
              <a:solidFill>
                <a:srgbClr val="000000"/>
              </a:solidFill>
              <a:latin typeface="Calibri" pitchFamily="34" charset="0"/>
              <a:cs typeface="Calibri" pitchFamily="34" charset="0"/>
            </a:rPr>
            <a:t>的数据泄漏是业内人士造成的。在云计算环境下的情况可能更加严重。</a:t>
          </a:r>
          <a:endParaRPr lang="en-US" sz="2000" kern="1200" dirty="0">
            <a:solidFill>
              <a:srgbClr val="000000"/>
            </a:solidFill>
            <a:latin typeface="Calibri" pitchFamily="34" charset="0"/>
            <a:cs typeface="Calibri" pitchFamily="34" charset="0"/>
          </a:endParaRPr>
        </a:p>
      </dsp:txBody>
      <dsp:txXfrm>
        <a:off x="0" y="3345060"/>
        <a:ext cx="8229599" cy="1036350"/>
      </dsp:txXfrm>
    </dsp:sp>
    <dsp:sp modelId="{C7D904EC-497F-7B4F-B00E-BB711AFAF896}">
      <dsp:nvSpPr>
        <dsp:cNvPr id="0" name=""/>
        <dsp:cNvSpPr/>
      </dsp:nvSpPr>
      <dsp:spPr>
        <a:xfrm>
          <a:off x="411480" y="3138420"/>
          <a:ext cx="5760720" cy="413280"/>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17742" tIns="0" rIns="217742" bIns="0" numCol="1" spcCol="1270" anchor="ctr" anchorCtr="0">
          <a:noAutofit/>
        </a:bodyPr>
        <a:lstStyle/>
        <a:p>
          <a:pPr lvl="0" algn="l" defTabSz="889000">
            <a:lnSpc>
              <a:spcPct val="90000"/>
            </a:lnSpc>
            <a:spcBef>
              <a:spcPct val="0"/>
            </a:spcBef>
            <a:spcAft>
              <a:spcPct val="35000"/>
            </a:spcAft>
          </a:pPr>
          <a:r>
            <a:rPr lang="zh-CN" altLang="en-US" sz="2000" kern="1200" baseline="0" dirty="0" smtClean="0">
              <a:solidFill>
                <a:srgbClr val="000000"/>
              </a:solidFill>
              <a:latin typeface="Calibri" pitchFamily="34" charset="0"/>
              <a:cs typeface="Calibri" pitchFamily="34" charset="0"/>
            </a:rPr>
            <a:t>举例</a:t>
          </a:r>
          <a:endParaRPr lang="en-US" sz="2000" kern="1200" baseline="0" dirty="0">
            <a:solidFill>
              <a:srgbClr val="000000"/>
            </a:solidFill>
            <a:latin typeface="Calibri" pitchFamily="34" charset="0"/>
            <a:cs typeface="Calibri" pitchFamily="34" charset="0"/>
          </a:endParaRPr>
        </a:p>
      </dsp:txBody>
      <dsp:txXfrm>
        <a:off x="431655" y="3158595"/>
        <a:ext cx="5720370" cy="37293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C0F4B42-204B-7743-985F-E47DC98BD5EA}">
      <dsp:nvSpPr>
        <dsp:cNvPr id="0" name=""/>
        <dsp:cNvSpPr/>
      </dsp:nvSpPr>
      <dsp:spPr>
        <a:xfrm>
          <a:off x="0" y="228531"/>
          <a:ext cx="8229599" cy="1110375"/>
        </a:xfrm>
        <a:prstGeom prst="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38708" tIns="312420" rIns="638708" bIns="142240" numCol="1" spcCol="1270" anchor="t" anchorCtr="0">
          <a:noAutofit/>
        </a:bodyPr>
        <a:lstStyle/>
        <a:p>
          <a:pPr marL="228600" lvl="1" indent="-228600" algn="l" defTabSz="889000">
            <a:lnSpc>
              <a:spcPct val="90000"/>
            </a:lnSpc>
            <a:spcBef>
              <a:spcPct val="0"/>
            </a:spcBef>
            <a:spcAft>
              <a:spcPct val="15000"/>
            </a:spcAft>
            <a:buChar char="••"/>
          </a:pPr>
          <a:r>
            <a:rPr lang="zh-CN" altLang="en-US" sz="2000" kern="1200" dirty="0" smtClean="0">
              <a:solidFill>
                <a:srgbClr val="000000"/>
              </a:solidFill>
              <a:latin typeface="Calibri" pitchFamily="34" charset="0"/>
              <a:cs typeface="Calibri" pitchFamily="34" charset="0"/>
            </a:rPr>
            <a:t>对客户或云进行流量拦截和</a:t>
          </a:r>
          <a:r>
            <a:rPr lang="en-US" altLang="zh-CN" sz="2000" kern="1200" dirty="0" smtClean="0">
              <a:solidFill>
                <a:srgbClr val="000000"/>
              </a:solidFill>
              <a:latin typeface="Calibri" pitchFamily="34" charset="0"/>
              <a:cs typeface="Calibri" pitchFamily="34" charset="0"/>
            </a:rPr>
            <a:t>/</a:t>
          </a:r>
          <a:r>
            <a:rPr lang="zh-CN" altLang="en-US" sz="2000" kern="1200" dirty="0" smtClean="0">
              <a:solidFill>
                <a:srgbClr val="000000"/>
              </a:solidFill>
              <a:latin typeface="Calibri" pitchFamily="34" charset="0"/>
              <a:cs typeface="Calibri" pitchFamily="34" charset="0"/>
            </a:rPr>
            <a:t>或改道发送</a:t>
          </a:r>
          <a:endParaRPr lang="en-US" sz="2000" kern="1200" dirty="0">
            <a:solidFill>
              <a:srgbClr val="000000"/>
            </a:solidFill>
            <a:latin typeface="Calibri" pitchFamily="34" charset="0"/>
            <a:cs typeface="Calibri" pitchFamily="34" charset="0"/>
          </a:endParaRPr>
        </a:p>
        <a:p>
          <a:pPr marL="228600" lvl="1" indent="-228600" algn="l" defTabSz="889000">
            <a:lnSpc>
              <a:spcPct val="90000"/>
            </a:lnSpc>
            <a:spcBef>
              <a:spcPct val="0"/>
            </a:spcBef>
            <a:spcAft>
              <a:spcPct val="15000"/>
            </a:spcAft>
            <a:buChar char="••"/>
          </a:pPr>
          <a:r>
            <a:rPr lang="zh-CN" altLang="en-US" sz="2000" kern="1200" dirty="0" smtClean="0">
              <a:solidFill>
                <a:srgbClr val="000000"/>
              </a:solidFill>
              <a:latin typeface="Calibri" pitchFamily="34" charset="0"/>
              <a:cs typeface="Calibri" pitchFamily="34" charset="0"/>
            </a:rPr>
            <a:t>偷取凭证以窃取或控制账户信息</a:t>
          </a:r>
          <a:r>
            <a:rPr lang="en-US" altLang="zh-CN" sz="2000" kern="1200" dirty="0" smtClean="0">
              <a:solidFill>
                <a:srgbClr val="000000"/>
              </a:solidFill>
              <a:latin typeface="Calibri" pitchFamily="34" charset="0"/>
              <a:cs typeface="Calibri" pitchFamily="34" charset="0"/>
            </a:rPr>
            <a:t>/</a:t>
          </a:r>
          <a:r>
            <a:rPr lang="zh-CN" altLang="en-US" sz="2000" kern="1200" dirty="0" smtClean="0">
              <a:solidFill>
                <a:srgbClr val="000000"/>
              </a:solidFill>
              <a:latin typeface="Calibri" pitchFamily="34" charset="0"/>
              <a:cs typeface="Calibri" pitchFamily="34" charset="0"/>
            </a:rPr>
            <a:t>服务</a:t>
          </a:r>
          <a:endParaRPr lang="en-US" sz="2000" kern="1200" dirty="0">
            <a:solidFill>
              <a:srgbClr val="000000"/>
            </a:solidFill>
            <a:latin typeface="Calibri" pitchFamily="34" charset="0"/>
            <a:cs typeface="Calibri" pitchFamily="34" charset="0"/>
          </a:endParaRPr>
        </a:p>
      </dsp:txBody>
      <dsp:txXfrm>
        <a:off x="0" y="228531"/>
        <a:ext cx="8229599" cy="1110375"/>
      </dsp:txXfrm>
    </dsp:sp>
    <dsp:sp modelId="{2868A66B-1EEE-D944-BE00-8F5113AA4237}">
      <dsp:nvSpPr>
        <dsp:cNvPr id="0" name=""/>
        <dsp:cNvSpPr/>
      </dsp:nvSpPr>
      <dsp:spPr>
        <a:xfrm>
          <a:off x="411480" y="7131"/>
          <a:ext cx="5760720" cy="442800"/>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17742" tIns="0" rIns="217742" bIns="0" numCol="1" spcCol="1270" anchor="ctr" anchorCtr="0">
          <a:noAutofit/>
        </a:bodyPr>
        <a:lstStyle/>
        <a:p>
          <a:pPr lvl="0" algn="l" defTabSz="889000">
            <a:lnSpc>
              <a:spcPct val="90000"/>
            </a:lnSpc>
            <a:spcBef>
              <a:spcPct val="0"/>
            </a:spcBef>
            <a:spcAft>
              <a:spcPct val="35000"/>
            </a:spcAft>
          </a:pPr>
          <a:r>
            <a:rPr lang="zh-CN" altLang="en-US" sz="2000" kern="1200" baseline="0" dirty="0" smtClean="0">
              <a:solidFill>
                <a:srgbClr val="000000"/>
              </a:solidFill>
              <a:latin typeface="Calibri" pitchFamily="34" charset="0"/>
              <a:cs typeface="Calibri" pitchFamily="34" charset="0"/>
            </a:rPr>
            <a:t>说明</a:t>
          </a:r>
          <a:endParaRPr lang="en-US" sz="2000" kern="1200" baseline="0" dirty="0">
            <a:solidFill>
              <a:srgbClr val="000000"/>
            </a:solidFill>
            <a:latin typeface="Calibri" pitchFamily="34" charset="0"/>
            <a:cs typeface="Calibri" pitchFamily="34" charset="0"/>
          </a:endParaRPr>
        </a:p>
      </dsp:txBody>
      <dsp:txXfrm>
        <a:off x="433096" y="28747"/>
        <a:ext cx="5717488" cy="399568"/>
      </dsp:txXfrm>
    </dsp:sp>
    <dsp:sp modelId="{891449A6-3E3D-DC47-BE5B-FD66326A50D9}">
      <dsp:nvSpPr>
        <dsp:cNvPr id="0" name=""/>
        <dsp:cNvSpPr/>
      </dsp:nvSpPr>
      <dsp:spPr>
        <a:xfrm>
          <a:off x="0" y="1641306"/>
          <a:ext cx="8229599" cy="1464750"/>
        </a:xfrm>
        <a:prstGeom prst="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38708" tIns="312420" rIns="638708" bIns="142240" numCol="1" spcCol="1270" anchor="t" anchorCtr="0">
          <a:noAutofit/>
        </a:bodyPr>
        <a:lstStyle/>
        <a:p>
          <a:pPr marL="228600" lvl="1" indent="-228600" algn="l" defTabSz="889000">
            <a:lnSpc>
              <a:spcPct val="90000"/>
            </a:lnSpc>
            <a:spcBef>
              <a:spcPct val="0"/>
            </a:spcBef>
            <a:spcAft>
              <a:spcPct val="15000"/>
            </a:spcAft>
            <a:buChar char="••"/>
          </a:pPr>
          <a:r>
            <a:rPr lang="zh-CN" altLang="en-US" sz="2000" kern="1200" dirty="0" smtClean="0">
              <a:solidFill>
                <a:srgbClr val="000000"/>
              </a:solidFill>
              <a:latin typeface="Calibri" pitchFamily="34" charset="0"/>
              <a:cs typeface="Calibri" pitchFamily="34" charset="0"/>
            </a:rPr>
            <a:t>数据保密性和完整性</a:t>
          </a:r>
          <a:endParaRPr lang="en-US" sz="2000" kern="1200" dirty="0">
            <a:solidFill>
              <a:srgbClr val="000000"/>
            </a:solidFill>
            <a:latin typeface="Calibri" pitchFamily="34" charset="0"/>
            <a:cs typeface="Calibri" pitchFamily="34" charset="0"/>
          </a:endParaRPr>
        </a:p>
        <a:p>
          <a:pPr marL="228600" lvl="1" indent="-228600" algn="l" defTabSz="889000">
            <a:lnSpc>
              <a:spcPct val="90000"/>
            </a:lnSpc>
            <a:spcBef>
              <a:spcPct val="0"/>
            </a:spcBef>
            <a:spcAft>
              <a:spcPct val="15000"/>
            </a:spcAft>
            <a:buChar char="••"/>
          </a:pPr>
          <a:r>
            <a:rPr lang="zh-CN" altLang="en-US" sz="2000" kern="1200" dirty="0" smtClean="0">
              <a:solidFill>
                <a:srgbClr val="000000"/>
              </a:solidFill>
              <a:latin typeface="Calibri" pitchFamily="34" charset="0"/>
              <a:cs typeface="Calibri" pitchFamily="34" charset="0"/>
            </a:rPr>
            <a:t>声誉影响</a:t>
          </a:r>
          <a:endParaRPr lang="en-US" sz="2000" kern="1200" dirty="0">
            <a:solidFill>
              <a:srgbClr val="000000"/>
            </a:solidFill>
            <a:latin typeface="Calibri" pitchFamily="34" charset="0"/>
            <a:cs typeface="Calibri" pitchFamily="34" charset="0"/>
          </a:endParaRPr>
        </a:p>
        <a:p>
          <a:pPr marL="228600" lvl="1" indent="-228600" algn="l" defTabSz="889000">
            <a:lnSpc>
              <a:spcPct val="90000"/>
            </a:lnSpc>
            <a:spcBef>
              <a:spcPct val="0"/>
            </a:spcBef>
            <a:spcAft>
              <a:spcPct val="15000"/>
            </a:spcAft>
            <a:buChar char="••"/>
          </a:pPr>
          <a:r>
            <a:rPr lang="zh-CN" altLang="en-US" sz="2000" kern="1200" dirty="0" smtClean="0">
              <a:solidFill>
                <a:srgbClr val="000000"/>
              </a:solidFill>
              <a:latin typeface="Calibri" pitchFamily="34" charset="0"/>
              <a:cs typeface="Calibri" pitchFamily="34" charset="0"/>
            </a:rPr>
            <a:t>资源恶意使用造成的后果（法律）</a:t>
          </a:r>
          <a:endParaRPr lang="en-US" sz="2000" kern="1200" dirty="0">
            <a:solidFill>
              <a:srgbClr val="000000"/>
            </a:solidFill>
            <a:latin typeface="Calibri" pitchFamily="34" charset="0"/>
            <a:cs typeface="Calibri" pitchFamily="34" charset="0"/>
          </a:endParaRPr>
        </a:p>
      </dsp:txBody>
      <dsp:txXfrm>
        <a:off x="0" y="1641306"/>
        <a:ext cx="8229599" cy="1464750"/>
      </dsp:txXfrm>
    </dsp:sp>
    <dsp:sp modelId="{92E17081-D338-DD48-9F14-91E2F0ED785D}">
      <dsp:nvSpPr>
        <dsp:cNvPr id="0" name=""/>
        <dsp:cNvSpPr/>
      </dsp:nvSpPr>
      <dsp:spPr>
        <a:xfrm>
          <a:off x="411480" y="1419906"/>
          <a:ext cx="5760720" cy="442800"/>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17742" tIns="0" rIns="217742" bIns="0" numCol="1" spcCol="1270" anchor="ctr" anchorCtr="0">
          <a:noAutofit/>
        </a:bodyPr>
        <a:lstStyle/>
        <a:p>
          <a:pPr lvl="0" algn="l" defTabSz="889000">
            <a:lnSpc>
              <a:spcPct val="90000"/>
            </a:lnSpc>
            <a:spcBef>
              <a:spcPct val="0"/>
            </a:spcBef>
            <a:spcAft>
              <a:spcPct val="35000"/>
            </a:spcAft>
          </a:pPr>
          <a:r>
            <a:rPr lang="zh-CN" altLang="en-US" sz="2000" kern="1200" baseline="0" dirty="0" smtClean="0">
              <a:solidFill>
                <a:srgbClr val="000000"/>
              </a:solidFill>
              <a:latin typeface="Calibri" pitchFamily="34" charset="0"/>
              <a:cs typeface="Calibri" pitchFamily="34" charset="0"/>
            </a:rPr>
            <a:t>影响</a:t>
          </a:r>
          <a:endParaRPr lang="en-US" sz="2000" kern="1200" baseline="0" dirty="0">
            <a:solidFill>
              <a:srgbClr val="000000"/>
            </a:solidFill>
            <a:latin typeface="Calibri" pitchFamily="34" charset="0"/>
            <a:cs typeface="Calibri" pitchFamily="34" charset="0"/>
          </a:endParaRPr>
        </a:p>
      </dsp:txBody>
      <dsp:txXfrm>
        <a:off x="433096" y="1441522"/>
        <a:ext cx="5717488" cy="399568"/>
      </dsp:txXfrm>
    </dsp:sp>
    <dsp:sp modelId="{8D83D211-9119-5F4D-8831-1B1CFCDB43E6}">
      <dsp:nvSpPr>
        <dsp:cNvPr id="0" name=""/>
        <dsp:cNvSpPr/>
      </dsp:nvSpPr>
      <dsp:spPr>
        <a:xfrm>
          <a:off x="0" y="3408456"/>
          <a:ext cx="8229599" cy="1110375"/>
        </a:xfrm>
        <a:prstGeom prst="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38708" tIns="312420" rIns="638708" bIns="142240" numCol="1" spcCol="1270" anchor="t" anchorCtr="0">
          <a:noAutofit/>
        </a:bodyPr>
        <a:lstStyle/>
        <a:p>
          <a:pPr marL="228600" lvl="1" indent="-228600" algn="l" defTabSz="889000">
            <a:lnSpc>
              <a:spcPct val="90000"/>
            </a:lnSpc>
            <a:spcBef>
              <a:spcPct val="0"/>
            </a:spcBef>
            <a:spcAft>
              <a:spcPct val="15000"/>
            </a:spcAft>
            <a:buChar char="••"/>
          </a:pPr>
          <a:r>
            <a:rPr lang="en-US" altLang="zh-CN" sz="2000" kern="1200" dirty="0" smtClean="0">
              <a:solidFill>
                <a:srgbClr val="000000"/>
              </a:solidFill>
              <a:latin typeface="Calibri" pitchFamily="34" charset="0"/>
              <a:cs typeface="Calibri" pitchFamily="34" charset="0"/>
            </a:rPr>
            <a:t>Twitter</a:t>
          </a:r>
          <a:r>
            <a:rPr lang="zh-CN" altLang="en-US" sz="2000" kern="1200" dirty="0" smtClean="0">
              <a:solidFill>
                <a:srgbClr val="000000"/>
              </a:solidFill>
              <a:latin typeface="Calibri" pitchFamily="34" charset="0"/>
              <a:cs typeface="Calibri" pitchFamily="34" charset="0"/>
            </a:rPr>
            <a:t>账户盗用</a:t>
          </a:r>
          <a:endParaRPr lang="en-US" sz="2000" kern="1200" dirty="0">
            <a:solidFill>
              <a:srgbClr val="000000"/>
            </a:solidFill>
            <a:latin typeface="Calibri" pitchFamily="34" charset="0"/>
            <a:cs typeface="Calibri" pitchFamily="34" charset="0"/>
          </a:endParaRPr>
        </a:p>
        <a:p>
          <a:pPr marL="228600" lvl="1" indent="-228600" algn="l" defTabSz="889000">
            <a:lnSpc>
              <a:spcPct val="90000"/>
            </a:lnSpc>
            <a:spcBef>
              <a:spcPct val="0"/>
            </a:spcBef>
            <a:spcAft>
              <a:spcPct val="15000"/>
            </a:spcAft>
            <a:buChar char="••"/>
          </a:pPr>
          <a:r>
            <a:rPr lang="en-US" sz="2000" kern="1200" dirty="0" smtClean="0">
              <a:solidFill>
                <a:srgbClr val="000000"/>
              </a:solidFill>
              <a:latin typeface="Calibri" pitchFamily="34" charset="0"/>
              <a:cs typeface="Calibri" pitchFamily="34" charset="0"/>
            </a:rPr>
            <a:t>Zeus </a:t>
          </a:r>
          <a:r>
            <a:rPr lang="en-US" sz="2000" kern="1200" dirty="0" err="1" smtClean="0">
              <a:solidFill>
                <a:srgbClr val="000000"/>
              </a:solidFill>
              <a:latin typeface="Calibri" pitchFamily="34" charset="0"/>
              <a:cs typeface="Calibri" pitchFamily="34" charset="0"/>
            </a:rPr>
            <a:t>botnet</a:t>
          </a:r>
          <a:r>
            <a:rPr lang="en-US" sz="2000" kern="1200" dirty="0" smtClean="0">
              <a:solidFill>
                <a:srgbClr val="000000"/>
              </a:solidFill>
              <a:latin typeface="Calibri" pitchFamily="34" charset="0"/>
              <a:cs typeface="Calibri" pitchFamily="34" charset="0"/>
            </a:rPr>
            <a:t> C&amp;C</a:t>
          </a:r>
          <a:r>
            <a:rPr lang="zh-CN" altLang="en-US" sz="2000" kern="1200" dirty="0" smtClean="0">
              <a:solidFill>
                <a:srgbClr val="000000"/>
              </a:solidFill>
              <a:latin typeface="Calibri" pitchFamily="34" charset="0"/>
              <a:cs typeface="Calibri" pitchFamily="34" charset="0"/>
            </a:rPr>
            <a:t>在</a:t>
          </a:r>
          <a:r>
            <a:rPr lang="en-US" sz="2000" kern="1200" dirty="0" smtClean="0">
              <a:solidFill>
                <a:srgbClr val="000000"/>
              </a:solidFill>
              <a:latin typeface="Calibri" pitchFamily="34" charset="0"/>
              <a:cs typeface="Calibri" pitchFamily="34" charset="0"/>
            </a:rPr>
            <a:t>Amazon EC2</a:t>
          </a:r>
          <a:r>
            <a:rPr lang="zh-CN" altLang="en-US" sz="2000" kern="1200" dirty="0" smtClean="0">
              <a:solidFill>
                <a:srgbClr val="000000"/>
              </a:solidFill>
              <a:latin typeface="Calibri" pitchFamily="34" charset="0"/>
              <a:cs typeface="Calibri" pitchFamily="34" charset="0"/>
            </a:rPr>
            <a:t>上的账户被盗用</a:t>
          </a:r>
          <a:endParaRPr lang="en-US" sz="2000" kern="1200" dirty="0">
            <a:solidFill>
              <a:srgbClr val="000000"/>
            </a:solidFill>
            <a:latin typeface="Calibri" pitchFamily="34" charset="0"/>
            <a:cs typeface="Calibri" pitchFamily="34" charset="0"/>
          </a:endParaRPr>
        </a:p>
      </dsp:txBody>
      <dsp:txXfrm>
        <a:off x="0" y="3408456"/>
        <a:ext cx="8229599" cy="1110375"/>
      </dsp:txXfrm>
    </dsp:sp>
    <dsp:sp modelId="{177D19DB-E063-D144-AB0A-AFA150458038}">
      <dsp:nvSpPr>
        <dsp:cNvPr id="0" name=""/>
        <dsp:cNvSpPr/>
      </dsp:nvSpPr>
      <dsp:spPr>
        <a:xfrm>
          <a:off x="411480" y="3187056"/>
          <a:ext cx="5760720" cy="442800"/>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17742" tIns="0" rIns="217742" bIns="0" numCol="1" spcCol="1270" anchor="ctr" anchorCtr="0">
          <a:noAutofit/>
        </a:bodyPr>
        <a:lstStyle/>
        <a:p>
          <a:pPr lvl="0" algn="l" defTabSz="889000">
            <a:lnSpc>
              <a:spcPct val="90000"/>
            </a:lnSpc>
            <a:spcBef>
              <a:spcPct val="0"/>
            </a:spcBef>
            <a:spcAft>
              <a:spcPct val="35000"/>
            </a:spcAft>
          </a:pPr>
          <a:r>
            <a:rPr lang="zh-CN" altLang="en-US" sz="2000" kern="1200" baseline="0" dirty="0" smtClean="0">
              <a:solidFill>
                <a:srgbClr val="000000"/>
              </a:solidFill>
              <a:latin typeface="Calibri" pitchFamily="34" charset="0"/>
              <a:cs typeface="Calibri" pitchFamily="34" charset="0"/>
            </a:rPr>
            <a:t>举例</a:t>
          </a:r>
          <a:endParaRPr lang="en-US" sz="2000" kern="1200" baseline="0" dirty="0">
            <a:solidFill>
              <a:srgbClr val="000000"/>
            </a:solidFill>
            <a:latin typeface="Calibri" pitchFamily="34" charset="0"/>
            <a:cs typeface="Calibri" pitchFamily="34" charset="0"/>
          </a:endParaRPr>
        </a:p>
      </dsp:txBody>
      <dsp:txXfrm>
        <a:off x="433096" y="3208672"/>
        <a:ext cx="5717488" cy="39956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0CE385-2198-C845-BE23-10265C4F948D}">
      <dsp:nvSpPr>
        <dsp:cNvPr id="0" name=""/>
        <dsp:cNvSpPr/>
      </dsp:nvSpPr>
      <dsp:spPr>
        <a:xfrm>
          <a:off x="0" y="59902"/>
          <a:ext cx="8229599" cy="1289925"/>
        </a:xfrm>
        <a:prstGeom prst="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38708" tIns="249936" rIns="638708" bIns="142240" numCol="1" spcCol="1270" anchor="t" anchorCtr="0">
          <a:noAutofit/>
        </a:bodyPr>
        <a:lstStyle/>
        <a:p>
          <a:pPr marL="228600" lvl="1" indent="-228600" algn="l" defTabSz="889000">
            <a:lnSpc>
              <a:spcPct val="90000"/>
            </a:lnSpc>
            <a:spcBef>
              <a:spcPct val="0"/>
            </a:spcBef>
            <a:spcAft>
              <a:spcPct val="15000"/>
            </a:spcAft>
            <a:buChar char="••"/>
          </a:pPr>
          <a:r>
            <a:rPr lang="zh-CN" altLang="en-US" sz="2000" kern="1200" dirty="0" smtClean="0">
              <a:solidFill>
                <a:srgbClr val="000000"/>
              </a:solidFill>
              <a:latin typeface="Calibri" pitchFamily="34" charset="0"/>
              <a:cs typeface="Calibri" pitchFamily="34" charset="0"/>
            </a:rPr>
            <a:t>公共的硬件、运行系统、中间件、应用栈和网络组件可能有着潜在风险</a:t>
          </a:r>
          <a:endParaRPr lang="en-US" sz="2000" kern="1200" dirty="0">
            <a:solidFill>
              <a:srgbClr val="000000"/>
            </a:solidFill>
            <a:latin typeface="Calibri" pitchFamily="34" charset="0"/>
            <a:cs typeface="Calibri" pitchFamily="34" charset="0"/>
          </a:endParaRPr>
        </a:p>
      </dsp:txBody>
      <dsp:txXfrm>
        <a:off x="0" y="59902"/>
        <a:ext cx="8229599" cy="1289925"/>
      </dsp:txXfrm>
    </dsp:sp>
    <dsp:sp modelId="{168D8D88-7AD1-3644-8025-C7F600DFA602}">
      <dsp:nvSpPr>
        <dsp:cNvPr id="0" name=""/>
        <dsp:cNvSpPr/>
      </dsp:nvSpPr>
      <dsp:spPr>
        <a:xfrm>
          <a:off x="442390" y="0"/>
          <a:ext cx="5760720" cy="324599"/>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17742" tIns="0" rIns="217742" bIns="0" numCol="1" spcCol="1270" anchor="ctr" anchorCtr="0">
          <a:noAutofit/>
        </a:bodyPr>
        <a:lstStyle/>
        <a:p>
          <a:pPr lvl="0" algn="l" defTabSz="889000">
            <a:lnSpc>
              <a:spcPct val="90000"/>
            </a:lnSpc>
            <a:spcBef>
              <a:spcPct val="0"/>
            </a:spcBef>
            <a:spcAft>
              <a:spcPct val="35000"/>
            </a:spcAft>
          </a:pPr>
          <a:r>
            <a:rPr lang="zh-CN" altLang="en-US" sz="2000" kern="1200" baseline="0" dirty="0" smtClean="0">
              <a:solidFill>
                <a:srgbClr val="000000"/>
              </a:solidFill>
              <a:latin typeface="Calibri" pitchFamily="34" charset="0"/>
              <a:cs typeface="Calibri" pitchFamily="34" charset="0"/>
            </a:rPr>
            <a:t>说明</a:t>
          </a:r>
          <a:endParaRPr lang="en-US" sz="2000" kern="1200" baseline="0" dirty="0">
            <a:solidFill>
              <a:srgbClr val="000000"/>
            </a:solidFill>
            <a:latin typeface="Calibri" pitchFamily="34" charset="0"/>
            <a:cs typeface="Calibri" pitchFamily="34" charset="0"/>
          </a:endParaRPr>
        </a:p>
      </dsp:txBody>
      <dsp:txXfrm>
        <a:off x="458236" y="15846"/>
        <a:ext cx="5729028" cy="292907"/>
      </dsp:txXfrm>
    </dsp:sp>
    <dsp:sp modelId="{BA5157C3-4D20-6143-946C-6EEDEEA93984}">
      <dsp:nvSpPr>
        <dsp:cNvPr id="0" name=""/>
        <dsp:cNvSpPr/>
      </dsp:nvSpPr>
      <dsp:spPr>
        <a:xfrm>
          <a:off x="0" y="1873987"/>
          <a:ext cx="8229599" cy="982800"/>
        </a:xfrm>
        <a:prstGeom prst="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38708" tIns="249936" rIns="638708" bIns="142240" numCol="1" spcCol="1270" anchor="t" anchorCtr="0">
          <a:noAutofit/>
        </a:bodyPr>
        <a:lstStyle/>
        <a:p>
          <a:pPr marL="228600" lvl="1" indent="-228600" algn="l" defTabSz="889000">
            <a:lnSpc>
              <a:spcPct val="90000"/>
            </a:lnSpc>
            <a:spcBef>
              <a:spcPct val="0"/>
            </a:spcBef>
            <a:spcAft>
              <a:spcPct val="15000"/>
            </a:spcAft>
            <a:buChar char="••"/>
          </a:pPr>
          <a:r>
            <a:rPr lang="zh-CN" altLang="en-US" sz="2000" kern="1200" dirty="0" smtClean="0">
              <a:solidFill>
                <a:srgbClr val="000000"/>
              </a:solidFill>
              <a:latin typeface="Calibri" pitchFamily="34" charset="0"/>
              <a:cs typeface="Calibri" pitchFamily="34" charset="0"/>
            </a:rPr>
            <a:t>成功使用可能影响多个用户</a:t>
          </a:r>
          <a:endParaRPr lang="en-US" sz="2000" kern="1200" dirty="0">
            <a:solidFill>
              <a:srgbClr val="000000"/>
            </a:solidFill>
            <a:latin typeface="Calibri" pitchFamily="34" charset="0"/>
            <a:cs typeface="Calibri" pitchFamily="34" charset="0"/>
          </a:endParaRPr>
        </a:p>
      </dsp:txBody>
      <dsp:txXfrm>
        <a:off x="0" y="1873987"/>
        <a:ext cx="8229599" cy="982800"/>
      </dsp:txXfrm>
    </dsp:sp>
    <dsp:sp modelId="{54F3CE89-B813-FE43-BEB8-C8B972FEEC9B}">
      <dsp:nvSpPr>
        <dsp:cNvPr id="0" name=""/>
        <dsp:cNvSpPr/>
      </dsp:nvSpPr>
      <dsp:spPr>
        <a:xfrm>
          <a:off x="370385" y="1289928"/>
          <a:ext cx="5760720" cy="767520"/>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17742" tIns="0" rIns="217742" bIns="0" numCol="1" spcCol="1270" anchor="ctr" anchorCtr="0">
          <a:noAutofit/>
        </a:bodyPr>
        <a:lstStyle/>
        <a:p>
          <a:pPr lvl="0" algn="l" defTabSz="889000">
            <a:lnSpc>
              <a:spcPct val="90000"/>
            </a:lnSpc>
            <a:spcBef>
              <a:spcPct val="0"/>
            </a:spcBef>
            <a:spcAft>
              <a:spcPct val="35000"/>
            </a:spcAft>
          </a:pPr>
          <a:r>
            <a:rPr lang="zh-CN" altLang="en-US" sz="2000" kern="1200" baseline="0" dirty="0" smtClean="0">
              <a:solidFill>
                <a:srgbClr val="000000"/>
              </a:solidFill>
              <a:latin typeface="Calibri" pitchFamily="34" charset="0"/>
              <a:cs typeface="Calibri" pitchFamily="34" charset="0"/>
            </a:rPr>
            <a:t>影响</a:t>
          </a:r>
          <a:endParaRPr lang="en-US" sz="2000" kern="1200" baseline="0" dirty="0">
            <a:solidFill>
              <a:srgbClr val="000000"/>
            </a:solidFill>
            <a:latin typeface="Calibri" pitchFamily="34" charset="0"/>
            <a:cs typeface="Calibri" pitchFamily="34" charset="0"/>
          </a:endParaRPr>
        </a:p>
      </dsp:txBody>
      <dsp:txXfrm>
        <a:off x="407852" y="1327395"/>
        <a:ext cx="5685786" cy="692586"/>
      </dsp:txXfrm>
    </dsp:sp>
    <dsp:sp modelId="{8BF326BB-5FC9-794B-8FCD-41D20F3F74D2}">
      <dsp:nvSpPr>
        <dsp:cNvPr id="0" name=""/>
        <dsp:cNvSpPr/>
      </dsp:nvSpPr>
      <dsp:spPr>
        <a:xfrm>
          <a:off x="0" y="3380947"/>
          <a:ext cx="8229599" cy="1959750"/>
        </a:xfrm>
        <a:prstGeom prst="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38708" tIns="249936" rIns="638708" bIns="142240" numCol="1" spcCol="1270" anchor="t" anchorCtr="0">
          <a:noAutofit/>
        </a:bodyPr>
        <a:lstStyle/>
        <a:p>
          <a:pPr marL="228600" lvl="1" indent="-228600" algn="l" defTabSz="889000">
            <a:lnSpc>
              <a:spcPct val="90000"/>
            </a:lnSpc>
            <a:spcBef>
              <a:spcPct val="0"/>
            </a:spcBef>
            <a:spcAft>
              <a:spcPct val="15000"/>
            </a:spcAft>
            <a:buChar char="••"/>
          </a:pPr>
          <a:r>
            <a:rPr lang="en-US" sz="2000" kern="1200" dirty="0" smtClean="0">
              <a:solidFill>
                <a:srgbClr val="000000"/>
              </a:solidFill>
              <a:latin typeface="Calibri" pitchFamily="34" charset="0"/>
              <a:cs typeface="Calibri" pitchFamily="34" charset="0"/>
            </a:rPr>
            <a:t>Cloudburst - </a:t>
          </a:r>
          <a:r>
            <a:rPr lang="en-US" sz="2000" kern="1200" dirty="0" err="1" smtClean="0">
              <a:solidFill>
                <a:srgbClr val="000000"/>
              </a:solidFill>
              <a:latin typeface="Calibri" pitchFamily="34" charset="0"/>
              <a:cs typeface="Calibri" pitchFamily="34" charset="0"/>
            </a:rPr>
            <a:t>Kostya</a:t>
          </a:r>
          <a:r>
            <a:rPr lang="en-US" sz="2000" kern="1200" dirty="0" smtClean="0">
              <a:solidFill>
                <a:srgbClr val="000000"/>
              </a:solidFill>
              <a:latin typeface="Calibri" pitchFamily="34" charset="0"/>
              <a:cs typeface="Calibri" pitchFamily="34" charset="0"/>
            </a:rPr>
            <a:t> </a:t>
          </a:r>
          <a:r>
            <a:rPr lang="en-US" sz="2000" kern="1200" dirty="0" err="1" smtClean="0">
              <a:solidFill>
                <a:srgbClr val="000000"/>
              </a:solidFill>
              <a:latin typeface="Calibri" pitchFamily="34" charset="0"/>
              <a:cs typeface="Calibri" pitchFamily="34" charset="0"/>
            </a:rPr>
            <a:t>Kortchinksy</a:t>
          </a:r>
          <a:r>
            <a:rPr lang="en-US" sz="2000" kern="1200" dirty="0" smtClean="0">
              <a:solidFill>
                <a:srgbClr val="000000"/>
              </a:solidFill>
              <a:latin typeface="Calibri" pitchFamily="34" charset="0"/>
              <a:cs typeface="Calibri" pitchFamily="34" charset="0"/>
            </a:rPr>
            <a:t> (</a:t>
          </a:r>
          <a:r>
            <a:rPr lang="en-US" sz="2000" kern="1200" dirty="0" err="1" smtClean="0">
              <a:solidFill>
                <a:srgbClr val="000000"/>
              </a:solidFill>
              <a:latin typeface="Calibri" pitchFamily="34" charset="0"/>
              <a:cs typeface="Calibri" pitchFamily="34" charset="0"/>
            </a:rPr>
            <a:t>Blackhat</a:t>
          </a:r>
          <a:r>
            <a:rPr lang="en-US" sz="2000" kern="1200" dirty="0" smtClean="0">
              <a:solidFill>
                <a:srgbClr val="000000"/>
              </a:solidFill>
              <a:latin typeface="Calibri" pitchFamily="34" charset="0"/>
              <a:cs typeface="Calibri" pitchFamily="34" charset="0"/>
            </a:rPr>
            <a:t> 2009)</a:t>
          </a:r>
          <a:endParaRPr lang="en-US" sz="2000" kern="1200" dirty="0">
            <a:solidFill>
              <a:srgbClr val="000000"/>
            </a:solidFill>
            <a:latin typeface="Calibri" pitchFamily="34" charset="0"/>
            <a:cs typeface="Calibri" pitchFamily="34" charset="0"/>
          </a:endParaRPr>
        </a:p>
        <a:p>
          <a:pPr marL="457200" lvl="2" indent="-228600" algn="l" defTabSz="889000">
            <a:lnSpc>
              <a:spcPct val="90000"/>
            </a:lnSpc>
            <a:spcBef>
              <a:spcPct val="0"/>
            </a:spcBef>
            <a:spcAft>
              <a:spcPct val="15000"/>
            </a:spcAft>
            <a:buChar char="••"/>
          </a:pPr>
          <a:r>
            <a:rPr lang="zh-CN" altLang="en-US" sz="2000" kern="1200" dirty="0" smtClean="0">
              <a:solidFill>
                <a:srgbClr val="000000"/>
              </a:solidFill>
              <a:latin typeface="Calibri" pitchFamily="34" charset="0"/>
              <a:cs typeface="Calibri" pitchFamily="34" charset="0"/>
            </a:rPr>
            <a:t>在虚拟</a:t>
          </a:r>
          <a:r>
            <a:rPr lang="en-US" altLang="zh-CN" sz="2000" kern="1200" dirty="0" smtClean="0">
              <a:solidFill>
                <a:srgbClr val="000000"/>
              </a:solidFill>
              <a:latin typeface="Calibri" pitchFamily="34" charset="0"/>
              <a:cs typeface="Calibri" pitchFamily="34" charset="0"/>
            </a:rPr>
            <a:t>PCI</a:t>
          </a:r>
          <a:r>
            <a:rPr lang="zh-CN" altLang="en-US" sz="2000" kern="1200" dirty="0" smtClean="0">
              <a:solidFill>
                <a:srgbClr val="000000"/>
              </a:solidFill>
              <a:latin typeface="Calibri" pitchFamily="34" charset="0"/>
              <a:cs typeface="Calibri" pitchFamily="34" charset="0"/>
            </a:rPr>
            <a:t>显示卡</a:t>
          </a:r>
          <a:r>
            <a:rPr lang="en-US" altLang="zh-CN" sz="2000" kern="1200" dirty="0" err="1" smtClean="0">
              <a:solidFill>
                <a:srgbClr val="000000"/>
              </a:solidFill>
              <a:latin typeface="Calibri" pitchFamily="34" charset="0"/>
              <a:cs typeface="Calibri" pitchFamily="34" charset="0"/>
            </a:rPr>
            <a:t>Vmware</a:t>
          </a:r>
          <a:r>
            <a:rPr lang="en-US" altLang="zh-CN" sz="2000" kern="1200" dirty="0" smtClean="0">
              <a:solidFill>
                <a:srgbClr val="000000"/>
              </a:solidFill>
              <a:latin typeface="Calibri" pitchFamily="34" charset="0"/>
              <a:cs typeface="Calibri" pitchFamily="34" charset="0"/>
            </a:rPr>
            <a:t> SVGA II</a:t>
          </a:r>
          <a:r>
            <a:rPr lang="zh-CN" altLang="en-US" sz="2000" kern="1200" dirty="0" smtClean="0">
              <a:solidFill>
                <a:srgbClr val="000000"/>
              </a:solidFill>
              <a:latin typeface="Calibri" pitchFamily="34" charset="0"/>
              <a:cs typeface="Calibri" pitchFamily="34" charset="0"/>
            </a:rPr>
            <a:t>设备中确认的任意代码执行的潜在风险</a:t>
          </a:r>
          <a:endParaRPr lang="en-US" sz="2000" kern="1200" dirty="0">
            <a:solidFill>
              <a:srgbClr val="000000"/>
            </a:solidFill>
            <a:latin typeface="Calibri" pitchFamily="34" charset="0"/>
            <a:cs typeface="Calibri" pitchFamily="34" charset="0"/>
          </a:endParaRPr>
        </a:p>
        <a:p>
          <a:pPr marL="457200" lvl="2" indent="-228600" algn="l" defTabSz="889000">
            <a:lnSpc>
              <a:spcPct val="90000"/>
            </a:lnSpc>
            <a:spcBef>
              <a:spcPct val="0"/>
            </a:spcBef>
            <a:spcAft>
              <a:spcPct val="15000"/>
            </a:spcAft>
            <a:buChar char="••"/>
          </a:pPr>
          <a:r>
            <a:rPr lang="en-US" sz="2000" kern="1200" dirty="0" smtClean="0">
              <a:solidFill>
                <a:srgbClr val="000000"/>
              </a:solidFill>
              <a:latin typeface="Calibri" pitchFamily="34" charset="0"/>
              <a:cs typeface="Calibri" pitchFamily="34" charset="0"/>
            </a:rPr>
            <a:t>VMware Workstation</a:t>
          </a:r>
          <a:r>
            <a:rPr lang="zh-CN" altLang="en-US" sz="2000" kern="1200" dirty="0" smtClean="0">
              <a:solidFill>
                <a:srgbClr val="000000"/>
              </a:solidFill>
              <a:latin typeface="Calibri" pitchFamily="34" charset="0"/>
              <a:cs typeface="Calibri" pitchFamily="34" charset="0"/>
            </a:rPr>
            <a:t>、</a:t>
          </a:r>
          <a:r>
            <a:rPr lang="en-US" sz="2000" kern="1200" dirty="0" smtClean="0">
              <a:solidFill>
                <a:srgbClr val="000000"/>
              </a:solidFill>
              <a:latin typeface="Calibri" pitchFamily="34" charset="0"/>
              <a:cs typeface="Calibri" pitchFamily="34" charset="0"/>
            </a:rPr>
            <a:t>VMware Player</a:t>
          </a:r>
          <a:r>
            <a:rPr lang="zh-CN" altLang="en-US" sz="2000" kern="1200" dirty="0" smtClean="0">
              <a:solidFill>
                <a:srgbClr val="000000"/>
              </a:solidFill>
              <a:latin typeface="Calibri" pitchFamily="34" charset="0"/>
              <a:cs typeface="Calibri" pitchFamily="34" charset="0"/>
            </a:rPr>
            <a:t>、</a:t>
          </a:r>
          <a:r>
            <a:rPr lang="en-US" sz="2000" kern="1200" dirty="0" smtClean="0">
              <a:solidFill>
                <a:srgbClr val="000000"/>
              </a:solidFill>
              <a:latin typeface="Calibri" pitchFamily="34" charset="0"/>
              <a:cs typeface="Calibri" pitchFamily="34" charset="0"/>
            </a:rPr>
            <a:t>VMware Server</a:t>
          </a:r>
          <a:r>
            <a:rPr lang="zh-CN" altLang="en-US" sz="2000" kern="1200" dirty="0" smtClean="0">
              <a:solidFill>
                <a:srgbClr val="000000"/>
              </a:solidFill>
              <a:latin typeface="Calibri" pitchFamily="34" charset="0"/>
              <a:cs typeface="Calibri" pitchFamily="34" charset="0"/>
            </a:rPr>
            <a:t>和</a:t>
          </a:r>
          <a:r>
            <a:rPr lang="en-US" sz="2000" kern="1200" dirty="0" smtClean="0">
              <a:solidFill>
                <a:srgbClr val="000000"/>
              </a:solidFill>
              <a:latin typeface="Calibri" pitchFamily="34" charset="0"/>
              <a:cs typeface="Calibri" pitchFamily="34" charset="0"/>
            </a:rPr>
            <a:t>VMware ESX</a:t>
          </a:r>
          <a:r>
            <a:rPr lang="zh-CN" altLang="en-US" sz="2000" kern="1200" dirty="0" smtClean="0">
              <a:solidFill>
                <a:srgbClr val="000000"/>
              </a:solidFill>
              <a:latin typeface="Calibri" pitchFamily="34" charset="0"/>
              <a:cs typeface="Calibri" pitchFamily="34" charset="0"/>
            </a:rPr>
            <a:t>中的脆弱部件</a:t>
          </a:r>
          <a:endParaRPr lang="en-US" sz="2000" kern="1200" dirty="0">
            <a:solidFill>
              <a:srgbClr val="000000"/>
            </a:solidFill>
            <a:latin typeface="Calibri" pitchFamily="34" charset="0"/>
            <a:cs typeface="Calibri" pitchFamily="34" charset="0"/>
          </a:endParaRPr>
        </a:p>
      </dsp:txBody>
      <dsp:txXfrm>
        <a:off x="0" y="3380947"/>
        <a:ext cx="8229599" cy="1959750"/>
      </dsp:txXfrm>
    </dsp:sp>
    <dsp:sp modelId="{2AC5F62C-AE12-B748-B773-04D24F34C602}">
      <dsp:nvSpPr>
        <dsp:cNvPr id="0" name=""/>
        <dsp:cNvSpPr/>
      </dsp:nvSpPr>
      <dsp:spPr>
        <a:xfrm>
          <a:off x="442390" y="2772941"/>
          <a:ext cx="5760720" cy="767520"/>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17742" tIns="0" rIns="217742" bIns="0" numCol="1" spcCol="1270" anchor="ctr" anchorCtr="0">
          <a:noAutofit/>
        </a:bodyPr>
        <a:lstStyle/>
        <a:p>
          <a:pPr lvl="0" algn="l" defTabSz="889000">
            <a:lnSpc>
              <a:spcPct val="90000"/>
            </a:lnSpc>
            <a:spcBef>
              <a:spcPct val="0"/>
            </a:spcBef>
            <a:spcAft>
              <a:spcPct val="35000"/>
            </a:spcAft>
          </a:pPr>
          <a:r>
            <a:rPr lang="zh-CN" altLang="en-US" sz="2000" kern="1200" baseline="0" dirty="0" smtClean="0">
              <a:solidFill>
                <a:srgbClr val="000000"/>
              </a:solidFill>
              <a:latin typeface="Calibri" pitchFamily="34" charset="0"/>
              <a:cs typeface="Calibri" pitchFamily="34" charset="0"/>
            </a:rPr>
            <a:t>举例</a:t>
          </a:r>
          <a:endParaRPr lang="en-US" sz="2000" kern="1200" baseline="0" dirty="0">
            <a:solidFill>
              <a:srgbClr val="000000"/>
            </a:solidFill>
            <a:latin typeface="Calibri" pitchFamily="34" charset="0"/>
            <a:cs typeface="Calibri" pitchFamily="34" charset="0"/>
          </a:endParaRPr>
        </a:p>
      </dsp:txBody>
      <dsp:txXfrm>
        <a:off x="479857" y="2810408"/>
        <a:ext cx="5685786" cy="69258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326DB1-5413-B649-BFA2-69F52633EE5C}">
      <dsp:nvSpPr>
        <dsp:cNvPr id="0" name=""/>
        <dsp:cNvSpPr/>
      </dsp:nvSpPr>
      <dsp:spPr>
        <a:xfrm>
          <a:off x="0" y="192666"/>
          <a:ext cx="8229599" cy="1023750"/>
        </a:xfrm>
        <a:prstGeom prst="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38708" tIns="270764" rIns="638708" bIns="142240" numCol="1" spcCol="1270" anchor="t" anchorCtr="0">
          <a:noAutofit/>
        </a:bodyPr>
        <a:lstStyle/>
        <a:p>
          <a:pPr marL="228600" lvl="1" indent="-228600" algn="l" defTabSz="889000">
            <a:lnSpc>
              <a:spcPct val="90000"/>
            </a:lnSpc>
            <a:spcBef>
              <a:spcPct val="0"/>
            </a:spcBef>
            <a:spcAft>
              <a:spcPct val="15000"/>
            </a:spcAft>
            <a:buChar char="••"/>
          </a:pPr>
          <a:r>
            <a:rPr lang="en-US" sz="2000" kern="1200" dirty="0" smtClean="0">
              <a:solidFill>
                <a:srgbClr val="000000"/>
              </a:solidFill>
              <a:latin typeface="Calibri" pitchFamily="34" charset="0"/>
              <a:cs typeface="Calibri" pitchFamily="34" charset="0"/>
            </a:rPr>
            <a:t>API</a:t>
          </a:r>
          <a:r>
            <a:rPr lang="zh-CN" altLang="en-US" sz="2000" kern="1200" dirty="0" smtClean="0">
              <a:solidFill>
                <a:srgbClr val="000000"/>
              </a:solidFill>
              <a:latin typeface="Calibri" pitchFamily="34" charset="0"/>
              <a:cs typeface="Calibri" pitchFamily="34" charset="0"/>
            </a:rPr>
            <a:t>用于允许功能和数据访问，但其可能存在潜在风险或不当使用，让程序受到攻击</a:t>
          </a:r>
          <a:endParaRPr lang="en-US" sz="2000" kern="1200" dirty="0">
            <a:solidFill>
              <a:srgbClr val="000000"/>
            </a:solidFill>
            <a:latin typeface="Calibri" pitchFamily="34" charset="0"/>
            <a:cs typeface="Calibri" pitchFamily="34" charset="0"/>
          </a:endParaRPr>
        </a:p>
      </dsp:txBody>
      <dsp:txXfrm>
        <a:off x="0" y="192666"/>
        <a:ext cx="8229599" cy="1023750"/>
      </dsp:txXfrm>
    </dsp:sp>
    <dsp:sp modelId="{6C95E68C-2FAA-AA4D-8CB0-BAD24BECC4D6}">
      <dsp:nvSpPr>
        <dsp:cNvPr id="0" name=""/>
        <dsp:cNvSpPr/>
      </dsp:nvSpPr>
      <dsp:spPr>
        <a:xfrm>
          <a:off x="411480" y="786"/>
          <a:ext cx="5760720" cy="383760"/>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17742" tIns="0" rIns="217742" bIns="0" numCol="1" spcCol="1270" anchor="ctr" anchorCtr="0">
          <a:noAutofit/>
        </a:bodyPr>
        <a:lstStyle/>
        <a:p>
          <a:pPr lvl="0" algn="l" defTabSz="889000">
            <a:lnSpc>
              <a:spcPct val="90000"/>
            </a:lnSpc>
            <a:spcBef>
              <a:spcPct val="0"/>
            </a:spcBef>
            <a:spcAft>
              <a:spcPct val="35000"/>
            </a:spcAft>
          </a:pPr>
          <a:r>
            <a:rPr lang="zh-CN" altLang="en-US" sz="2000" kern="1200" baseline="0" smtClean="0">
              <a:solidFill>
                <a:srgbClr val="000000"/>
              </a:solidFill>
              <a:latin typeface="Calibri" pitchFamily="34" charset="0"/>
              <a:cs typeface="Calibri" pitchFamily="34" charset="0"/>
            </a:rPr>
            <a:t>说明</a:t>
          </a:r>
          <a:endParaRPr lang="en-US" sz="2000" kern="1200" baseline="0" dirty="0">
            <a:solidFill>
              <a:srgbClr val="000000"/>
            </a:solidFill>
            <a:latin typeface="Calibri" pitchFamily="34" charset="0"/>
            <a:cs typeface="Calibri" pitchFamily="34" charset="0"/>
          </a:endParaRPr>
        </a:p>
      </dsp:txBody>
      <dsp:txXfrm>
        <a:off x="430214" y="19520"/>
        <a:ext cx="5723252" cy="346292"/>
      </dsp:txXfrm>
    </dsp:sp>
    <dsp:sp modelId="{71254FDC-1969-FA4F-842D-D4C68BB6A8CD}">
      <dsp:nvSpPr>
        <dsp:cNvPr id="0" name=""/>
        <dsp:cNvSpPr/>
      </dsp:nvSpPr>
      <dsp:spPr>
        <a:xfrm>
          <a:off x="0" y="1478496"/>
          <a:ext cx="8229599" cy="1064700"/>
        </a:xfrm>
        <a:prstGeom prst="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38708" tIns="270764" rIns="638708" bIns="142240" numCol="1" spcCol="1270" anchor="t" anchorCtr="0">
          <a:noAutofit/>
        </a:bodyPr>
        <a:lstStyle/>
        <a:p>
          <a:pPr marL="228600" lvl="1" indent="-228600" algn="l" defTabSz="889000">
            <a:lnSpc>
              <a:spcPct val="90000"/>
            </a:lnSpc>
            <a:spcBef>
              <a:spcPct val="0"/>
            </a:spcBef>
            <a:spcAft>
              <a:spcPct val="15000"/>
            </a:spcAft>
            <a:buChar char="••"/>
          </a:pPr>
          <a:r>
            <a:rPr lang="zh-CN" altLang="en-US" sz="2000" kern="1200" dirty="0" smtClean="0">
              <a:solidFill>
                <a:srgbClr val="000000"/>
              </a:solidFill>
              <a:latin typeface="Calibri" pitchFamily="34" charset="0"/>
              <a:cs typeface="Calibri" pitchFamily="34" charset="0"/>
            </a:rPr>
            <a:t>数据保密性和完整性</a:t>
          </a:r>
          <a:endParaRPr lang="en-US" sz="2000" kern="1200" dirty="0">
            <a:solidFill>
              <a:srgbClr val="000000"/>
            </a:solidFill>
            <a:latin typeface="Calibri" pitchFamily="34" charset="0"/>
            <a:cs typeface="Calibri" pitchFamily="34" charset="0"/>
          </a:endParaRPr>
        </a:p>
        <a:p>
          <a:pPr marL="228600" lvl="1" indent="-228600" algn="l" defTabSz="889000">
            <a:lnSpc>
              <a:spcPct val="90000"/>
            </a:lnSpc>
            <a:spcBef>
              <a:spcPct val="0"/>
            </a:spcBef>
            <a:spcAft>
              <a:spcPct val="15000"/>
            </a:spcAft>
            <a:buChar char="••"/>
          </a:pPr>
          <a:r>
            <a:rPr lang="zh-CN" altLang="en-US" sz="2000" kern="1200" dirty="0" smtClean="0">
              <a:solidFill>
                <a:srgbClr val="000000"/>
              </a:solidFill>
              <a:latin typeface="Calibri" pitchFamily="34" charset="0"/>
              <a:cs typeface="Calibri" pitchFamily="34" charset="0"/>
            </a:rPr>
            <a:t>拒绝服务</a:t>
          </a:r>
          <a:endParaRPr lang="en-US" sz="2000" kern="1200" dirty="0">
            <a:solidFill>
              <a:srgbClr val="000000"/>
            </a:solidFill>
            <a:latin typeface="Calibri" pitchFamily="34" charset="0"/>
            <a:cs typeface="Calibri" pitchFamily="34" charset="0"/>
          </a:endParaRPr>
        </a:p>
      </dsp:txBody>
      <dsp:txXfrm>
        <a:off x="0" y="1478496"/>
        <a:ext cx="8229599" cy="1064700"/>
      </dsp:txXfrm>
    </dsp:sp>
    <dsp:sp modelId="{8D9C2CBA-4893-CB4A-9A62-112D9CB693B9}">
      <dsp:nvSpPr>
        <dsp:cNvPr id="0" name=""/>
        <dsp:cNvSpPr/>
      </dsp:nvSpPr>
      <dsp:spPr>
        <a:xfrm>
          <a:off x="411480" y="1286616"/>
          <a:ext cx="5760720" cy="383760"/>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17742" tIns="0" rIns="217742" bIns="0" numCol="1" spcCol="1270" anchor="ctr" anchorCtr="0">
          <a:noAutofit/>
        </a:bodyPr>
        <a:lstStyle/>
        <a:p>
          <a:pPr lvl="0" algn="l" defTabSz="889000">
            <a:lnSpc>
              <a:spcPct val="90000"/>
            </a:lnSpc>
            <a:spcBef>
              <a:spcPct val="0"/>
            </a:spcBef>
            <a:spcAft>
              <a:spcPct val="35000"/>
            </a:spcAft>
          </a:pPr>
          <a:r>
            <a:rPr lang="zh-CN" altLang="en-US" sz="2000" kern="1200" baseline="0" dirty="0" smtClean="0">
              <a:solidFill>
                <a:srgbClr val="000000"/>
              </a:solidFill>
              <a:latin typeface="Calibri" pitchFamily="34" charset="0"/>
              <a:cs typeface="Calibri" pitchFamily="34" charset="0"/>
            </a:rPr>
            <a:t>影响</a:t>
          </a:r>
          <a:endParaRPr lang="en-US" sz="2000" kern="1200" baseline="0" dirty="0">
            <a:solidFill>
              <a:srgbClr val="000000"/>
            </a:solidFill>
            <a:latin typeface="Calibri" pitchFamily="34" charset="0"/>
            <a:cs typeface="Calibri" pitchFamily="34" charset="0"/>
          </a:endParaRPr>
        </a:p>
      </dsp:txBody>
      <dsp:txXfrm>
        <a:off x="430214" y="1305350"/>
        <a:ext cx="5723252" cy="346292"/>
      </dsp:txXfrm>
    </dsp:sp>
    <dsp:sp modelId="{FEAA8FD4-9819-3B44-B6D3-56A804E9ADD1}">
      <dsp:nvSpPr>
        <dsp:cNvPr id="0" name=""/>
        <dsp:cNvSpPr/>
      </dsp:nvSpPr>
      <dsp:spPr>
        <a:xfrm>
          <a:off x="0" y="2805276"/>
          <a:ext cx="8229599" cy="1719900"/>
        </a:xfrm>
        <a:prstGeom prst="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38708" tIns="270764" rIns="638708" bIns="142240" numCol="1" spcCol="1270" anchor="t" anchorCtr="0">
          <a:noAutofit/>
        </a:bodyPr>
        <a:lstStyle/>
        <a:p>
          <a:pPr marL="228600" lvl="1" indent="-228600" algn="l" defTabSz="889000">
            <a:lnSpc>
              <a:spcPct val="90000"/>
            </a:lnSpc>
            <a:spcBef>
              <a:spcPct val="0"/>
            </a:spcBef>
            <a:spcAft>
              <a:spcPct val="15000"/>
            </a:spcAft>
            <a:buChar char="••"/>
          </a:pPr>
          <a:r>
            <a:rPr lang="en-US" sz="2000" kern="1200" dirty="0" smtClean="0">
              <a:solidFill>
                <a:srgbClr val="000000"/>
              </a:solidFill>
              <a:latin typeface="Calibri" pitchFamily="34" charset="0"/>
              <a:cs typeface="Calibri" pitchFamily="34" charset="0"/>
            </a:rPr>
            <a:t>P0wning</a:t>
          </a:r>
          <a:r>
            <a:rPr lang="zh-CN" altLang="en-US" sz="2000" kern="1200" dirty="0" smtClean="0">
              <a:solidFill>
                <a:srgbClr val="000000"/>
              </a:solidFill>
              <a:latin typeface="Calibri" pitchFamily="34" charset="0"/>
              <a:cs typeface="Calibri" pitchFamily="34" charset="0"/>
            </a:rPr>
            <a:t>可编程网络</a:t>
          </a:r>
          <a:r>
            <a:rPr lang="en-US" sz="2000" kern="1200" dirty="0" smtClean="0">
              <a:solidFill>
                <a:srgbClr val="000000"/>
              </a:solidFill>
              <a:latin typeface="Calibri" pitchFamily="34" charset="0"/>
              <a:cs typeface="Calibri" pitchFamily="34" charset="0"/>
            </a:rPr>
            <a:t> (</a:t>
          </a:r>
          <a:r>
            <a:rPr lang="en-US" sz="2000" kern="1200" dirty="0" err="1" smtClean="0">
              <a:solidFill>
                <a:srgbClr val="000000"/>
              </a:solidFill>
              <a:latin typeface="Calibri" pitchFamily="34" charset="0"/>
              <a:cs typeface="Calibri" pitchFamily="34" charset="0"/>
            </a:rPr>
            <a:t>Websense</a:t>
          </a:r>
          <a:r>
            <a:rPr lang="en-US" sz="2000" kern="1200" dirty="0" smtClean="0">
              <a:solidFill>
                <a:srgbClr val="000000"/>
              </a:solidFill>
              <a:latin typeface="Calibri" pitchFamily="34" charset="0"/>
              <a:cs typeface="Calibri" pitchFamily="34" charset="0"/>
            </a:rPr>
            <a:t> – </a:t>
          </a:r>
          <a:r>
            <a:rPr lang="en-US" sz="2000" kern="1200" dirty="0" err="1" smtClean="0">
              <a:solidFill>
                <a:srgbClr val="000000"/>
              </a:solidFill>
              <a:latin typeface="Calibri" pitchFamily="34" charset="0"/>
              <a:cs typeface="Calibri" pitchFamily="34" charset="0"/>
            </a:rPr>
            <a:t>AusCERT</a:t>
          </a:r>
          <a:r>
            <a:rPr lang="en-US" sz="2000" kern="1200" dirty="0" smtClean="0">
              <a:solidFill>
                <a:srgbClr val="000000"/>
              </a:solidFill>
              <a:latin typeface="Calibri" pitchFamily="34" charset="0"/>
              <a:cs typeface="Calibri" pitchFamily="34" charset="0"/>
            </a:rPr>
            <a:t> 2009_</a:t>
          </a:r>
          <a:endParaRPr lang="en-US" sz="2000" kern="1200" dirty="0">
            <a:solidFill>
              <a:srgbClr val="000000"/>
            </a:solidFill>
            <a:latin typeface="Calibri" pitchFamily="34" charset="0"/>
            <a:cs typeface="Calibri" pitchFamily="34" charset="0"/>
          </a:endParaRPr>
        </a:p>
        <a:p>
          <a:pPr marL="457200" lvl="2" indent="-228600" algn="l" defTabSz="889000">
            <a:lnSpc>
              <a:spcPct val="90000"/>
            </a:lnSpc>
            <a:spcBef>
              <a:spcPct val="0"/>
            </a:spcBef>
            <a:spcAft>
              <a:spcPct val="15000"/>
            </a:spcAft>
            <a:buChar char="••"/>
          </a:pPr>
          <a:r>
            <a:rPr lang="en-US" sz="2000" kern="1200" dirty="0" smtClean="0">
              <a:solidFill>
                <a:srgbClr val="000000"/>
              </a:solidFill>
              <a:latin typeface="Calibri" pitchFamily="34" charset="0"/>
              <a:cs typeface="Calibri" pitchFamily="34" charset="0"/>
            </a:rPr>
            <a:t>80%</a:t>
          </a:r>
          <a:r>
            <a:rPr lang="zh-CN" altLang="en-US" sz="2000" kern="1200" dirty="0" smtClean="0">
              <a:solidFill>
                <a:srgbClr val="000000"/>
              </a:solidFill>
              <a:latin typeface="Calibri" pitchFamily="34" charset="0"/>
              <a:cs typeface="Calibri" pitchFamily="34" charset="0"/>
            </a:rPr>
            <a:t>的测试应用程序没有使用</a:t>
          </a:r>
          <a:r>
            <a:rPr lang="en-US" altLang="zh-CN" sz="2000" kern="1200" dirty="0" smtClean="0">
              <a:solidFill>
                <a:srgbClr val="000000"/>
              </a:solidFill>
              <a:latin typeface="Calibri" pitchFamily="34" charset="0"/>
              <a:cs typeface="Calibri" pitchFamily="34" charset="0"/>
            </a:rPr>
            <a:t>API</a:t>
          </a:r>
          <a:r>
            <a:rPr lang="zh-CN" altLang="en-US" sz="2000" kern="1200" dirty="0" smtClean="0">
              <a:solidFill>
                <a:srgbClr val="000000"/>
              </a:solidFill>
              <a:latin typeface="Calibri" pitchFamily="34" charset="0"/>
              <a:cs typeface="Calibri" pitchFamily="34" charset="0"/>
            </a:rPr>
            <a:t>中的安全保护（例如不加密流量和基本验证）</a:t>
          </a:r>
          <a:endParaRPr lang="en-US" sz="2000" kern="1200" dirty="0">
            <a:solidFill>
              <a:srgbClr val="000000"/>
            </a:solidFill>
            <a:latin typeface="Calibri" pitchFamily="34" charset="0"/>
            <a:cs typeface="Calibri" pitchFamily="34" charset="0"/>
          </a:endParaRPr>
        </a:p>
        <a:p>
          <a:pPr marL="457200" lvl="2" indent="-228600" algn="l" defTabSz="889000">
            <a:lnSpc>
              <a:spcPct val="90000"/>
            </a:lnSpc>
            <a:spcBef>
              <a:spcPct val="0"/>
            </a:spcBef>
            <a:spcAft>
              <a:spcPct val="15000"/>
            </a:spcAft>
            <a:buChar char="••"/>
          </a:pPr>
          <a:r>
            <a:rPr lang="zh-CN" altLang="en-US" sz="2000" kern="1200" dirty="0" smtClean="0">
              <a:solidFill>
                <a:srgbClr val="000000"/>
              </a:solidFill>
              <a:latin typeface="Calibri" pitchFamily="34" charset="0"/>
              <a:cs typeface="Calibri" pitchFamily="34" charset="0"/>
            </a:rPr>
            <a:t>经验证的</a:t>
          </a:r>
          <a:r>
            <a:rPr lang="en-US" sz="2000" kern="1200" dirty="0" smtClean="0">
              <a:solidFill>
                <a:srgbClr val="000000"/>
              </a:solidFill>
              <a:latin typeface="Calibri" pitchFamily="34" charset="0"/>
              <a:cs typeface="Calibri" pitchFamily="34" charset="0"/>
            </a:rPr>
            <a:t>CSRF</a:t>
          </a:r>
          <a:r>
            <a:rPr lang="zh-CN" altLang="en-US" sz="2000" kern="1200" dirty="0" smtClean="0">
              <a:solidFill>
                <a:srgbClr val="000000"/>
              </a:solidFill>
              <a:latin typeface="Calibri" pitchFamily="34" charset="0"/>
              <a:cs typeface="Calibri" pitchFamily="34" charset="0"/>
            </a:rPr>
            <a:t>、</a:t>
          </a:r>
          <a:r>
            <a:rPr lang="en-US" sz="2000" kern="1200" dirty="0" smtClean="0">
              <a:solidFill>
                <a:srgbClr val="000000"/>
              </a:solidFill>
              <a:latin typeface="Calibri" pitchFamily="34" charset="0"/>
              <a:cs typeface="Calibri" pitchFamily="34" charset="0"/>
            </a:rPr>
            <a:t>MITM</a:t>
          </a:r>
          <a:r>
            <a:rPr lang="zh-CN" altLang="en-US" sz="2000" kern="1200" dirty="0" smtClean="0">
              <a:solidFill>
                <a:srgbClr val="000000"/>
              </a:solidFill>
              <a:latin typeface="Calibri" pitchFamily="34" charset="0"/>
              <a:cs typeface="Calibri" pitchFamily="34" charset="0"/>
            </a:rPr>
            <a:t>和数据泄漏攻击</a:t>
          </a:r>
          <a:endParaRPr lang="en-US" sz="2000" kern="1200" dirty="0">
            <a:solidFill>
              <a:srgbClr val="000000"/>
            </a:solidFill>
            <a:latin typeface="Calibri" pitchFamily="34" charset="0"/>
            <a:cs typeface="Calibri" pitchFamily="34" charset="0"/>
          </a:endParaRPr>
        </a:p>
      </dsp:txBody>
      <dsp:txXfrm>
        <a:off x="0" y="2805276"/>
        <a:ext cx="8229599" cy="1719900"/>
      </dsp:txXfrm>
    </dsp:sp>
    <dsp:sp modelId="{F437A6FF-14A4-8F4A-BB6E-069781BF54E7}">
      <dsp:nvSpPr>
        <dsp:cNvPr id="0" name=""/>
        <dsp:cNvSpPr/>
      </dsp:nvSpPr>
      <dsp:spPr>
        <a:xfrm>
          <a:off x="411480" y="2613396"/>
          <a:ext cx="5760720" cy="383760"/>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17742" tIns="0" rIns="217742" bIns="0" numCol="1" spcCol="1270" anchor="ctr" anchorCtr="0">
          <a:noAutofit/>
        </a:bodyPr>
        <a:lstStyle/>
        <a:p>
          <a:pPr lvl="0" algn="l" defTabSz="889000">
            <a:lnSpc>
              <a:spcPct val="90000"/>
            </a:lnSpc>
            <a:spcBef>
              <a:spcPct val="0"/>
            </a:spcBef>
            <a:spcAft>
              <a:spcPct val="35000"/>
            </a:spcAft>
          </a:pPr>
          <a:r>
            <a:rPr lang="zh-CN" altLang="en-US" sz="2000" kern="1200" baseline="0" dirty="0" smtClean="0">
              <a:solidFill>
                <a:srgbClr val="000000"/>
              </a:solidFill>
              <a:latin typeface="Calibri" pitchFamily="34" charset="0"/>
              <a:cs typeface="Calibri" pitchFamily="34" charset="0"/>
            </a:rPr>
            <a:t>举例</a:t>
          </a:r>
          <a:endParaRPr lang="en-US" sz="2000" kern="1200" baseline="0" dirty="0">
            <a:solidFill>
              <a:srgbClr val="000000"/>
            </a:solidFill>
            <a:latin typeface="Calibri" pitchFamily="34" charset="0"/>
            <a:cs typeface="Calibri" pitchFamily="34" charset="0"/>
          </a:endParaRPr>
        </a:p>
      </dsp:txBody>
      <dsp:txXfrm>
        <a:off x="430214" y="2632130"/>
        <a:ext cx="5723252" cy="346292"/>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F740F00-53BA-B942-8522-17553AABA86C}">
      <dsp:nvSpPr>
        <dsp:cNvPr id="0" name=""/>
        <dsp:cNvSpPr/>
      </dsp:nvSpPr>
      <dsp:spPr>
        <a:xfrm>
          <a:off x="0" y="414231"/>
          <a:ext cx="8229599" cy="964687"/>
        </a:xfrm>
        <a:prstGeom prst="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38708" tIns="520700" rIns="638708" bIns="142240" numCol="1" spcCol="1270" anchor="t" anchorCtr="0">
          <a:noAutofit/>
        </a:bodyPr>
        <a:lstStyle/>
        <a:p>
          <a:pPr marL="228600" lvl="1" indent="-228600" algn="l" defTabSz="889000">
            <a:lnSpc>
              <a:spcPct val="90000"/>
            </a:lnSpc>
            <a:spcBef>
              <a:spcPct val="0"/>
            </a:spcBef>
            <a:spcAft>
              <a:spcPct val="15000"/>
            </a:spcAft>
            <a:buChar char="••"/>
          </a:pPr>
          <a:r>
            <a:rPr lang="zh-CN" altLang="en-US" sz="2000" kern="1200" dirty="0" smtClean="0">
              <a:solidFill>
                <a:srgbClr val="000000"/>
              </a:solidFill>
              <a:latin typeface="Calibri" pitchFamily="34" charset="0"/>
              <a:cs typeface="Calibri" pitchFamily="34" charset="0"/>
            </a:rPr>
            <a:t>对安全控制的不确定性可能让顾客陷入不必要的风险。</a:t>
          </a:r>
          <a:endParaRPr lang="en-US" sz="2000" kern="1200" dirty="0">
            <a:solidFill>
              <a:srgbClr val="000000"/>
            </a:solidFill>
            <a:latin typeface="Calibri" pitchFamily="34" charset="0"/>
            <a:cs typeface="Calibri" pitchFamily="34" charset="0"/>
          </a:endParaRPr>
        </a:p>
      </dsp:txBody>
      <dsp:txXfrm>
        <a:off x="0" y="414231"/>
        <a:ext cx="8229599" cy="964687"/>
      </dsp:txXfrm>
    </dsp:sp>
    <dsp:sp modelId="{BF42DB2C-0D78-2B4C-B1AA-90AD0C5EAAFC}">
      <dsp:nvSpPr>
        <dsp:cNvPr id="0" name=""/>
        <dsp:cNvSpPr/>
      </dsp:nvSpPr>
      <dsp:spPr>
        <a:xfrm>
          <a:off x="411480" y="45231"/>
          <a:ext cx="5760720" cy="738000"/>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17742" tIns="0" rIns="217742" bIns="0" numCol="1" spcCol="1270" anchor="ctr" anchorCtr="0">
          <a:noAutofit/>
        </a:bodyPr>
        <a:lstStyle/>
        <a:p>
          <a:pPr lvl="0" algn="l" defTabSz="889000">
            <a:lnSpc>
              <a:spcPct val="90000"/>
            </a:lnSpc>
            <a:spcBef>
              <a:spcPct val="0"/>
            </a:spcBef>
            <a:spcAft>
              <a:spcPct val="35000"/>
            </a:spcAft>
          </a:pPr>
          <a:r>
            <a:rPr lang="zh-CN" altLang="en-US" sz="2000" kern="1200" baseline="0" dirty="0" smtClean="0">
              <a:solidFill>
                <a:srgbClr val="000000"/>
              </a:solidFill>
              <a:latin typeface="Calibri" pitchFamily="34" charset="0"/>
              <a:cs typeface="Calibri" pitchFamily="34" charset="0"/>
            </a:rPr>
            <a:t>说明</a:t>
          </a:r>
          <a:endParaRPr lang="en-US" sz="2000" kern="1200" baseline="0" dirty="0" smtClean="0">
            <a:solidFill>
              <a:srgbClr val="000000"/>
            </a:solidFill>
            <a:latin typeface="Calibri" pitchFamily="34" charset="0"/>
            <a:cs typeface="Calibri" pitchFamily="34" charset="0"/>
          </a:endParaRPr>
        </a:p>
      </dsp:txBody>
      <dsp:txXfrm>
        <a:off x="447506" y="81257"/>
        <a:ext cx="5688668" cy="665948"/>
      </dsp:txXfrm>
    </dsp:sp>
    <dsp:sp modelId="{D728B983-4097-514D-95E7-98462C213805}">
      <dsp:nvSpPr>
        <dsp:cNvPr id="0" name=""/>
        <dsp:cNvSpPr/>
      </dsp:nvSpPr>
      <dsp:spPr>
        <a:xfrm>
          <a:off x="0" y="1882918"/>
          <a:ext cx="8229599" cy="964687"/>
        </a:xfrm>
        <a:prstGeom prst="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38708" tIns="520700" rIns="638708" bIns="142240" numCol="1" spcCol="1270" anchor="t" anchorCtr="0">
          <a:noAutofit/>
        </a:bodyPr>
        <a:lstStyle/>
        <a:p>
          <a:pPr marL="228600" lvl="1" indent="-228600" algn="l" defTabSz="889000">
            <a:lnSpc>
              <a:spcPct val="90000"/>
            </a:lnSpc>
            <a:spcBef>
              <a:spcPct val="0"/>
            </a:spcBef>
            <a:spcAft>
              <a:spcPct val="15000"/>
            </a:spcAft>
            <a:buChar char="••"/>
          </a:pPr>
          <a:r>
            <a:rPr lang="zh-CN" altLang="en-US" sz="2000" kern="1200" dirty="0" smtClean="0">
              <a:solidFill>
                <a:srgbClr val="000000"/>
              </a:solidFill>
              <a:latin typeface="Calibri" pitchFamily="34" charset="0"/>
              <a:cs typeface="Calibri" pitchFamily="34" charset="0"/>
            </a:rPr>
            <a:t>可能因为云用户没有相关知识，造成重大的数据外泄。</a:t>
          </a:r>
          <a:endParaRPr lang="en-US" sz="2000" kern="1200" dirty="0">
            <a:solidFill>
              <a:srgbClr val="000000"/>
            </a:solidFill>
            <a:latin typeface="Calibri" pitchFamily="34" charset="0"/>
            <a:cs typeface="Calibri" pitchFamily="34" charset="0"/>
          </a:endParaRPr>
        </a:p>
      </dsp:txBody>
      <dsp:txXfrm>
        <a:off x="0" y="1882918"/>
        <a:ext cx="8229599" cy="964687"/>
      </dsp:txXfrm>
    </dsp:sp>
    <dsp:sp modelId="{46AE914F-41FA-2545-B367-D246637DE1A9}">
      <dsp:nvSpPr>
        <dsp:cNvPr id="0" name=""/>
        <dsp:cNvSpPr/>
      </dsp:nvSpPr>
      <dsp:spPr>
        <a:xfrm>
          <a:off x="411480" y="1513918"/>
          <a:ext cx="5760720" cy="738000"/>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17742" tIns="0" rIns="217742" bIns="0" numCol="1" spcCol="1270" anchor="ctr" anchorCtr="0">
          <a:noAutofit/>
        </a:bodyPr>
        <a:lstStyle/>
        <a:p>
          <a:pPr lvl="0" algn="l" defTabSz="889000">
            <a:lnSpc>
              <a:spcPct val="90000"/>
            </a:lnSpc>
            <a:spcBef>
              <a:spcPct val="0"/>
            </a:spcBef>
            <a:spcAft>
              <a:spcPct val="35000"/>
            </a:spcAft>
          </a:pPr>
          <a:r>
            <a:rPr lang="zh-CN" altLang="en-US" sz="2000" kern="1200" baseline="0" dirty="0" smtClean="0">
              <a:solidFill>
                <a:srgbClr val="000000"/>
              </a:solidFill>
              <a:latin typeface="Calibri" pitchFamily="34" charset="0"/>
              <a:cs typeface="Calibri" pitchFamily="34" charset="0"/>
            </a:rPr>
            <a:t>影响</a:t>
          </a:r>
          <a:endParaRPr lang="en-US" sz="2000" kern="1200" baseline="0" dirty="0">
            <a:solidFill>
              <a:srgbClr val="000000"/>
            </a:solidFill>
            <a:latin typeface="Calibri" pitchFamily="34" charset="0"/>
            <a:cs typeface="Calibri" pitchFamily="34" charset="0"/>
          </a:endParaRPr>
        </a:p>
      </dsp:txBody>
      <dsp:txXfrm>
        <a:off x="447506" y="1549944"/>
        <a:ext cx="5688668" cy="665948"/>
      </dsp:txXfrm>
    </dsp:sp>
    <dsp:sp modelId="{5345AAA4-0647-2E41-9016-E9BB488A76C0}">
      <dsp:nvSpPr>
        <dsp:cNvPr id="0" name=""/>
        <dsp:cNvSpPr/>
      </dsp:nvSpPr>
      <dsp:spPr>
        <a:xfrm>
          <a:off x="0" y="3351606"/>
          <a:ext cx="8229599" cy="748125"/>
        </a:xfrm>
        <a:prstGeom prst="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38708" tIns="520700" rIns="638708" bIns="142240" numCol="1" spcCol="1270" anchor="t" anchorCtr="0">
          <a:noAutofit/>
        </a:bodyPr>
        <a:lstStyle/>
        <a:p>
          <a:pPr marL="228600" lvl="1" indent="-228600" algn="l" defTabSz="889000">
            <a:lnSpc>
              <a:spcPct val="90000"/>
            </a:lnSpc>
            <a:spcBef>
              <a:spcPct val="0"/>
            </a:spcBef>
            <a:spcAft>
              <a:spcPct val="15000"/>
            </a:spcAft>
            <a:buChar char="••"/>
          </a:pPr>
          <a:r>
            <a:rPr lang="en-US" sz="2000" kern="1200" dirty="0" smtClean="0">
              <a:solidFill>
                <a:srgbClr val="000000"/>
              </a:solidFill>
              <a:latin typeface="Calibri" pitchFamily="34" charset="0"/>
              <a:cs typeface="Calibri" pitchFamily="34" charset="0"/>
            </a:rPr>
            <a:t>Heartland</a:t>
          </a:r>
          <a:r>
            <a:rPr lang="zh-CN" altLang="en-US" sz="2000" kern="1200" dirty="0" smtClean="0">
              <a:solidFill>
                <a:srgbClr val="000000"/>
              </a:solidFill>
              <a:latin typeface="Calibri" pitchFamily="34" charset="0"/>
              <a:cs typeface="Calibri" pitchFamily="34" charset="0"/>
            </a:rPr>
            <a:t>支付系统“只愿意做最小的工作量并符合国家法律，而不会通知每一位客户他们的数据是否被盗取。”</a:t>
          </a:r>
          <a:r>
            <a:rPr lang="en-US" sz="2000" kern="1200" dirty="0" smtClean="0">
              <a:solidFill>
                <a:srgbClr val="000000"/>
              </a:solidFill>
              <a:latin typeface="Calibri" pitchFamily="34" charset="0"/>
              <a:cs typeface="Calibri" pitchFamily="34" charset="0"/>
            </a:rPr>
            <a:t> http://www.pcworld.com/article/158038/heartland_has_no_heart_for_violated_customers.html</a:t>
          </a:r>
          <a:endParaRPr lang="en-US" sz="2000" kern="1200" dirty="0">
            <a:solidFill>
              <a:srgbClr val="000000"/>
            </a:solidFill>
            <a:latin typeface="Calibri" pitchFamily="34" charset="0"/>
            <a:cs typeface="Calibri" pitchFamily="34" charset="0"/>
          </a:endParaRPr>
        </a:p>
      </dsp:txBody>
      <dsp:txXfrm>
        <a:off x="0" y="3351606"/>
        <a:ext cx="8229599" cy="748125"/>
      </dsp:txXfrm>
    </dsp:sp>
    <dsp:sp modelId="{E5256CBA-E38C-E94C-B9D2-CF5863DB58ED}">
      <dsp:nvSpPr>
        <dsp:cNvPr id="0" name=""/>
        <dsp:cNvSpPr/>
      </dsp:nvSpPr>
      <dsp:spPr>
        <a:xfrm>
          <a:off x="411480" y="2982606"/>
          <a:ext cx="5760720" cy="738000"/>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17742" tIns="0" rIns="217742" bIns="0" numCol="1" spcCol="1270" anchor="ctr" anchorCtr="0">
          <a:noAutofit/>
        </a:bodyPr>
        <a:lstStyle/>
        <a:p>
          <a:pPr lvl="0" algn="l" defTabSz="889000">
            <a:lnSpc>
              <a:spcPct val="90000"/>
            </a:lnSpc>
            <a:spcBef>
              <a:spcPct val="0"/>
            </a:spcBef>
            <a:spcAft>
              <a:spcPct val="35000"/>
            </a:spcAft>
          </a:pPr>
          <a:r>
            <a:rPr lang="zh-CN" altLang="en-US" sz="2000" kern="1200" baseline="0" dirty="0" smtClean="0">
              <a:solidFill>
                <a:srgbClr val="000000"/>
              </a:solidFill>
              <a:latin typeface="Calibri" pitchFamily="34" charset="0"/>
              <a:cs typeface="Calibri" pitchFamily="34" charset="0"/>
            </a:rPr>
            <a:t>举例</a:t>
          </a:r>
          <a:endParaRPr lang="en-US" sz="2000" kern="1200" baseline="0" dirty="0">
            <a:solidFill>
              <a:srgbClr val="000000"/>
            </a:solidFill>
            <a:latin typeface="Calibri" pitchFamily="34" charset="0"/>
            <a:cs typeface="Calibri" pitchFamily="34" charset="0"/>
          </a:endParaRPr>
        </a:p>
      </dsp:txBody>
      <dsp:txXfrm>
        <a:off x="447506" y="3018632"/>
        <a:ext cx="5688668" cy="665948"/>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48.e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59.emf"/><Relationship Id="rId1" Type="http://schemas.openxmlformats.org/officeDocument/2006/relationships/image" Target="../media/image58.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08.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16.png"/></Relationships>
</file>

<file path=ppt/drawings/_rels/vmlDrawing5.v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6.emf"/><Relationship Id="rId1" Type="http://schemas.openxmlformats.org/officeDocument/2006/relationships/image" Target="../media/image145.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eaLnBrk="1" hangingPunct="1">
              <a:defRPr sz="1200"/>
            </a:lvl1pPr>
          </a:lstStyle>
          <a:p>
            <a:pPr>
              <a:defRPr/>
            </a:pPr>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eaLnBrk="1" hangingPunct="1">
              <a:defRPr sz="1200"/>
            </a:lvl1pPr>
          </a:lstStyle>
          <a:p>
            <a:pPr>
              <a:defRPr/>
            </a:pPr>
            <a:fld id="{9C3FD8C0-B35E-4BC1-BF89-C14397561922}" type="datetimeFigureOut">
              <a:rPr lang="zh-CN" altLang="en-US"/>
              <a:pPr>
                <a:defRPr/>
              </a:pPr>
              <a:t>2014/5/20</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endParaRPr lang="zh-CN" altLang="en-US" noProof="0"/>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1" hangingPunct="1">
              <a:defRPr sz="1200"/>
            </a:lvl1pPr>
          </a:lstStyle>
          <a:p>
            <a:pPr>
              <a:defRPr/>
            </a:pPr>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71C3ED30-088A-4731-BAB5-C5EE2FBE4179}" type="slidenum">
              <a:rPr lang="zh-CN" altLang="en-US"/>
              <a:pPr>
                <a:defRPr/>
              </a:pPr>
              <a:t>‹#›</a:t>
            </a:fld>
            <a:endParaRPr lang="zh-CN" altLang="en-US"/>
          </a:p>
        </p:txBody>
      </p:sp>
    </p:spTree>
    <p:extLst>
      <p:ext uri="{BB962C8B-B14F-4D97-AF65-F5344CB8AC3E}">
        <p14:creationId xmlns:p14="http://schemas.microsoft.com/office/powerpoint/2010/main" val="2985081473"/>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318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9318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eaLnBrk="1" hangingPunct="1"/>
            <a:fld id="{EC08FECD-B2A0-49E7-8A73-F8CA29E6EE47}" type="slidenum">
              <a:rPr lang="zh-CN" altLang="en-US" smtClean="0"/>
              <a:pPr eaLnBrk="1" hangingPunct="1"/>
              <a:t>1</a:t>
            </a:fld>
            <a:endParaRPr lang="en-US" altLang="zh-CN"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421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smtClean="0"/>
          </a:p>
        </p:txBody>
      </p:sp>
      <p:sp>
        <p:nvSpPr>
          <p:cNvPr id="9421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eaLnBrk="1" hangingPunct="1"/>
            <a:fld id="{691BC09E-AE85-49FF-81B5-C369DEE58A96}" type="slidenum">
              <a:rPr lang="zh-CN" altLang="en-US" smtClean="0"/>
              <a:pPr eaLnBrk="1" hangingPunct="1"/>
              <a:t>8</a:t>
            </a:fld>
            <a:endParaRPr lang="en-US" altLang="zh-CN"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523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smtClean="0"/>
          </a:p>
        </p:txBody>
      </p:sp>
      <p:sp>
        <p:nvSpPr>
          <p:cNvPr id="9523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eaLnBrk="1" hangingPunct="1"/>
            <a:fld id="{2CFC0FE6-CBE8-4C0D-84BD-01EAFEAA8873}" type="slidenum">
              <a:rPr lang="zh-CN" altLang="en-US" smtClean="0"/>
              <a:pPr eaLnBrk="1" hangingPunct="1"/>
              <a:t>9</a:t>
            </a:fld>
            <a:endParaRPr lang="en-US" altLang="zh-CN"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625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smtClean="0"/>
          </a:p>
        </p:txBody>
      </p:sp>
      <p:sp>
        <p:nvSpPr>
          <p:cNvPr id="9626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eaLnBrk="1" hangingPunct="1"/>
            <a:fld id="{131D5695-7FFE-45D3-9E83-51F03BD81382}" type="slidenum">
              <a:rPr lang="zh-CN" altLang="en-US" smtClean="0"/>
              <a:pPr eaLnBrk="1" hangingPunct="1"/>
              <a:t>10</a:t>
            </a:fld>
            <a:endParaRPr lang="en-US" altLang="zh-CN"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728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smtClean="0"/>
          </a:p>
        </p:txBody>
      </p:sp>
      <p:sp>
        <p:nvSpPr>
          <p:cNvPr id="9728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eaLnBrk="1" hangingPunct="1"/>
            <a:fld id="{89908C93-E99B-4EE6-B815-C435C0395BE3}" type="slidenum">
              <a:rPr lang="zh-CN" altLang="en-US" smtClean="0"/>
              <a:pPr eaLnBrk="1" hangingPunct="1"/>
              <a:t>11</a:t>
            </a:fld>
            <a:endParaRPr lang="en-US" altLang="zh-CN"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830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smtClean="0"/>
          </a:p>
        </p:txBody>
      </p:sp>
      <p:sp>
        <p:nvSpPr>
          <p:cNvPr id="9830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eaLnBrk="1" hangingPunct="1"/>
            <a:fld id="{45E99A93-6C75-4F5E-ADCD-057FFF36C8E6}" type="slidenum">
              <a:rPr lang="zh-CN" altLang="en-US" smtClean="0"/>
              <a:pPr eaLnBrk="1" hangingPunct="1"/>
              <a:t>12</a:t>
            </a:fld>
            <a:endParaRPr lang="en-US" altLang="zh-CN" smtClean="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933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smtClean="0"/>
          </a:p>
        </p:txBody>
      </p:sp>
      <p:sp>
        <p:nvSpPr>
          <p:cNvPr id="9933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eaLnBrk="1" hangingPunct="1"/>
            <a:fld id="{C245FBA5-94AB-490B-9241-C2797B3228BB}" type="slidenum">
              <a:rPr lang="zh-CN" altLang="en-US" smtClean="0"/>
              <a:pPr eaLnBrk="1" hangingPunct="1"/>
              <a:t>13</a:t>
            </a:fld>
            <a:endParaRPr lang="en-US" altLang="zh-CN" smtClean="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035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0035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eaLnBrk="1" hangingPunct="1"/>
            <a:fld id="{64AA922A-2D56-42F3-A832-88D6793852A2}" type="slidenum">
              <a:rPr lang="zh-CN" altLang="en-US" smtClean="0"/>
              <a:pPr eaLnBrk="1" hangingPunct="1"/>
              <a:t>88</a:t>
            </a:fld>
            <a:endParaRPr lang="en-US" altLang="zh-CN" smtClean="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A32F9F68-102D-451C-A5C8-DDA3E269E50D}" type="slidenum">
              <a:rPr lang="en-US" altLang="zh-CN"/>
              <a:pPr>
                <a:defRPr/>
              </a:pPr>
              <a:t>‹#›</a:t>
            </a:fld>
            <a:endParaRPr lang="en-US" altLang="zh-CN"/>
          </a:p>
        </p:txBody>
      </p:sp>
    </p:spTree>
    <p:extLst>
      <p:ext uri="{BB962C8B-B14F-4D97-AF65-F5344CB8AC3E}">
        <p14:creationId xmlns:p14="http://schemas.microsoft.com/office/powerpoint/2010/main" val="12037001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70CCE17F-AD8A-42E1-B251-ED922D791EE0}" type="slidenum">
              <a:rPr lang="en-US" altLang="zh-CN"/>
              <a:pPr>
                <a:defRPr/>
              </a:pPr>
              <a:t>‹#›</a:t>
            </a:fld>
            <a:endParaRPr lang="en-US" altLang="zh-CN"/>
          </a:p>
        </p:txBody>
      </p:sp>
    </p:spTree>
    <p:extLst>
      <p:ext uri="{BB962C8B-B14F-4D97-AF65-F5344CB8AC3E}">
        <p14:creationId xmlns:p14="http://schemas.microsoft.com/office/powerpoint/2010/main" val="4168302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90DBC6F4-6672-46CB-8F48-B8E87352AEF4}" type="slidenum">
              <a:rPr lang="en-US" altLang="zh-CN"/>
              <a:pPr>
                <a:defRPr/>
              </a:pPr>
              <a:t>‹#›</a:t>
            </a:fld>
            <a:endParaRPr lang="en-US" altLang="zh-CN"/>
          </a:p>
        </p:txBody>
      </p:sp>
    </p:spTree>
    <p:extLst>
      <p:ext uri="{BB962C8B-B14F-4D97-AF65-F5344CB8AC3E}">
        <p14:creationId xmlns:p14="http://schemas.microsoft.com/office/powerpoint/2010/main" val="37448089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7ED496D8-494D-425A-8B88-0FEEE38A8FE9}" type="slidenum">
              <a:rPr lang="en-US" altLang="zh-CN"/>
              <a:pPr>
                <a:defRPr/>
              </a:pPr>
              <a:t>‹#›</a:t>
            </a:fld>
            <a:endParaRPr lang="en-US" altLang="zh-CN"/>
          </a:p>
        </p:txBody>
      </p:sp>
    </p:spTree>
    <p:extLst>
      <p:ext uri="{BB962C8B-B14F-4D97-AF65-F5344CB8AC3E}">
        <p14:creationId xmlns:p14="http://schemas.microsoft.com/office/powerpoint/2010/main" val="28744118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smtClean="0"/>
              <a:t>单击此处编辑母版文本样式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20E1BE16-30E8-4A8C-803D-D6FACBDDAA10}" type="slidenum">
              <a:rPr lang="en-US" altLang="zh-CN"/>
              <a:pPr>
                <a:defRPr/>
              </a:pPr>
              <a:t>‹#›</a:t>
            </a:fld>
            <a:endParaRPr lang="en-US" altLang="zh-CN"/>
          </a:p>
        </p:txBody>
      </p:sp>
    </p:spTree>
    <p:extLst>
      <p:ext uri="{BB962C8B-B14F-4D97-AF65-F5344CB8AC3E}">
        <p14:creationId xmlns:p14="http://schemas.microsoft.com/office/powerpoint/2010/main" val="35438992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AE93D038-1D48-454E-996A-18C783E582BB}" type="slidenum">
              <a:rPr lang="en-US" altLang="zh-CN"/>
              <a:pPr>
                <a:defRPr/>
              </a:pPr>
              <a:t>‹#›</a:t>
            </a:fld>
            <a:endParaRPr lang="en-US" altLang="zh-CN"/>
          </a:p>
        </p:txBody>
      </p:sp>
    </p:spTree>
    <p:extLst>
      <p:ext uri="{BB962C8B-B14F-4D97-AF65-F5344CB8AC3E}">
        <p14:creationId xmlns:p14="http://schemas.microsoft.com/office/powerpoint/2010/main" val="38807302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365125"/>
            <a:ext cx="78867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30238" y="2505075"/>
            <a:ext cx="386873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29150" y="2505075"/>
            <a:ext cx="38877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a:ln/>
        </p:spPr>
        <p:txBody>
          <a:bodyPr/>
          <a:lstStyle>
            <a:lvl1pPr>
              <a:defRPr/>
            </a:lvl1pPr>
          </a:lstStyle>
          <a:p>
            <a:pPr>
              <a:defRPr/>
            </a:pPr>
            <a:fld id="{6E817E13-9CD3-44C3-9DDA-0860FE8C6E4B}" type="slidenum">
              <a:rPr lang="en-US" altLang="zh-CN"/>
              <a:pPr>
                <a:defRPr/>
              </a:pPr>
              <a:t>‹#›</a:t>
            </a:fld>
            <a:endParaRPr lang="en-US" altLang="zh-CN"/>
          </a:p>
        </p:txBody>
      </p:sp>
    </p:spTree>
    <p:extLst>
      <p:ext uri="{BB962C8B-B14F-4D97-AF65-F5344CB8AC3E}">
        <p14:creationId xmlns:p14="http://schemas.microsoft.com/office/powerpoint/2010/main" val="378437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a:ln/>
        </p:spPr>
        <p:txBody>
          <a:bodyPr/>
          <a:lstStyle>
            <a:lvl1pPr>
              <a:defRPr/>
            </a:lvl1pPr>
          </a:lstStyle>
          <a:p>
            <a:pPr>
              <a:defRPr/>
            </a:pPr>
            <a:fld id="{B5792284-59AC-45B6-8258-75DD8937C319}" type="slidenum">
              <a:rPr lang="en-US" altLang="zh-CN"/>
              <a:pPr>
                <a:defRPr/>
              </a:pPr>
              <a:t>‹#›</a:t>
            </a:fld>
            <a:endParaRPr lang="en-US" altLang="zh-CN"/>
          </a:p>
        </p:txBody>
      </p:sp>
    </p:spTree>
    <p:extLst>
      <p:ext uri="{BB962C8B-B14F-4D97-AF65-F5344CB8AC3E}">
        <p14:creationId xmlns:p14="http://schemas.microsoft.com/office/powerpoint/2010/main" val="9896647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6"/>
          <p:cNvSpPr>
            <a:spLocks noGrp="1" noChangeArrowheads="1"/>
          </p:cNvSpPr>
          <p:nvPr>
            <p:ph type="sldNum" sz="quarter" idx="12"/>
          </p:nvPr>
        </p:nvSpPr>
        <p:spPr>
          <a:ln/>
        </p:spPr>
        <p:txBody>
          <a:bodyPr/>
          <a:lstStyle>
            <a:lvl1pPr>
              <a:defRPr/>
            </a:lvl1pPr>
          </a:lstStyle>
          <a:p>
            <a:pPr>
              <a:defRPr/>
            </a:pPr>
            <a:fld id="{97AFDA55-693D-499A-BEB4-18CB84D6D7C2}" type="slidenum">
              <a:rPr lang="en-US" altLang="zh-CN"/>
              <a:pPr>
                <a:defRPr/>
              </a:pPr>
              <a:t>‹#›</a:t>
            </a:fld>
            <a:endParaRPr lang="en-US" altLang="zh-CN"/>
          </a:p>
        </p:txBody>
      </p:sp>
    </p:spTree>
    <p:extLst>
      <p:ext uri="{BB962C8B-B14F-4D97-AF65-F5344CB8AC3E}">
        <p14:creationId xmlns:p14="http://schemas.microsoft.com/office/powerpoint/2010/main" val="22105547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C9B89B02-81A0-4ED3-A7B5-A54E8C549C91}" type="slidenum">
              <a:rPr lang="en-US" altLang="zh-CN"/>
              <a:pPr>
                <a:defRPr/>
              </a:pPr>
              <a:t>‹#›</a:t>
            </a:fld>
            <a:endParaRPr lang="en-US" altLang="zh-CN"/>
          </a:p>
        </p:txBody>
      </p:sp>
    </p:spTree>
    <p:extLst>
      <p:ext uri="{BB962C8B-B14F-4D97-AF65-F5344CB8AC3E}">
        <p14:creationId xmlns:p14="http://schemas.microsoft.com/office/powerpoint/2010/main" val="14035292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AF3F713F-964B-46F2-AA2E-497E95C33C50}" type="slidenum">
              <a:rPr lang="en-US" altLang="zh-CN"/>
              <a:pPr>
                <a:defRPr/>
              </a:pPr>
              <a:t>‹#›</a:t>
            </a:fld>
            <a:endParaRPr lang="en-US" altLang="zh-CN"/>
          </a:p>
        </p:txBody>
      </p:sp>
    </p:spTree>
    <p:extLst>
      <p:ext uri="{BB962C8B-B14F-4D97-AF65-F5344CB8AC3E}">
        <p14:creationId xmlns:p14="http://schemas.microsoft.com/office/powerpoint/2010/main" val="36166803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027" name="Rectangle 3"/>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a:noFill/>
          </a:ln>
          <a:effectLst/>
          <a:extLst/>
        </p:spPr>
        <p:txBody>
          <a:bodyPr vert="horz" wrap="square" lIns="91440" tIns="45720" rIns="91440" bIns="45720" numCol="1" anchor="t" anchorCtr="0" compatLnSpc="1">
            <a:prstTxWarp prst="textNoShape">
              <a:avLst/>
            </a:prstTxWarp>
          </a:bodyPr>
          <a:lstStyle>
            <a:lvl1pPr eaLnBrk="1" hangingPunct="1">
              <a:defRPr sz="1400" baseline="0"/>
            </a:lvl1pPr>
          </a:lstStyle>
          <a:p>
            <a:pPr>
              <a:defRPr/>
            </a:pPr>
            <a:endParaRPr lang="en-US" altLang="zh-CN"/>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a:noFill/>
          </a:ln>
          <a:effectLst/>
          <a:extLst/>
        </p:spPr>
        <p:txBody>
          <a:bodyPr vert="horz" wrap="square" lIns="91440" tIns="45720" rIns="91440" bIns="45720" numCol="1" anchor="t" anchorCtr="0" compatLnSpc="1">
            <a:prstTxWarp prst="textNoShape">
              <a:avLst/>
            </a:prstTxWarp>
          </a:bodyPr>
          <a:lstStyle>
            <a:lvl1pPr algn="ctr" eaLnBrk="1" hangingPunct="1">
              <a:defRPr sz="1400" baseline="0"/>
            </a:lvl1pPr>
          </a:lstStyle>
          <a:p>
            <a:pPr>
              <a:defRPr/>
            </a:pPr>
            <a:endParaRPr lang="en-US" altLang="zh-CN"/>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a:noFill/>
          </a:ln>
          <a:effectLst/>
          <a:extLst/>
        </p:spPr>
        <p:txBody>
          <a:bodyPr vert="horz" wrap="square" lIns="91440" tIns="45720" rIns="91440" bIns="45720" numCol="1" anchor="t" anchorCtr="0" compatLnSpc="1">
            <a:prstTxWarp prst="textNoShape">
              <a:avLst/>
            </a:prstTxWarp>
          </a:bodyPr>
          <a:lstStyle>
            <a:lvl1pPr algn="r" eaLnBrk="1" hangingPunct="1">
              <a:defRPr sz="1400" baseline="0"/>
            </a:lvl1pPr>
          </a:lstStyle>
          <a:p>
            <a:pPr>
              <a:defRPr/>
            </a:pPr>
            <a:fld id="{BC414452-1FBB-47F3-9305-BA6FDF51A094}"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40.jpeg"/><Relationship Id="rId3" Type="http://schemas.openxmlformats.org/officeDocument/2006/relationships/image" Target="../media/image2.jpeg"/><Relationship Id="rId7" Type="http://schemas.openxmlformats.org/officeDocument/2006/relationships/image" Target="../media/image39.jpe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38.jpeg"/><Relationship Id="rId5" Type="http://schemas.openxmlformats.org/officeDocument/2006/relationships/image" Target="../media/image37.jpeg"/><Relationship Id="rId10" Type="http://schemas.openxmlformats.org/officeDocument/2006/relationships/image" Target="../media/image42.png"/><Relationship Id="rId4" Type="http://schemas.openxmlformats.org/officeDocument/2006/relationships/image" Target="../media/image36.jpeg"/><Relationship Id="rId9" Type="http://schemas.openxmlformats.org/officeDocument/2006/relationships/image" Target="../media/image41.png"/></Relationships>
</file>

<file path=ppt/slides/_rels/slide13.xml.rels><?xml version="1.0" encoding="UTF-8" standalone="yes"?>
<Relationships xmlns="http://schemas.openxmlformats.org/package/2006/relationships"><Relationship Id="rId8" Type="http://schemas.openxmlformats.org/officeDocument/2006/relationships/image" Target="../media/image47.jpeg"/><Relationship Id="rId3" Type="http://schemas.openxmlformats.org/officeDocument/2006/relationships/image" Target="../media/image2.jpeg"/><Relationship Id="rId7" Type="http://schemas.openxmlformats.org/officeDocument/2006/relationships/image" Target="../media/image46.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jpeg"/><Relationship Id="rId4" Type="http://schemas.openxmlformats.org/officeDocument/2006/relationships/image" Target="../media/image43.png"/></Relationships>
</file>

<file path=ppt/slides/_rels/slide1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48.emf"/><Relationship Id="rId4" Type="http://schemas.openxmlformats.org/officeDocument/2006/relationships/oleObject" Target="../embeddings/oleObject1.bin"/></Relationships>
</file>

<file path=ppt/slides/_rels/slide1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50.jpeg"/></Relationships>
</file>

<file path=ppt/slides/_rels/slide1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s/_rels/slide20.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2.jpeg"/><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53.jpeg"/></Relationships>
</file>

<file path=ppt/slides/_rels/slide21.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2.jpeg"/><Relationship Id="rId1"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image" Target="../media/image56.png"/></Relationships>
</file>

<file path=ppt/slides/_rels/slide22.xml.rels><?xml version="1.0" encoding="UTF-8" standalone="yes"?>
<Relationships xmlns="http://schemas.openxmlformats.org/package/2006/relationships"><Relationship Id="rId8" Type="http://schemas.openxmlformats.org/officeDocument/2006/relationships/image" Target="../media/image58.emf"/><Relationship Id="rId3" Type="http://schemas.openxmlformats.org/officeDocument/2006/relationships/image" Target="../media/image2.jpeg"/><Relationship Id="rId7"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62.jpeg"/><Relationship Id="rId5" Type="http://schemas.openxmlformats.org/officeDocument/2006/relationships/image" Target="../media/image61.jpeg"/><Relationship Id="rId10" Type="http://schemas.openxmlformats.org/officeDocument/2006/relationships/image" Target="../media/image59.emf"/><Relationship Id="rId4" Type="http://schemas.openxmlformats.org/officeDocument/2006/relationships/image" Target="../media/image60.emf"/><Relationship Id="rId9" Type="http://schemas.openxmlformats.org/officeDocument/2006/relationships/oleObject" Target="../embeddings/oleObject3.bin"/></Relationships>
</file>

<file path=ppt/slides/_rels/slide2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image" Target="../media/image66.jpeg"/><Relationship Id="rId5" Type="http://schemas.openxmlformats.org/officeDocument/2006/relationships/image" Target="../media/image65.jpeg"/><Relationship Id="rId4" Type="http://schemas.openxmlformats.org/officeDocument/2006/relationships/image" Target="../media/image64.jpeg"/></Relationships>
</file>

<file path=ppt/slides/_rels/slide2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2.jpeg"/><Relationship Id="rId7" Type="http://schemas.openxmlformats.org/officeDocument/2006/relationships/image" Target="../media/image72.png"/><Relationship Id="rId2" Type="http://schemas.openxmlformats.org/officeDocument/2006/relationships/slide" Target="slide5.xml"/><Relationship Id="rId1" Type="http://schemas.openxmlformats.org/officeDocument/2006/relationships/slideLayout" Target="../slideLayouts/slideLayout2.xml"/><Relationship Id="rId6" Type="http://schemas.openxmlformats.org/officeDocument/2006/relationships/image" Target="../media/image71.png"/><Relationship Id="rId5" Type="http://schemas.openxmlformats.org/officeDocument/2006/relationships/image" Target="../media/image70.jpeg"/><Relationship Id="rId4" Type="http://schemas.openxmlformats.org/officeDocument/2006/relationships/image" Target="../media/image69.png"/></Relationships>
</file>

<file path=ppt/slides/_rels/slide2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 Target="slide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jpe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3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s>
</file>

<file path=ppt/slides/_rels/slide3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image" Target="../media/image78.png"/><Relationship Id="rId7" Type="http://schemas.openxmlformats.org/officeDocument/2006/relationships/image" Target="../media/image82.png"/><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 Id="rId9" Type="http://schemas.openxmlformats.org/officeDocument/2006/relationships/image" Target="../media/image84.png"/></Relationships>
</file>

<file path=ppt/slides/_rels/slide38.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image" Target="../media/image78.png"/><Relationship Id="rId7" Type="http://schemas.openxmlformats.org/officeDocument/2006/relationships/image" Target="../media/image88.png"/><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s>
</file>

<file path=ppt/slides/_rels/slide39.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image" Target="../media/image78.png"/><Relationship Id="rId7" Type="http://schemas.openxmlformats.org/officeDocument/2006/relationships/image" Target="../media/image91.png"/><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image" Target="../media/image90.png"/><Relationship Id="rId5" Type="http://schemas.openxmlformats.org/officeDocument/2006/relationships/image" Target="../media/image85.png"/><Relationship Id="rId4" Type="http://schemas.openxmlformats.org/officeDocument/2006/relationships/image" Target="../media/image88.png"/></Relationships>
</file>

<file path=ppt/slides/_rels/slide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image" Target="../media/image78.png"/><Relationship Id="rId7" Type="http://schemas.openxmlformats.org/officeDocument/2006/relationships/image" Target="../media/image96.png"/><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93.png"/><Relationship Id="rId9" Type="http://schemas.openxmlformats.org/officeDocument/2006/relationships/image" Target="../media/image92.png"/></Relationships>
</file>

<file path=ppt/slides/_rels/slide41.xml.rels><?xml version="1.0" encoding="UTF-8" standalone="yes"?>
<Relationships xmlns="http://schemas.openxmlformats.org/package/2006/relationships"><Relationship Id="rId8" Type="http://schemas.openxmlformats.org/officeDocument/2006/relationships/image" Target="../media/image100.png"/><Relationship Id="rId3" Type="http://schemas.openxmlformats.org/officeDocument/2006/relationships/image" Target="../media/image2.jpeg"/><Relationship Id="rId7" Type="http://schemas.openxmlformats.org/officeDocument/2006/relationships/image" Target="../media/image99.png"/><Relationship Id="rId12" Type="http://schemas.openxmlformats.org/officeDocument/2006/relationships/image" Target="../media/image104.png"/><Relationship Id="rId2" Type="http://schemas.openxmlformats.org/officeDocument/2006/relationships/slide" Target="slide5.xml"/><Relationship Id="rId1" Type="http://schemas.openxmlformats.org/officeDocument/2006/relationships/slideLayout" Target="../slideLayouts/slideLayout2.xml"/><Relationship Id="rId6" Type="http://schemas.openxmlformats.org/officeDocument/2006/relationships/image" Target="../media/image98.png"/><Relationship Id="rId11" Type="http://schemas.openxmlformats.org/officeDocument/2006/relationships/image" Target="../media/image103.png"/><Relationship Id="rId5" Type="http://schemas.openxmlformats.org/officeDocument/2006/relationships/image" Target="../media/image85.png"/><Relationship Id="rId10" Type="http://schemas.openxmlformats.org/officeDocument/2006/relationships/image" Target="../media/image102.png"/><Relationship Id="rId4" Type="http://schemas.openxmlformats.org/officeDocument/2006/relationships/image" Target="../media/image78.png"/><Relationship Id="rId9" Type="http://schemas.openxmlformats.org/officeDocument/2006/relationships/image" Target="../media/image101.png"/></Relationships>
</file>

<file path=ppt/slides/_rels/slide4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06.emf"/><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107.png"/></Relationships>
</file>

<file path=ppt/slides/_rels/slide4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8" Type="http://schemas.openxmlformats.org/officeDocument/2006/relationships/oleObject" Target="../embeddings/oleObject7.bin"/><Relationship Id="rId13" Type="http://schemas.openxmlformats.org/officeDocument/2006/relationships/image" Target="../media/image111.jpeg"/><Relationship Id="rId3" Type="http://schemas.openxmlformats.org/officeDocument/2006/relationships/image" Target="../media/image2.jpeg"/><Relationship Id="rId7" Type="http://schemas.openxmlformats.org/officeDocument/2006/relationships/oleObject" Target="../embeddings/oleObject6.bin"/><Relationship Id="rId12" Type="http://schemas.openxmlformats.org/officeDocument/2006/relationships/image" Target="../media/image110.jpeg"/><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oleObject" Target="../embeddings/oleObject5.bin"/><Relationship Id="rId11" Type="http://schemas.openxmlformats.org/officeDocument/2006/relationships/image" Target="../media/image109.jpeg"/><Relationship Id="rId5" Type="http://schemas.openxmlformats.org/officeDocument/2006/relationships/image" Target="../media/image108.png"/><Relationship Id="rId10" Type="http://schemas.openxmlformats.org/officeDocument/2006/relationships/oleObject" Target="../embeddings/oleObject9.bin"/><Relationship Id="rId4" Type="http://schemas.openxmlformats.org/officeDocument/2006/relationships/oleObject" Target="../embeddings/oleObject4.bin"/><Relationship Id="rId9" Type="http://schemas.openxmlformats.org/officeDocument/2006/relationships/oleObject" Target="../embeddings/oleObject8.bin"/><Relationship Id="rId14" Type="http://schemas.openxmlformats.org/officeDocument/2006/relationships/image" Target="../media/image112.png"/></Relationships>
</file>

<file path=ppt/slides/_rels/slide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14.jpe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15.jpe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8" Type="http://schemas.openxmlformats.org/officeDocument/2006/relationships/hyperlink" Target="http://www.baidu.com/adrc.php?t=00KL00c00f7gNsm0wOCZ0D_PK6jRzD4n00000aM40f000000XLcWAy.THvlCeUe0A3qmh7GuZR0T1Y4PjNBuywbn10znHPbPHbY0ZRqrH6LrH0dnW7jP177fYFDnYDdf1-jfbf1wbwanDPKfYn0mHdbXWK_RyV7U77RHykwp--_RhVFUyPlnjNrw7uGy-IipYdlfg-PND4oH-wonDGVnyG9NdD4H-wonDdJm1FPXNGCR7wAubdjyWKBNjKVu7TsrRGVrg-9NjK3ih4rnN-Vrg-9NjKVmY92T7KRiiR1w0K-5y9YIZ0lQzqLILT8pA7Gugc8mv3Ec0KWThnqn161rHc" TargetMode="External"/><Relationship Id="rId13" Type="http://schemas.openxmlformats.org/officeDocument/2006/relationships/image" Target="../media/image123.png"/><Relationship Id="rId18" Type="http://schemas.openxmlformats.org/officeDocument/2006/relationships/image" Target="../media/image125.png"/><Relationship Id="rId3" Type="http://schemas.openxmlformats.org/officeDocument/2006/relationships/image" Target="../media/image2.jpeg"/><Relationship Id="rId7" Type="http://schemas.openxmlformats.org/officeDocument/2006/relationships/image" Target="../media/image119.png"/><Relationship Id="rId12" Type="http://schemas.openxmlformats.org/officeDocument/2006/relationships/image" Target="../media/image122.png"/><Relationship Id="rId17" Type="http://schemas.openxmlformats.org/officeDocument/2006/relationships/image" Target="../media/image124.png"/><Relationship Id="rId2" Type="http://schemas.openxmlformats.org/officeDocument/2006/relationships/slideLayout" Target="../slideLayouts/slideLayout2.xml"/><Relationship Id="rId16" Type="http://schemas.openxmlformats.org/officeDocument/2006/relationships/hyperlink" Target="http://www.360.cn/4anniversary.html" TargetMode="External"/><Relationship Id="rId20" Type="http://schemas.openxmlformats.org/officeDocument/2006/relationships/image" Target="../media/image126.jpeg"/><Relationship Id="rId1" Type="http://schemas.openxmlformats.org/officeDocument/2006/relationships/vmlDrawing" Target="../drawings/vmlDrawing4.vml"/><Relationship Id="rId6" Type="http://schemas.openxmlformats.org/officeDocument/2006/relationships/image" Target="../media/image118.jpeg"/><Relationship Id="rId11" Type="http://schemas.openxmlformats.org/officeDocument/2006/relationships/hyperlink" Target="http://www.huawei.com/cn/" TargetMode="External"/><Relationship Id="rId5" Type="http://schemas.openxmlformats.org/officeDocument/2006/relationships/hyperlink" Target="http://www.baidu.com/adrc.php?t=00KL00c00f7bU6m0qZY20rs2K6KxzD4n00000A3S06000000XLcWAy.THLKJ_Oo0A3qmh7GuZR0T1Y4PjNBuywbn10znHFbPWD40ZRqrH6LrH0dnW7jP177fYFDnYDdf1-jfbf1wbwanDPKfYn0mHdbXWK_RgG7U77Nwykwn7-_R-NFUyPlnjNrw7uGy-IipYdlfg-PNDGoHhG7PRGVnyG9NdD4HhGFPD4lNHKPXNGCR7wAubdjyWKBNjKVu7TsrRGVrg-9NjK3ih4rnN-Vrg-9NjKVmY92T7KRiiR1w0K-5y9YIZ0lQzqLILT8UAN8ULuEQhPEUi4WUBt0mLFW5HDLPjmd" TargetMode="External"/><Relationship Id="rId15" Type="http://schemas.openxmlformats.org/officeDocument/2006/relationships/image" Target="../media/image116.png"/><Relationship Id="rId10" Type="http://schemas.openxmlformats.org/officeDocument/2006/relationships/image" Target="../media/image121.jpeg"/><Relationship Id="rId19" Type="http://schemas.openxmlformats.org/officeDocument/2006/relationships/hyperlink" Target="http://china.alibaba.com/?tracelog=bd_googlebranding_chinasite_pic" TargetMode="External"/><Relationship Id="rId4" Type="http://schemas.openxmlformats.org/officeDocument/2006/relationships/image" Target="../media/image117.png"/><Relationship Id="rId9" Type="http://schemas.openxmlformats.org/officeDocument/2006/relationships/image" Target="../media/image120.png"/><Relationship Id="rId14" Type="http://schemas.openxmlformats.org/officeDocument/2006/relationships/oleObject" Target="../embeddings/oleObject10.bin"/></Relationships>
</file>

<file path=ppt/slides/_rels/slide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9.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71.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72.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73.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74.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130.png"/></Relationships>
</file>

<file path=ppt/slides/_rels/slide7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131.png"/></Relationships>
</file>

<file path=ppt/slides/_rels/slide8.xml.rels><?xml version="1.0" encoding="UTF-8" standalone="yes"?>
<Relationships xmlns="http://schemas.openxmlformats.org/package/2006/relationships"><Relationship Id="rId8" Type="http://schemas.openxmlformats.org/officeDocument/2006/relationships/image" Target="../media/image19.wmf"/><Relationship Id="rId13" Type="http://schemas.openxmlformats.org/officeDocument/2006/relationships/image" Target="../media/image24.jpeg"/><Relationship Id="rId18" Type="http://schemas.openxmlformats.org/officeDocument/2006/relationships/image" Target="../media/image29.png"/><Relationship Id="rId3" Type="http://schemas.openxmlformats.org/officeDocument/2006/relationships/image" Target="../media/image2.jpeg"/><Relationship Id="rId7" Type="http://schemas.openxmlformats.org/officeDocument/2006/relationships/image" Target="../media/image18.wmf"/><Relationship Id="rId12" Type="http://schemas.openxmlformats.org/officeDocument/2006/relationships/image" Target="../media/image23.wmf"/><Relationship Id="rId17" Type="http://schemas.openxmlformats.org/officeDocument/2006/relationships/image" Target="../media/image28.wmf"/><Relationship Id="rId2" Type="http://schemas.openxmlformats.org/officeDocument/2006/relationships/notesSlide" Target="../notesSlides/notesSlide2.xml"/><Relationship Id="rId16" Type="http://schemas.openxmlformats.org/officeDocument/2006/relationships/image" Target="../media/image27.wmf"/><Relationship Id="rId1" Type="http://schemas.openxmlformats.org/officeDocument/2006/relationships/slideLayout" Target="../slideLayouts/slideLayout2.xml"/><Relationship Id="rId6" Type="http://schemas.openxmlformats.org/officeDocument/2006/relationships/image" Target="../media/image17.wmf"/><Relationship Id="rId11" Type="http://schemas.openxmlformats.org/officeDocument/2006/relationships/image" Target="../media/image22.png"/><Relationship Id="rId5" Type="http://schemas.openxmlformats.org/officeDocument/2006/relationships/image" Target="../media/image16.wmf"/><Relationship Id="rId15" Type="http://schemas.openxmlformats.org/officeDocument/2006/relationships/image" Target="../media/image26.jpeg"/><Relationship Id="rId10" Type="http://schemas.openxmlformats.org/officeDocument/2006/relationships/image" Target="../media/image21.wmf"/><Relationship Id="rId19" Type="http://schemas.openxmlformats.org/officeDocument/2006/relationships/image" Target="../media/image30.png"/><Relationship Id="rId4" Type="http://schemas.openxmlformats.org/officeDocument/2006/relationships/image" Target="../media/image15.jpeg"/><Relationship Id="rId9" Type="http://schemas.openxmlformats.org/officeDocument/2006/relationships/image" Target="../media/image20.wmf"/><Relationship Id="rId14" Type="http://schemas.openxmlformats.org/officeDocument/2006/relationships/image" Target="../media/image25.jpeg"/></Relationships>
</file>

<file path=ppt/slides/_rels/slide8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132.jpeg"/><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image" Target="../media/image135.jpeg"/><Relationship Id="rId5" Type="http://schemas.openxmlformats.org/officeDocument/2006/relationships/image" Target="../media/image134.png"/><Relationship Id="rId4" Type="http://schemas.openxmlformats.org/officeDocument/2006/relationships/image" Target="../media/image133.jpeg"/></Relationships>
</file>

<file path=ppt/slides/_rels/slide82.xml.rels><?xml version="1.0" encoding="UTF-8" standalone="yes"?>
<Relationships xmlns="http://schemas.openxmlformats.org/package/2006/relationships"><Relationship Id="rId3" Type="http://schemas.openxmlformats.org/officeDocument/2006/relationships/image" Target="../media/image136.jpe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8" Type="http://schemas.openxmlformats.org/officeDocument/2006/relationships/image" Target="../media/image142.png"/><Relationship Id="rId3" Type="http://schemas.openxmlformats.org/officeDocument/2006/relationships/image" Target="../media/image137.png"/><Relationship Id="rId7" Type="http://schemas.openxmlformats.org/officeDocument/2006/relationships/image" Target="../media/image141.png"/><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image" Target="../media/image140.png"/><Relationship Id="rId5" Type="http://schemas.openxmlformats.org/officeDocument/2006/relationships/image" Target="../media/image139.png"/><Relationship Id="rId10" Type="http://schemas.openxmlformats.org/officeDocument/2006/relationships/image" Target="../media/image144.wmf"/><Relationship Id="rId4" Type="http://schemas.openxmlformats.org/officeDocument/2006/relationships/image" Target="../media/image138.png"/><Relationship Id="rId9" Type="http://schemas.openxmlformats.org/officeDocument/2006/relationships/image" Target="../media/image143.png"/></Relationships>
</file>

<file path=ppt/slides/_rels/slide84.xml.rels><?xml version="1.0" encoding="UTF-8" standalone="yes"?>
<Relationships xmlns="http://schemas.openxmlformats.org/package/2006/relationships"><Relationship Id="rId8" Type="http://schemas.openxmlformats.org/officeDocument/2006/relationships/oleObject" Target="../embeddings/oleObject13.bin"/><Relationship Id="rId3" Type="http://schemas.openxmlformats.org/officeDocument/2006/relationships/image" Target="../media/image2.jpeg"/><Relationship Id="rId7" Type="http://schemas.openxmlformats.org/officeDocument/2006/relationships/image" Target="../media/image146.emf"/><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oleObject" Target="../embeddings/oleObject12.bin"/><Relationship Id="rId5" Type="http://schemas.openxmlformats.org/officeDocument/2006/relationships/image" Target="../media/image145.png"/><Relationship Id="rId4" Type="http://schemas.openxmlformats.org/officeDocument/2006/relationships/oleObject" Target="../embeddings/oleObject11.bin"/><Relationship Id="rId9" Type="http://schemas.openxmlformats.org/officeDocument/2006/relationships/image" Target="../media/image147.png"/></Relationships>
</file>

<file path=ppt/slides/_rels/slide85.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2.jpeg"/><Relationship Id="rId1" Type="http://schemas.openxmlformats.org/officeDocument/2006/relationships/slideLayout" Target="../slideLayouts/slideLayout2.xml"/><Relationship Id="rId5" Type="http://schemas.openxmlformats.org/officeDocument/2006/relationships/image" Target="../media/image150.png"/><Relationship Id="rId4" Type="http://schemas.openxmlformats.org/officeDocument/2006/relationships/image" Target="../media/image149.png"/></Relationships>
</file>

<file path=ppt/slides/_rels/slide8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152.wmf"/><Relationship Id="rId7" Type="http://schemas.openxmlformats.org/officeDocument/2006/relationships/image" Target="../media/image156.png"/><Relationship Id="rId2" Type="http://schemas.openxmlformats.org/officeDocument/2006/relationships/image" Target="../media/image151.wmf"/><Relationship Id="rId1" Type="http://schemas.openxmlformats.org/officeDocument/2006/relationships/slideLayout" Target="../slideLayouts/slideLayout7.xml"/><Relationship Id="rId6" Type="http://schemas.openxmlformats.org/officeDocument/2006/relationships/image" Target="../media/image155.jpeg"/><Relationship Id="rId5" Type="http://schemas.openxmlformats.org/officeDocument/2006/relationships/image" Target="../media/image154.wmf"/><Relationship Id="rId4" Type="http://schemas.openxmlformats.org/officeDocument/2006/relationships/image" Target="../media/image153.wmf"/></Relationships>
</file>

<file path=ppt/slides/_rels/slide8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2.jpeg"/><Relationship Id="rId7" Type="http://schemas.openxmlformats.org/officeDocument/2006/relationships/image" Target="../media/image34.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10" descr="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400" y="0"/>
            <a:ext cx="9144000" cy="685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1" name="Rectangle 11"/>
          <p:cNvSpPr>
            <a:spLocks noGrp="1" noChangeArrowheads="1"/>
          </p:cNvSpPr>
          <p:nvPr>
            <p:ph type="ctrTitle"/>
          </p:nvPr>
        </p:nvSpPr>
        <p:spPr>
          <a:xfrm>
            <a:off x="381000" y="2438400"/>
            <a:ext cx="8534400" cy="1470025"/>
          </a:xfrm>
        </p:spPr>
        <p:txBody>
          <a:bodyPr anchor="ctr"/>
          <a:lstStyle/>
          <a:p>
            <a:pPr algn="l" eaLnBrk="1" hangingPunct="1"/>
            <a:r>
              <a:rPr lang="zh-CN" altLang="en-US" sz="4800" b="1" smtClean="0"/>
              <a:t>             云计算及安全</a:t>
            </a:r>
            <a:br>
              <a:rPr lang="zh-CN" altLang="en-US" sz="4800" b="1" smtClean="0"/>
            </a:br>
            <a:r>
              <a:rPr lang="zh-CN" altLang="en-US" sz="4800" b="1" smtClean="0"/>
              <a:t>  </a:t>
            </a:r>
            <a:r>
              <a:rPr lang="en-US" altLang="zh-CN" sz="3200" b="1" smtClean="0"/>
              <a:t>——</a:t>
            </a:r>
            <a:r>
              <a:rPr lang="zh-CN" altLang="zh-CN" sz="3200" b="1" smtClean="0"/>
              <a:t>Cloud Computing</a:t>
            </a:r>
            <a:r>
              <a:rPr lang="en-US" altLang="zh-CN" sz="3200" b="1" smtClean="0"/>
              <a:t> &amp; Cloud Security</a:t>
            </a:r>
            <a:r>
              <a:rPr lang="en-US" altLang="zh-CN" sz="2800" b="1" smtClean="0"/>
              <a:t> </a:t>
            </a:r>
            <a:endParaRPr lang="zh-CN" altLang="zh-CN" sz="2800" b="1" smtClean="0"/>
          </a:p>
        </p:txBody>
      </p:sp>
      <p:sp>
        <p:nvSpPr>
          <p:cNvPr id="2052" name="Rectangle 12"/>
          <p:cNvSpPr>
            <a:spLocks noGrp="1" noChangeArrowheads="1"/>
          </p:cNvSpPr>
          <p:nvPr>
            <p:ph type="subTitle" idx="1"/>
          </p:nvPr>
        </p:nvSpPr>
        <p:spPr>
          <a:xfrm>
            <a:off x="1371600" y="5105400"/>
            <a:ext cx="6400800" cy="1447800"/>
          </a:xfrm>
        </p:spPr>
        <p:txBody>
          <a:bodyPr/>
          <a:lstStyle/>
          <a:p>
            <a:pPr algn="l" eaLnBrk="1" hangingPunct="1"/>
            <a:r>
              <a:rPr lang="zh-CN" altLang="en-US" sz="3600" b="1" smtClean="0"/>
              <a:t>计算机科学与计算学院  熊焰</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8" descr="PPT内页副本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588"/>
            <a:ext cx="9144000" cy="685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7" name="Rectangle 11"/>
          <p:cNvSpPr>
            <a:spLocks noGrp="1" noChangeArrowheads="1"/>
          </p:cNvSpPr>
          <p:nvPr>
            <p:ph type="title"/>
          </p:nvPr>
        </p:nvSpPr>
        <p:spPr>
          <a:xfrm>
            <a:off x="457200" y="274638"/>
            <a:ext cx="5029200" cy="563562"/>
          </a:xfrm>
        </p:spPr>
        <p:txBody>
          <a:bodyPr/>
          <a:lstStyle/>
          <a:p>
            <a:pPr marL="577850" indent="-577850" eaLnBrk="1" hangingPunct="1">
              <a:spcAft>
                <a:spcPct val="70000"/>
              </a:spcAft>
              <a:buClr>
                <a:schemeClr val="tx2"/>
              </a:buClr>
            </a:pPr>
            <a:r>
              <a:rPr lang="zh-CN" altLang="en-US" sz="4000" b="1" smtClean="0"/>
              <a:t>并行计算</a:t>
            </a:r>
          </a:p>
        </p:txBody>
      </p:sp>
      <p:sp>
        <p:nvSpPr>
          <p:cNvPr id="11268" name="Rectangle 11"/>
          <p:cNvSpPr>
            <a:spLocks noChangeArrowheads="1"/>
          </p:cNvSpPr>
          <p:nvPr/>
        </p:nvSpPr>
        <p:spPr bwMode="auto">
          <a:xfrm>
            <a:off x="314325" y="1295400"/>
            <a:ext cx="2609850" cy="3802063"/>
          </a:xfrm>
          <a:prstGeom prst="rect">
            <a:avLst/>
          </a:prstGeom>
          <a:solidFill>
            <a:schemeClr val="bg1"/>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eaLnBrk="1" hangingPunct="1"/>
            <a:endParaRPr kumimoji="1" lang="zh-CN" altLang="en-US" sz="1400" b="1">
              <a:ea typeface="华文中宋" pitchFamily="2" charset="-122"/>
            </a:endParaRPr>
          </a:p>
        </p:txBody>
      </p:sp>
      <p:sp>
        <p:nvSpPr>
          <p:cNvPr id="11269" name="灯片编号占位符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eaLnBrk="1" hangingPunct="1"/>
            <a:fld id="{1A0F57AC-EB30-43F5-8885-2F2077785DF4}" type="slidenum">
              <a:rPr lang="en-US" altLang="zh-CN" baseline="0" smtClean="0"/>
              <a:pPr eaLnBrk="1" hangingPunct="1"/>
              <a:t>10</a:t>
            </a:fld>
            <a:endParaRPr lang="en-US" altLang="zh-CN" baseline="0" smtClean="0"/>
          </a:p>
        </p:txBody>
      </p:sp>
      <p:sp>
        <p:nvSpPr>
          <p:cNvPr id="11270" name="内容占位符 2"/>
          <p:cNvSpPr txBox="1">
            <a:spLocks/>
          </p:cNvSpPr>
          <p:nvPr/>
        </p:nvSpPr>
        <p:spPr bwMode="auto">
          <a:xfrm>
            <a:off x="609600" y="17526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eaLnBrk="1" hangingPunct="1">
              <a:spcBef>
                <a:spcPct val="20000"/>
              </a:spcBef>
              <a:buFontTx/>
              <a:buChar char="•"/>
            </a:pPr>
            <a:r>
              <a:rPr lang="zh-CN" altLang="en-US" sz="3200" baseline="0"/>
              <a:t>（并行计算）</a:t>
            </a:r>
            <a:r>
              <a:rPr lang="en-US" altLang="zh-CN" sz="3200" baseline="0"/>
              <a:t>Parallel Computing</a:t>
            </a:r>
          </a:p>
          <a:p>
            <a:pPr lvl="1" eaLnBrk="1" hangingPunct="1">
              <a:spcBef>
                <a:spcPct val="20000"/>
              </a:spcBef>
              <a:buFontTx/>
              <a:buChar char="–"/>
            </a:pPr>
            <a:r>
              <a:rPr lang="zh-CN" altLang="en-US" baseline="0">
                <a:solidFill>
                  <a:srgbClr val="FF0000"/>
                </a:solidFill>
              </a:rPr>
              <a:t>是指同时使用多种计算资源解决计算问题的过程，其主要目的是快速解决大型且复杂的计算问题</a:t>
            </a:r>
          </a:p>
          <a:p>
            <a:pPr lvl="1" eaLnBrk="1" hangingPunct="1">
              <a:spcBef>
                <a:spcPct val="20000"/>
              </a:spcBef>
              <a:buFontTx/>
              <a:buChar char="–"/>
            </a:pPr>
            <a:endParaRPr lang="zh-CN" altLang="en-US" baseline="0"/>
          </a:p>
          <a:p>
            <a:pPr lvl="1" eaLnBrk="1" hangingPunct="1">
              <a:spcBef>
                <a:spcPct val="20000"/>
              </a:spcBef>
              <a:buFontTx/>
              <a:buChar char="–"/>
            </a:pPr>
            <a:r>
              <a:rPr lang="zh-CN" altLang="en-US" baseline="0"/>
              <a:t>特点：把计算任务分派给系统内的多个运算单元</a:t>
            </a:r>
          </a:p>
          <a:p>
            <a:pPr lvl="2" eaLnBrk="1" hangingPunct="1">
              <a:spcBef>
                <a:spcPct val="20000"/>
              </a:spcBef>
              <a:buFontTx/>
              <a:buChar char="•"/>
            </a:pPr>
            <a:r>
              <a:rPr lang="zh-CN" altLang="en-US" sz="2400" baseline="0"/>
              <a:t>并行机的多</a:t>
            </a:r>
            <a:r>
              <a:rPr lang="en-US" altLang="zh-CN" sz="2400" baseline="0"/>
              <a:t>CPU</a:t>
            </a:r>
            <a:r>
              <a:rPr lang="zh-CN" altLang="en-US" sz="2400" baseline="0"/>
              <a:t>和多存储器</a:t>
            </a:r>
          </a:p>
          <a:p>
            <a:pPr lvl="1" eaLnBrk="1" hangingPunct="1">
              <a:spcBef>
                <a:spcPct val="20000"/>
              </a:spcBef>
              <a:buFontTx/>
              <a:buChar char="–"/>
            </a:pPr>
            <a:r>
              <a:rPr lang="zh-CN" altLang="en-US" baseline="0"/>
              <a:t>并行计算问题的特征</a:t>
            </a:r>
          </a:p>
          <a:p>
            <a:pPr lvl="2" eaLnBrk="1" hangingPunct="1">
              <a:spcBef>
                <a:spcPct val="20000"/>
              </a:spcBef>
              <a:buFontTx/>
              <a:buChar char="•"/>
            </a:pPr>
            <a:r>
              <a:rPr lang="zh-CN" altLang="en-US" sz="2400" baseline="0"/>
              <a:t>将工作分离成离散部分，有助于同时解决</a:t>
            </a:r>
          </a:p>
          <a:p>
            <a:pPr lvl="2" eaLnBrk="1" hangingPunct="1">
              <a:spcBef>
                <a:spcPct val="20000"/>
              </a:spcBef>
              <a:buFontTx/>
              <a:buChar char="•"/>
            </a:pPr>
            <a:r>
              <a:rPr lang="zh-CN" altLang="en-US" sz="2400" baseline="0"/>
              <a:t>随时并及时地执行多个程序指令（多</a:t>
            </a:r>
            <a:r>
              <a:rPr lang="en-US" altLang="zh-CN" sz="2400" baseline="0"/>
              <a:t>CPU</a:t>
            </a:r>
            <a:r>
              <a:rPr lang="zh-CN" altLang="en-US" sz="2400" baseline="0"/>
              <a:t>同时运行）</a:t>
            </a:r>
          </a:p>
          <a:p>
            <a:pPr lvl="2" eaLnBrk="1" hangingPunct="1">
              <a:spcBef>
                <a:spcPct val="20000"/>
              </a:spcBef>
              <a:buFontTx/>
              <a:buChar char="•"/>
            </a:pPr>
            <a:r>
              <a:rPr lang="zh-CN" altLang="en-US" sz="2400" baseline="0"/>
              <a:t>多计算资源下解决问题的耗时要少于单个计算资源下的耗时</a:t>
            </a:r>
            <a:endParaRPr lang="zh-CN" altLang="en-US" sz="3200" baseline="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8" descr="PPT内页副本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588"/>
            <a:ext cx="9144000" cy="685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1" name="Rectangle 11"/>
          <p:cNvSpPr>
            <a:spLocks noGrp="1" noChangeArrowheads="1"/>
          </p:cNvSpPr>
          <p:nvPr>
            <p:ph type="title"/>
          </p:nvPr>
        </p:nvSpPr>
        <p:spPr>
          <a:xfrm>
            <a:off x="457200" y="274638"/>
            <a:ext cx="5029200" cy="563562"/>
          </a:xfrm>
        </p:spPr>
        <p:txBody>
          <a:bodyPr/>
          <a:lstStyle/>
          <a:p>
            <a:pPr marL="577850" indent="-577850" eaLnBrk="1" hangingPunct="1">
              <a:spcAft>
                <a:spcPct val="70000"/>
              </a:spcAft>
              <a:buClr>
                <a:schemeClr val="tx2"/>
              </a:buClr>
            </a:pPr>
            <a:r>
              <a:rPr lang="zh-CN" altLang="en-US" sz="4000" b="1" smtClean="0"/>
              <a:t>分布式计算</a:t>
            </a:r>
          </a:p>
        </p:txBody>
      </p:sp>
      <p:sp>
        <p:nvSpPr>
          <p:cNvPr id="12292" name="Rectangle 11"/>
          <p:cNvSpPr>
            <a:spLocks noChangeArrowheads="1"/>
          </p:cNvSpPr>
          <p:nvPr/>
        </p:nvSpPr>
        <p:spPr bwMode="auto">
          <a:xfrm>
            <a:off x="314325" y="1295400"/>
            <a:ext cx="2609850" cy="3802063"/>
          </a:xfrm>
          <a:prstGeom prst="rect">
            <a:avLst/>
          </a:prstGeom>
          <a:solidFill>
            <a:schemeClr val="bg1"/>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eaLnBrk="1" hangingPunct="1"/>
            <a:endParaRPr kumimoji="1" lang="zh-CN" altLang="en-US" sz="1400" b="1">
              <a:ea typeface="华文中宋" pitchFamily="2" charset="-122"/>
            </a:endParaRPr>
          </a:p>
        </p:txBody>
      </p:sp>
      <p:sp>
        <p:nvSpPr>
          <p:cNvPr id="12293" name="灯片编号占位符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eaLnBrk="1" hangingPunct="1"/>
            <a:fld id="{66C569FE-B9B9-43BA-83F1-0099AD5A443A}" type="slidenum">
              <a:rPr lang="en-US" altLang="zh-CN" baseline="0" smtClean="0"/>
              <a:pPr eaLnBrk="1" hangingPunct="1"/>
              <a:t>11</a:t>
            </a:fld>
            <a:endParaRPr lang="en-US" altLang="zh-CN" baseline="0" smtClean="0"/>
          </a:p>
        </p:txBody>
      </p:sp>
      <p:sp>
        <p:nvSpPr>
          <p:cNvPr id="12294" name="内容占位符 2"/>
          <p:cNvSpPr>
            <a:spLocks noGrp="1"/>
          </p:cNvSpPr>
          <p:nvPr>
            <p:ph idx="1"/>
          </p:nvPr>
        </p:nvSpPr>
        <p:spPr/>
        <p:txBody>
          <a:bodyPr/>
          <a:lstStyle/>
          <a:p>
            <a:pPr eaLnBrk="1" hangingPunct="1"/>
            <a:r>
              <a:rPr lang="zh-CN" altLang="en-US" smtClean="0"/>
              <a:t>（分布式计算）</a:t>
            </a:r>
            <a:r>
              <a:rPr lang="en-US" altLang="zh-CN" smtClean="0"/>
              <a:t>Distributed Computing</a:t>
            </a:r>
            <a:endParaRPr lang="zh-CN" altLang="en-US" smtClean="0"/>
          </a:p>
          <a:p>
            <a:pPr lvl="1" eaLnBrk="1" hangingPunct="1"/>
            <a:r>
              <a:rPr lang="zh-CN" altLang="en-US" sz="2400" smtClean="0">
                <a:solidFill>
                  <a:srgbClr val="FF0000"/>
                </a:solidFill>
              </a:rPr>
              <a:t>所谓分布式计算是一门计算机科学，它研究如何把一个需要非常巨大的计算能力才能解决的问题分成许多小的部分，然后把这些部分分配给许多计算机进行处理，最后把这些计算结果综合起来得到最终的结果。</a:t>
            </a:r>
            <a:endParaRPr lang="zh-CN" altLang="en-US" sz="2400" smtClean="0"/>
          </a:p>
          <a:p>
            <a:pPr lvl="1" eaLnBrk="1" hangingPunct="1"/>
            <a:r>
              <a:rPr lang="zh-CN" altLang="en-US" sz="2400" smtClean="0"/>
              <a:t>特点：把计算任务分派给网络中的多台独立的机器</a:t>
            </a:r>
          </a:p>
          <a:p>
            <a:pPr lvl="1" eaLnBrk="1" hangingPunct="1"/>
            <a:r>
              <a:rPr lang="zh-CN" altLang="en-US" sz="2400" smtClean="0"/>
              <a:t>优点：</a:t>
            </a:r>
          </a:p>
          <a:p>
            <a:pPr lvl="2" eaLnBrk="1" hangingPunct="1"/>
            <a:r>
              <a:rPr lang="zh-CN" altLang="en-US" smtClean="0"/>
              <a:t>稀有资源可以共享 </a:t>
            </a:r>
          </a:p>
          <a:p>
            <a:pPr lvl="2" eaLnBrk="1" hangingPunct="1"/>
            <a:r>
              <a:rPr lang="zh-CN" altLang="en-US" smtClean="0"/>
              <a:t>通过分布式计算可以在多台计算机上平衡计算负载 </a:t>
            </a:r>
          </a:p>
          <a:p>
            <a:pPr lvl="2" eaLnBrk="1" hangingPunct="1"/>
            <a:r>
              <a:rPr lang="zh-CN" altLang="en-US" smtClean="0"/>
              <a:t>可以把程序放在最适合运行它的计算机上 </a:t>
            </a: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8" descr="PPT内页副本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588"/>
            <a:ext cx="9144000" cy="685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5" name="Rectangle 11"/>
          <p:cNvSpPr>
            <a:spLocks noGrp="1" noChangeArrowheads="1"/>
          </p:cNvSpPr>
          <p:nvPr>
            <p:ph type="title"/>
          </p:nvPr>
        </p:nvSpPr>
        <p:spPr>
          <a:xfrm>
            <a:off x="457200" y="274638"/>
            <a:ext cx="5029200" cy="563562"/>
          </a:xfrm>
        </p:spPr>
        <p:txBody>
          <a:bodyPr/>
          <a:lstStyle/>
          <a:p>
            <a:pPr marL="577850" indent="-577850" eaLnBrk="1" hangingPunct="1">
              <a:spcAft>
                <a:spcPct val="70000"/>
              </a:spcAft>
              <a:buClr>
                <a:schemeClr val="tx2"/>
              </a:buClr>
            </a:pPr>
            <a:r>
              <a:rPr lang="zh-CN" altLang="en-US" sz="4000" b="1" smtClean="0"/>
              <a:t>云计算</a:t>
            </a:r>
          </a:p>
        </p:txBody>
      </p:sp>
      <p:sp>
        <p:nvSpPr>
          <p:cNvPr id="13316" name="灯片编号占位符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eaLnBrk="1" hangingPunct="1"/>
            <a:fld id="{A6F06DBA-1456-464B-9FCC-DD262F491722}" type="slidenum">
              <a:rPr lang="en-US" altLang="zh-CN" baseline="0" smtClean="0"/>
              <a:pPr eaLnBrk="1" hangingPunct="1"/>
              <a:t>12</a:t>
            </a:fld>
            <a:endParaRPr lang="en-US" altLang="zh-CN" baseline="0" smtClean="0"/>
          </a:p>
        </p:txBody>
      </p:sp>
      <p:sp>
        <p:nvSpPr>
          <p:cNvPr id="13317" name="Rectangle 11"/>
          <p:cNvSpPr>
            <a:spLocks noChangeArrowheads="1"/>
          </p:cNvSpPr>
          <p:nvPr/>
        </p:nvSpPr>
        <p:spPr bwMode="auto">
          <a:xfrm>
            <a:off x="265113" y="1381125"/>
            <a:ext cx="2609850" cy="3219450"/>
          </a:xfrm>
          <a:prstGeom prst="rect">
            <a:avLst/>
          </a:prstGeom>
          <a:solidFill>
            <a:schemeClr val="bg1"/>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eaLnBrk="1" hangingPunct="1"/>
            <a:endParaRPr kumimoji="1" lang="zh-CN" altLang="en-US" sz="1400" b="1">
              <a:ea typeface="华文中宋" pitchFamily="2" charset="-122"/>
            </a:endParaRPr>
          </a:p>
        </p:txBody>
      </p:sp>
      <p:sp>
        <p:nvSpPr>
          <p:cNvPr id="13318" name="Cloud"/>
          <p:cNvSpPr>
            <a:spLocks noChangeAspect="1" noEditPoints="1" noChangeArrowheads="1"/>
          </p:cNvSpPr>
          <p:nvPr/>
        </p:nvSpPr>
        <p:spPr bwMode="auto">
          <a:xfrm>
            <a:off x="5942013" y="1885950"/>
            <a:ext cx="2657475" cy="2024063"/>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2147483647 h 21600"/>
              <a:gd name="T8" fmla="*/ 0 60000 65536"/>
              <a:gd name="T9" fmla="*/ 0 60000 65536"/>
              <a:gd name="T10" fmla="*/ 0 60000 65536"/>
              <a:gd name="T11" fmla="*/ 0 60000 65536"/>
              <a:gd name="T12" fmla="*/ 2977 w 21600"/>
              <a:gd name="T13" fmla="*/ 3262 h 21600"/>
              <a:gd name="T14" fmla="*/ 17087 w 21600"/>
              <a:gd name="T15" fmla="*/ 17337 h 21600"/>
            </a:gdLst>
            <a:ahLst/>
            <a:cxnLst>
              <a:cxn ang="T8">
                <a:pos x="T0" y="T1"/>
              </a:cxn>
              <a:cxn ang="T9">
                <a:pos x="T2" y="T3"/>
              </a:cxn>
              <a:cxn ang="T10">
                <a:pos x="T4" y="T5"/>
              </a:cxn>
              <a:cxn ang="T11">
                <a:pos x="T6" y="T7"/>
              </a:cxn>
            </a:cxnLst>
            <a:rect l="T12" t="T13" r="T14" b="T15"/>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lnTo>
                  <a:pt x="1949" y="7180"/>
                </a:ln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gradFill rotWithShape="1">
            <a:gsLst>
              <a:gs pos="0">
                <a:schemeClr val="accent1">
                  <a:alpha val="50000"/>
                </a:schemeClr>
              </a:gs>
              <a:gs pos="100000">
                <a:srgbClr val="B2D1EF">
                  <a:alpha val="39998"/>
                </a:srgbClr>
              </a:gs>
            </a:gsLst>
            <a:path path="rect">
              <a:fillToRect l="50000" t="50000" r="50000" b="50000"/>
            </a:path>
          </a:gradFill>
          <a:ln>
            <a:noFill/>
          </a:ln>
          <a:extLst>
            <a:ext uri="{91240B29-F687-4F45-9708-019B960494DF}">
              <a14:hiddenLine xmlns:a14="http://schemas.microsoft.com/office/drawing/2010/main" w="28575">
                <a:solidFill>
                  <a:srgbClr val="000000"/>
                </a:solidFill>
                <a:miter lim="800000"/>
                <a:headEnd/>
                <a:tailEnd/>
              </a14:hiddenLine>
            </a:ext>
          </a:extLst>
        </p:spPr>
        <p:txBody>
          <a:bodyPr/>
          <a:lstStyle/>
          <a:p>
            <a:endParaRPr lang="zh-CN" altLang="en-US"/>
          </a:p>
        </p:txBody>
      </p:sp>
      <p:pic>
        <p:nvPicPr>
          <p:cNvPr id="13319" name="Picture 13"/>
          <p:cNvPicPr>
            <a:picLocks noChangeAspect="1" noChangeArrowheads="1"/>
          </p:cNvPicPr>
          <p:nvPr/>
        </p:nvPicPr>
        <p:blipFill>
          <a:blip r:embed="rId4">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7202488" y="2222500"/>
            <a:ext cx="622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3320" name="Picture 14"/>
          <p:cNvPicPr>
            <a:picLocks noChangeAspect="1" noChangeArrowheads="1"/>
          </p:cNvPicPr>
          <p:nvPr/>
        </p:nvPicPr>
        <p:blipFill>
          <a:blip r:embed="rId4">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7396163" y="2413000"/>
            <a:ext cx="620712"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3321" name="Picture 15"/>
          <p:cNvPicPr>
            <a:picLocks noChangeAspect="1" noChangeArrowheads="1"/>
          </p:cNvPicPr>
          <p:nvPr/>
        </p:nvPicPr>
        <p:blipFill>
          <a:blip r:embed="rId4">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7535863" y="2581275"/>
            <a:ext cx="622300" cy="769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3322" name="Picture 16"/>
          <p:cNvPicPr>
            <a:picLocks noChangeAspect="1" noChangeArrowheads="1"/>
          </p:cNvPicPr>
          <p:nvPr/>
        </p:nvPicPr>
        <p:blipFill>
          <a:blip r:embed="rId4">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6313488" y="2611438"/>
            <a:ext cx="622300" cy="766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3323" name="Picture 17"/>
          <p:cNvPicPr>
            <a:picLocks noChangeAspect="1" noChangeArrowheads="1"/>
          </p:cNvPicPr>
          <p:nvPr/>
        </p:nvPicPr>
        <p:blipFill>
          <a:blip r:embed="rId4">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6507163" y="2801938"/>
            <a:ext cx="620712" cy="766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3324" name="Picture 18"/>
          <p:cNvPicPr>
            <a:picLocks noChangeAspect="1" noChangeArrowheads="1"/>
          </p:cNvPicPr>
          <p:nvPr/>
        </p:nvPicPr>
        <p:blipFill>
          <a:blip r:embed="rId4">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6646863" y="2970213"/>
            <a:ext cx="6223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3325" name="Oval 19" descr="mobile-map1"/>
          <p:cNvSpPr>
            <a:spLocks noChangeArrowheads="1"/>
          </p:cNvSpPr>
          <p:nvPr/>
        </p:nvSpPr>
        <p:spPr bwMode="auto">
          <a:xfrm>
            <a:off x="7997825" y="3297238"/>
            <a:ext cx="482600" cy="495300"/>
          </a:xfrm>
          <a:prstGeom prst="ellipse">
            <a:avLst/>
          </a:prstGeom>
          <a:blipFill dpi="0" rotWithShape="1">
            <a:blip r:embed="rId5"/>
            <a:srcRect/>
            <a:stretch>
              <a:fillRect/>
            </a:stretch>
          </a:blipFill>
          <a:ln w="38100" algn="ctr">
            <a:solidFill>
              <a:srgbClr val="D6A908"/>
            </a:solidFill>
            <a:round/>
            <a:headEnd/>
            <a:tailEnd/>
          </a:ln>
        </p:spPr>
        <p:txBody>
          <a:bodyPr wrap="none" anchor="ct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eaLnBrk="1" hangingPunct="1"/>
            <a:endParaRPr kumimoji="1" lang="zh-CN" altLang="en-US" sz="1400" b="1">
              <a:ea typeface="华文中宋" pitchFamily="2" charset="-122"/>
            </a:endParaRPr>
          </a:p>
        </p:txBody>
      </p:sp>
      <p:pic>
        <p:nvPicPr>
          <p:cNvPr id="13326" name="Picture 20"/>
          <p:cNvPicPr>
            <a:picLocks noChangeAspect="1" noChangeArrowheads="1"/>
          </p:cNvPicPr>
          <p:nvPr/>
        </p:nvPicPr>
        <p:blipFill>
          <a:blip r:embed="rId6" cstate="print">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5970588" y="2120900"/>
            <a:ext cx="511175"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3327" name="Picture 21" descr="ipod"/>
          <p:cNvPicPr>
            <a:picLocks noChangeAspect="1" noChangeArrowheads="1"/>
          </p:cNvPicPr>
          <p:nvPr/>
        </p:nvPicPr>
        <p:blipFill>
          <a:blip r:embed="rId7" cstate="print">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6600825" y="2159000"/>
            <a:ext cx="401638"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28" name="Picture 22"/>
          <p:cNvPicPr>
            <a:picLocks noChangeAspect="1" noChangeArrowheads="1"/>
          </p:cNvPicPr>
          <p:nvPr/>
        </p:nvPicPr>
        <p:blipFill>
          <a:blip r:embed="rId8" cstate="print">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8010525" y="2082800"/>
            <a:ext cx="31115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3329" name="Picture 23"/>
          <p:cNvPicPr>
            <a:picLocks noChangeAspect="1" noChangeArrowheads="1"/>
          </p:cNvPicPr>
          <p:nvPr/>
        </p:nvPicPr>
        <p:blipFill>
          <a:blip r:embed="rId9">
            <a:extLst>
              <a:ext uri="{28A0092B-C50C-407E-A947-70E740481C1C}">
                <a14:useLocalDpi xmlns:a14="http://schemas.microsoft.com/office/drawing/2010/main" val="0"/>
              </a:ext>
            </a:extLst>
          </a:blip>
          <a:srcRect t="18776" b="12802"/>
          <a:stretch>
            <a:fillRect/>
          </a:stretch>
        </p:blipFill>
        <p:spPr bwMode="auto">
          <a:xfrm>
            <a:off x="4471988" y="1930400"/>
            <a:ext cx="1116012" cy="655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3330" name="Picture 24"/>
          <p:cNvPicPr>
            <a:picLocks noChangeAspect="1" noChangeArrowheads="1"/>
          </p:cNvPicPr>
          <p:nvPr/>
        </p:nvPicPr>
        <p:blipFill>
          <a:blip r:embed="rId9">
            <a:extLst>
              <a:ext uri="{28A0092B-C50C-407E-A947-70E740481C1C}">
                <a14:useLocalDpi xmlns:a14="http://schemas.microsoft.com/office/drawing/2010/main" val="0"/>
              </a:ext>
            </a:extLst>
          </a:blip>
          <a:srcRect t="18776" b="12802"/>
          <a:stretch>
            <a:fillRect/>
          </a:stretch>
        </p:blipFill>
        <p:spPr bwMode="auto">
          <a:xfrm>
            <a:off x="3132138" y="1930400"/>
            <a:ext cx="1165225" cy="655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3331" name="Picture 25"/>
          <p:cNvPicPr>
            <a:picLocks noChangeAspect="1" noChangeArrowheads="1"/>
          </p:cNvPicPr>
          <p:nvPr/>
        </p:nvPicPr>
        <p:blipFill>
          <a:blip r:embed="rId9">
            <a:extLst>
              <a:ext uri="{28A0092B-C50C-407E-A947-70E740481C1C}">
                <a14:useLocalDpi xmlns:a14="http://schemas.microsoft.com/office/drawing/2010/main" val="0"/>
              </a:ext>
            </a:extLst>
          </a:blip>
          <a:srcRect t="18776" b="12802"/>
          <a:stretch>
            <a:fillRect/>
          </a:stretch>
        </p:blipFill>
        <p:spPr bwMode="auto">
          <a:xfrm>
            <a:off x="3130550" y="3278188"/>
            <a:ext cx="1154113"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3332" name="Picture 26"/>
          <p:cNvPicPr>
            <a:picLocks noChangeAspect="1" noChangeArrowheads="1"/>
          </p:cNvPicPr>
          <p:nvPr/>
        </p:nvPicPr>
        <p:blipFill>
          <a:blip r:embed="rId9">
            <a:extLst>
              <a:ext uri="{28A0092B-C50C-407E-A947-70E740481C1C}">
                <a14:useLocalDpi xmlns:a14="http://schemas.microsoft.com/office/drawing/2010/main" val="0"/>
              </a:ext>
            </a:extLst>
          </a:blip>
          <a:srcRect t="18776" b="12802"/>
          <a:stretch>
            <a:fillRect/>
          </a:stretch>
        </p:blipFill>
        <p:spPr bwMode="auto">
          <a:xfrm>
            <a:off x="4476750" y="3278188"/>
            <a:ext cx="1179513" cy="655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3333" name="Picture 2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49300" y="2432050"/>
            <a:ext cx="1577975" cy="1266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3334" name="Text Box 28"/>
          <p:cNvSpPr txBox="1">
            <a:spLocks noChangeArrowheads="1"/>
          </p:cNvSpPr>
          <p:nvPr/>
        </p:nvSpPr>
        <p:spPr bwMode="auto">
          <a:xfrm>
            <a:off x="257175" y="4160838"/>
            <a:ext cx="2593975"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algn="ctr" eaLnBrk="1" hangingPunct="1"/>
            <a:r>
              <a:rPr lang="zh-CN" altLang="en-US" b="1">
                <a:ea typeface="黑体" pitchFamily="49" charset="-122"/>
                <a:cs typeface="Arial" pitchFamily="34" charset="0"/>
              </a:rPr>
              <a:t>硬件为中心</a:t>
            </a:r>
          </a:p>
        </p:txBody>
      </p:sp>
      <p:sp>
        <p:nvSpPr>
          <p:cNvPr id="13335" name="Text Box 29"/>
          <p:cNvSpPr txBox="1">
            <a:spLocks noChangeArrowheads="1"/>
          </p:cNvSpPr>
          <p:nvPr/>
        </p:nvSpPr>
        <p:spPr bwMode="auto">
          <a:xfrm>
            <a:off x="3090863" y="4146550"/>
            <a:ext cx="2605087"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algn="ctr" eaLnBrk="1" hangingPunct="1"/>
            <a:r>
              <a:rPr lang="zh-CN" altLang="en-GB" b="1">
                <a:ea typeface="黑体" pitchFamily="49" charset="-122"/>
                <a:cs typeface="Arial" pitchFamily="34" charset="0"/>
              </a:rPr>
              <a:t>软件为中心 </a:t>
            </a:r>
            <a:endParaRPr lang="en-US" altLang="zh-CN" b="1">
              <a:ea typeface="黑体" pitchFamily="49" charset="-122"/>
              <a:cs typeface="Arial" pitchFamily="34" charset="0"/>
            </a:endParaRPr>
          </a:p>
        </p:txBody>
      </p:sp>
      <p:sp>
        <p:nvSpPr>
          <p:cNvPr id="13336" name="Text Box 30"/>
          <p:cNvSpPr txBox="1">
            <a:spLocks noChangeArrowheads="1"/>
          </p:cNvSpPr>
          <p:nvPr/>
        </p:nvSpPr>
        <p:spPr bwMode="auto">
          <a:xfrm>
            <a:off x="5938838" y="4138613"/>
            <a:ext cx="2619375"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algn="ctr" eaLnBrk="1" hangingPunct="1"/>
            <a:r>
              <a:rPr lang="zh-CN" altLang="en-GB" b="1">
                <a:ea typeface="黑体" pitchFamily="49" charset="-122"/>
                <a:cs typeface="Arial" pitchFamily="34" charset="0"/>
              </a:rPr>
              <a:t>服务为中心 </a:t>
            </a:r>
            <a:endParaRPr lang="zh-CN" altLang="en-US" b="1">
              <a:ea typeface="黑体" pitchFamily="49" charset="-122"/>
              <a:cs typeface="Arial" pitchFamily="34" charset="0"/>
            </a:endParaRPr>
          </a:p>
        </p:txBody>
      </p:sp>
      <p:pic>
        <p:nvPicPr>
          <p:cNvPr id="13337" name="Picture 3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60825" y="2589213"/>
            <a:ext cx="749300" cy="73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grpSp>
        <p:nvGrpSpPr>
          <p:cNvPr id="13338" name="Group 32"/>
          <p:cNvGrpSpPr>
            <a:grpSpLocks/>
          </p:cNvGrpSpPr>
          <p:nvPr/>
        </p:nvGrpSpPr>
        <p:grpSpPr bwMode="auto">
          <a:xfrm>
            <a:off x="266700" y="1371600"/>
            <a:ext cx="2679700" cy="468313"/>
            <a:chOff x="263" y="731"/>
            <a:chExt cx="1688" cy="295"/>
          </a:xfrm>
        </p:grpSpPr>
        <p:sp>
          <p:nvSpPr>
            <p:cNvPr id="13346" name="Rectangle 33"/>
            <p:cNvSpPr>
              <a:spLocks noChangeArrowheads="1"/>
            </p:cNvSpPr>
            <p:nvPr/>
          </p:nvSpPr>
          <p:spPr bwMode="auto">
            <a:xfrm>
              <a:off x="263" y="731"/>
              <a:ext cx="1649" cy="295"/>
            </a:xfrm>
            <a:prstGeom prst="rect">
              <a:avLst/>
            </a:prstGeom>
            <a:solidFill>
              <a:srgbClr val="0066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eaLnBrk="1" hangingPunct="1"/>
              <a:endParaRPr kumimoji="1" lang="zh-CN" altLang="en-US" sz="1400" b="1">
                <a:ea typeface="华文中宋" pitchFamily="2" charset="-122"/>
              </a:endParaRPr>
            </a:p>
          </p:txBody>
        </p:sp>
        <p:sp>
          <p:nvSpPr>
            <p:cNvPr id="13347" name="Text Box 34"/>
            <p:cNvSpPr txBox="1">
              <a:spLocks noChangeArrowheads="1"/>
            </p:cNvSpPr>
            <p:nvPr/>
          </p:nvSpPr>
          <p:spPr bwMode="auto">
            <a:xfrm>
              <a:off x="309" y="763"/>
              <a:ext cx="1642" cy="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algn="ctr" eaLnBrk="1" hangingPunct="1"/>
              <a:r>
                <a:rPr lang="en-GB" altLang="zh-CN" sz="1900">
                  <a:solidFill>
                    <a:schemeClr val="bg1"/>
                  </a:solidFill>
                  <a:ea typeface="黑体" pitchFamily="49" charset="-122"/>
                  <a:cs typeface="Arial" pitchFamily="34" charset="0"/>
                </a:rPr>
                <a:t>PC</a:t>
              </a:r>
              <a:endParaRPr lang="en-US" altLang="zh-CN" sz="1900">
                <a:solidFill>
                  <a:schemeClr val="bg1"/>
                </a:solidFill>
                <a:ea typeface="黑体" pitchFamily="49" charset="-122"/>
                <a:cs typeface="Arial" pitchFamily="34" charset="0"/>
              </a:endParaRPr>
            </a:p>
          </p:txBody>
        </p:sp>
      </p:grpSp>
      <p:grpSp>
        <p:nvGrpSpPr>
          <p:cNvPr id="13339" name="Group 35"/>
          <p:cNvGrpSpPr>
            <a:grpSpLocks/>
          </p:cNvGrpSpPr>
          <p:nvPr/>
        </p:nvGrpSpPr>
        <p:grpSpPr bwMode="auto">
          <a:xfrm>
            <a:off x="3092450" y="1371600"/>
            <a:ext cx="2679700" cy="468313"/>
            <a:chOff x="263" y="731"/>
            <a:chExt cx="1688" cy="295"/>
          </a:xfrm>
        </p:grpSpPr>
        <p:sp>
          <p:nvSpPr>
            <p:cNvPr id="13344" name="Rectangle 36"/>
            <p:cNvSpPr>
              <a:spLocks noChangeArrowheads="1"/>
            </p:cNvSpPr>
            <p:nvPr/>
          </p:nvSpPr>
          <p:spPr bwMode="auto">
            <a:xfrm>
              <a:off x="263" y="731"/>
              <a:ext cx="1649" cy="295"/>
            </a:xfrm>
            <a:prstGeom prst="rect">
              <a:avLst/>
            </a:prstGeom>
            <a:solidFill>
              <a:srgbClr val="0066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eaLnBrk="1" hangingPunct="1"/>
              <a:endParaRPr kumimoji="1" lang="zh-CN" altLang="en-US" sz="1400" b="1">
                <a:ea typeface="华文中宋" pitchFamily="2" charset="-122"/>
              </a:endParaRPr>
            </a:p>
          </p:txBody>
        </p:sp>
        <p:sp>
          <p:nvSpPr>
            <p:cNvPr id="13345" name="Text Box 37"/>
            <p:cNvSpPr txBox="1">
              <a:spLocks noChangeArrowheads="1"/>
            </p:cNvSpPr>
            <p:nvPr/>
          </p:nvSpPr>
          <p:spPr bwMode="auto">
            <a:xfrm>
              <a:off x="309" y="763"/>
              <a:ext cx="1642" cy="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algn="ctr" eaLnBrk="1" hangingPunct="1"/>
              <a:r>
                <a:rPr lang="en-US" altLang="zh-CN" sz="1900">
                  <a:solidFill>
                    <a:schemeClr val="bg1"/>
                  </a:solidFill>
                  <a:ea typeface="黑体" pitchFamily="49" charset="-122"/>
                  <a:cs typeface="Arial" pitchFamily="34" charset="0"/>
                </a:rPr>
                <a:t>C/S</a:t>
              </a:r>
            </a:p>
          </p:txBody>
        </p:sp>
      </p:grpSp>
      <p:grpSp>
        <p:nvGrpSpPr>
          <p:cNvPr id="13340" name="Group 38"/>
          <p:cNvGrpSpPr>
            <a:grpSpLocks/>
          </p:cNvGrpSpPr>
          <p:nvPr/>
        </p:nvGrpSpPr>
        <p:grpSpPr bwMode="auto">
          <a:xfrm>
            <a:off x="5930900" y="1371600"/>
            <a:ext cx="2679700" cy="468313"/>
            <a:chOff x="263" y="731"/>
            <a:chExt cx="1688" cy="295"/>
          </a:xfrm>
        </p:grpSpPr>
        <p:sp>
          <p:nvSpPr>
            <p:cNvPr id="13342" name="Rectangle 39"/>
            <p:cNvSpPr>
              <a:spLocks noChangeArrowheads="1"/>
            </p:cNvSpPr>
            <p:nvPr/>
          </p:nvSpPr>
          <p:spPr bwMode="auto">
            <a:xfrm>
              <a:off x="263" y="731"/>
              <a:ext cx="1649" cy="295"/>
            </a:xfrm>
            <a:prstGeom prst="rect">
              <a:avLst/>
            </a:prstGeom>
            <a:solidFill>
              <a:srgbClr val="0066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eaLnBrk="1" hangingPunct="1"/>
              <a:endParaRPr kumimoji="1" lang="zh-CN" altLang="en-US" sz="1400" b="1">
                <a:ea typeface="华文中宋" pitchFamily="2" charset="-122"/>
              </a:endParaRPr>
            </a:p>
          </p:txBody>
        </p:sp>
        <p:sp>
          <p:nvSpPr>
            <p:cNvPr id="13343" name="Text Box 40"/>
            <p:cNvSpPr txBox="1">
              <a:spLocks noChangeArrowheads="1"/>
            </p:cNvSpPr>
            <p:nvPr/>
          </p:nvSpPr>
          <p:spPr bwMode="auto">
            <a:xfrm>
              <a:off x="309" y="763"/>
              <a:ext cx="1642" cy="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algn="ctr" eaLnBrk="1" hangingPunct="1"/>
              <a:r>
                <a:rPr lang="zh-CN" altLang="en-GB" sz="1900">
                  <a:solidFill>
                    <a:schemeClr val="bg1"/>
                  </a:solidFill>
                  <a:ea typeface="黑体" pitchFamily="49" charset="-122"/>
                  <a:cs typeface="Arial" pitchFamily="34" charset="0"/>
                </a:rPr>
                <a:t>云计算</a:t>
              </a:r>
              <a:endParaRPr lang="zh-CN" altLang="en-US" sz="1900">
                <a:solidFill>
                  <a:schemeClr val="bg1"/>
                </a:solidFill>
                <a:ea typeface="黑体" pitchFamily="49" charset="-122"/>
                <a:cs typeface="Arial" pitchFamily="34" charset="0"/>
              </a:endParaRPr>
            </a:p>
          </p:txBody>
        </p:sp>
      </p:grpSp>
      <p:sp>
        <p:nvSpPr>
          <p:cNvPr id="65" name="Rectangle 3"/>
          <p:cNvSpPr txBox="1">
            <a:spLocks noChangeArrowheads="1"/>
          </p:cNvSpPr>
          <p:nvPr/>
        </p:nvSpPr>
        <p:spPr bwMode="auto">
          <a:xfrm>
            <a:off x="419100" y="4765675"/>
            <a:ext cx="8420100" cy="163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a:lnSpc>
                <a:spcPct val="120000"/>
              </a:lnSpc>
              <a:spcBef>
                <a:spcPct val="20000"/>
              </a:spcBef>
              <a:buFont typeface="Wingdings" pitchFamily="2" charset="2"/>
              <a:buChar char="l"/>
            </a:pPr>
            <a:r>
              <a:rPr lang="zh-CN" altLang="en-US" b="1" baseline="0"/>
              <a:t>数据在云端：</a:t>
            </a:r>
            <a:r>
              <a:rPr lang="zh-CN" altLang="en-US" baseline="0"/>
              <a:t>不怕丢失，不必备份；</a:t>
            </a:r>
            <a:endParaRPr lang="en-US" altLang="zh-CN" baseline="0"/>
          </a:p>
          <a:p>
            <a:pPr>
              <a:lnSpc>
                <a:spcPct val="120000"/>
              </a:lnSpc>
              <a:spcBef>
                <a:spcPct val="20000"/>
              </a:spcBef>
              <a:buFont typeface="Wingdings" pitchFamily="2" charset="2"/>
              <a:buChar char="l"/>
            </a:pPr>
            <a:r>
              <a:rPr lang="zh-CN" altLang="en-US" b="1" baseline="0"/>
              <a:t>软件在云端：</a:t>
            </a:r>
            <a:r>
              <a:rPr lang="zh-CN" altLang="en-US" baseline="0"/>
              <a:t>不必下载自动升级；</a:t>
            </a:r>
            <a:endParaRPr lang="en-US" altLang="zh-CN" baseline="0"/>
          </a:p>
          <a:p>
            <a:pPr>
              <a:lnSpc>
                <a:spcPct val="120000"/>
              </a:lnSpc>
              <a:spcBef>
                <a:spcPct val="20000"/>
              </a:spcBef>
              <a:buFont typeface="Wingdings" pitchFamily="2" charset="2"/>
              <a:buChar char="l"/>
            </a:pPr>
            <a:r>
              <a:rPr lang="zh-CN" altLang="en-US" b="1" baseline="0"/>
              <a:t>无所不在的计算：</a:t>
            </a:r>
            <a:r>
              <a:rPr lang="zh-CN" altLang="en-US" baseline="0"/>
              <a:t>在任何时间、任何地点、任何设备登录即可进行计算服务；</a:t>
            </a:r>
            <a:endParaRPr lang="en-US" altLang="zh-CN" baseline="0"/>
          </a:p>
          <a:p>
            <a:pPr>
              <a:lnSpc>
                <a:spcPct val="120000"/>
              </a:lnSpc>
              <a:spcBef>
                <a:spcPct val="20000"/>
              </a:spcBef>
              <a:buFont typeface="Wingdings" pitchFamily="2" charset="2"/>
              <a:buChar char="l"/>
            </a:pPr>
            <a:r>
              <a:rPr lang="zh-CN" altLang="en-US" b="1" baseline="0"/>
              <a:t>强大的计算：</a:t>
            </a:r>
            <a:r>
              <a:rPr lang="zh-CN" altLang="en-US" baseline="0"/>
              <a:t>空间大，快速度。</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6" presetClass="entr" presetSubtype="21" fill="hold" nodeType="withEffect">
                                  <p:stCondLst>
                                    <p:cond delay="0"/>
                                  </p:stCondLst>
                                  <p:childTnLst>
                                    <p:set>
                                      <p:cBhvr>
                                        <p:cTn id="6" dur="1" fill="hold">
                                          <p:stCondLst>
                                            <p:cond delay="0"/>
                                          </p:stCondLst>
                                        </p:cTn>
                                        <p:tgtEl>
                                          <p:spTgt spid="65">
                                            <p:txEl>
                                              <p:pRg st="0" end="0"/>
                                            </p:txEl>
                                          </p:spTgt>
                                        </p:tgtEl>
                                        <p:attrNameLst>
                                          <p:attrName>style.visibility</p:attrName>
                                        </p:attrNameLst>
                                      </p:cBhvr>
                                      <p:to>
                                        <p:strVal val="visible"/>
                                      </p:to>
                                    </p:set>
                                    <p:animEffect transition="in" filter="barn(inVertical)">
                                      <p:cBhvr>
                                        <p:cTn id="7" dur="500"/>
                                        <p:tgtEl>
                                          <p:spTgt spid="65">
                                            <p:txEl>
                                              <p:pRg st="0" end="0"/>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65">
                                            <p:txEl>
                                              <p:pRg st="1" end="1"/>
                                            </p:txEl>
                                          </p:spTgt>
                                        </p:tgtEl>
                                        <p:attrNameLst>
                                          <p:attrName>style.visibility</p:attrName>
                                        </p:attrNameLst>
                                      </p:cBhvr>
                                      <p:to>
                                        <p:strVal val="visible"/>
                                      </p:to>
                                    </p:set>
                                    <p:animEffect transition="in" filter="barn(inVertical)">
                                      <p:cBhvr>
                                        <p:cTn id="10" dur="500"/>
                                        <p:tgtEl>
                                          <p:spTgt spid="65">
                                            <p:txEl>
                                              <p:pRg st="1" end="1"/>
                                            </p:txEl>
                                          </p:spTgt>
                                        </p:tgtEl>
                                      </p:cBhvr>
                                    </p:animEffect>
                                  </p:childTnLst>
                                </p:cTn>
                              </p:par>
                              <p:par>
                                <p:cTn id="11" presetID="16" presetClass="entr" presetSubtype="21" fill="hold" nodeType="withEffect">
                                  <p:stCondLst>
                                    <p:cond delay="0"/>
                                  </p:stCondLst>
                                  <p:childTnLst>
                                    <p:set>
                                      <p:cBhvr>
                                        <p:cTn id="12" dur="1" fill="hold">
                                          <p:stCondLst>
                                            <p:cond delay="0"/>
                                          </p:stCondLst>
                                        </p:cTn>
                                        <p:tgtEl>
                                          <p:spTgt spid="65">
                                            <p:txEl>
                                              <p:pRg st="2" end="2"/>
                                            </p:txEl>
                                          </p:spTgt>
                                        </p:tgtEl>
                                        <p:attrNameLst>
                                          <p:attrName>style.visibility</p:attrName>
                                        </p:attrNameLst>
                                      </p:cBhvr>
                                      <p:to>
                                        <p:strVal val="visible"/>
                                      </p:to>
                                    </p:set>
                                    <p:animEffect transition="in" filter="barn(inVertical)">
                                      <p:cBhvr>
                                        <p:cTn id="13" dur="500"/>
                                        <p:tgtEl>
                                          <p:spTgt spid="65">
                                            <p:txEl>
                                              <p:pRg st="2" end="2"/>
                                            </p:txEl>
                                          </p:spTgt>
                                        </p:tgtEl>
                                      </p:cBhvr>
                                    </p:animEffect>
                                  </p:childTnLst>
                                </p:cTn>
                              </p:par>
                              <p:par>
                                <p:cTn id="14" presetID="16" presetClass="entr" presetSubtype="21" fill="hold" nodeType="withEffect">
                                  <p:stCondLst>
                                    <p:cond delay="0"/>
                                  </p:stCondLst>
                                  <p:childTnLst>
                                    <p:set>
                                      <p:cBhvr>
                                        <p:cTn id="15" dur="1" fill="hold">
                                          <p:stCondLst>
                                            <p:cond delay="0"/>
                                          </p:stCondLst>
                                        </p:cTn>
                                        <p:tgtEl>
                                          <p:spTgt spid="65">
                                            <p:txEl>
                                              <p:pRg st="3" end="3"/>
                                            </p:txEl>
                                          </p:spTgt>
                                        </p:tgtEl>
                                        <p:attrNameLst>
                                          <p:attrName>style.visibility</p:attrName>
                                        </p:attrNameLst>
                                      </p:cBhvr>
                                      <p:to>
                                        <p:strVal val="visible"/>
                                      </p:to>
                                    </p:set>
                                    <p:animEffect transition="in" filter="barn(inVertical)">
                                      <p:cBhvr>
                                        <p:cTn id="16" dur="500"/>
                                        <p:tgtEl>
                                          <p:spTgt spid="6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8" descr="PPT内页副本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588"/>
            <a:ext cx="9144000" cy="685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39" name="Rectangle 11"/>
          <p:cNvSpPr>
            <a:spLocks noGrp="1" noChangeArrowheads="1"/>
          </p:cNvSpPr>
          <p:nvPr>
            <p:ph type="title"/>
          </p:nvPr>
        </p:nvSpPr>
        <p:spPr>
          <a:xfrm>
            <a:off x="457200" y="274638"/>
            <a:ext cx="5029200" cy="563562"/>
          </a:xfrm>
        </p:spPr>
        <p:txBody>
          <a:bodyPr/>
          <a:lstStyle/>
          <a:p>
            <a:pPr marL="577850" indent="-577850" eaLnBrk="1" hangingPunct="1">
              <a:spcAft>
                <a:spcPct val="70000"/>
              </a:spcAft>
              <a:buClr>
                <a:schemeClr val="tx2"/>
              </a:buClr>
            </a:pPr>
            <a:r>
              <a:rPr lang="zh-CN" altLang="en-US" sz="4000" b="1" smtClean="0"/>
              <a:t>云计算（续）</a:t>
            </a:r>
            <a:endParaRPr lang="en-US" altLang="zh-CN" sz="4000" b="1" smtClean="0"/>
          </a:p>
        </p:txBody>
      </p:sp>
      <p:sp>
        <p:nvSpPr>
          <p:cNvPr id="14340" name="Rectangle 11"/>
          <p:cNvSpPr>
            <a:spLocks noChangeArrowheads="1"/>
          </p:cNvSpPr>
          <p:nvPr/>
        </p:nvSpPr>
        <p:spPr bwMode="auto">
          <a:xfrm>
            <a:off x="314325" y="1295400"/>
            <a:ext cx="2609850" cy="3802063"/>
          </a:xfrm>
          <a:prstGeom prst="rect">
            <a:avLst/>
          </a:prstGeom>
          <a:solidFill>
            <a:schemeClr val="bg1"/>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eaLnBrk="1" hangingPunct="1"/>
            <a:endParaRPr kumimoji="1" lang="zh-CN" altLang="en-US" sz="1400" b="1">
              <a:ea typeface="华文中宋" pitchFamily="2" charset="-122"/>
            </a:endParaRPr>
          </a:p>
        </p:txBody>
      </p:sp>
      <p:sp>
        <p:nvSpPr>
          <p:cNvPr id="14341" name="灯片编号占位符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eaLnBrk="1" hangingPunct="1"/>
            <a:fld id="{95B8280B-45BB-41FC-877E-E08AE3D3AF0A}" type="slidenum">
              <a:rPr lang="en-US" altLang="zh-CN" baseline="0" smtClean="0"/>
              <a:pPr eaLnBrk="1" hangingPunct="1"/>
              <a:t>13</a:t>
            </a:fld>
            <a:endParaRPr lang="en-US" altLang="zh-CN" baseline="0" smtClean="0"/>
          </a:p>
        </p:txBody>
      </p:sp>
      <p:sp>
        <p:nvSpPr>
          <p:cNvPr id="14342" name="Text Box 3"/>
          <p:cNvSpPr txBox="1">
            <a:spLocks noChangeArrowheads="1"/>
          </p:cNvSpPr>
          <p:nvPr/>
        </p:nvSpPr>
        <p:spPr bwMode="auto">
          <a:xfrm>
            <a:off x="806450" y="1295400"/>
            <a:ext cx="3816350" cy="325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79187" tIns="39593" rIns="79187" bIns="39593">
            <a:spAutoFit/>
          </a:bodyPr>
          <a:lstStyle>
            <a:lvl1pPr defTabSz="801688" eaLnBrk="0" hangingPunct="0">
              <a:defRPr baseline="-25000">
                <a:solidFill>
                  <a:schemeClr val="tx1"/>
                </a:solidFill>
                <a:latin typeface="Arial" pitchFamily="34" charset="0"/>
                <a:ea typeface="宋体" pitchFamily="2" charset="-122"/>
              </a:defRPr>
            </a:lvl1pPr>
            <a:lvl2pPr marL="742950" indent="-285750" defTabSz="801688" eaLnBrk="0" hangingPunct="0">
              <a:defRPr baseline="-25000">
                <a:solidFill>
                  <a:schemeClr val="tx1"/>
                </a:solidFill>
                <a:latin typeface="Arial" pitchFamily="34" charset="0"/>
                <a:ea typeface="宋体" pitchFamily="2" charset="-122"/>
              </a:defRPr>
            </a:lvl2pPr>
            <a:lvl3pPr marL="1143000" indent="-228600" defTabSz="801688" eaLnBrk="0" hangingPunct="0">
              <a:defRPr baseline="-25000">
                <a:solidFill>
                  <a:schemeClr val="tx1"/>
                </a:solidFill>
                <a:latin typeface="Arial" pitchFamily="34" charset="0"/>
                <a:ea typeface="宋体" pitchFamily="2" charset="-122"/>
              </a:defRPr>
            </a:lvl3pPr>
            <a:lvl4pPr marL="1600200" indent="-228600" defTabSz="801688" eaLnBrk="0" hangingPunct="0">
              <a:defRPr baseline="-25000">
                <a:solidFill>
                  <a:schemeClr val="tx1"/>
                </a:solidFill>
                <a:latin typeface="Arial" pitchFamily="34" charset="0"/>
                <a:ea typeface="宋体" pitchFamily="2" charset="-122"/>
              </a:defRPr>
            </a:lvl4pPr>
            <a:lvl5pPr marL="2057400" indent="-228600" defTabSz="801688" eaLnBrk="0" hangingPunct="0">
              <a:defRPr baseline="-25000">
                <a:solidFill>
                  <a:schemeClr val="tx1"/>
                </a:solidFill>
                <a:latin typeface="Arial" pitchFamily="34" charset="0"/>
                <a:ea typeface="宋体" pitchFamily="2" charset="-122"/>
              </a:defRPr>
            </a:lvl5pPr>
            <a:lvl6pPr marL="2514600" indent="-228600" defTabSz="801688"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defTabSz="801688"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defTabSz="801688"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defTabSz="801688" eaLnBrk="0" fontAlgn="base" hangingPunct="0">
              <a:spcBef>
                <a:spcPct val="0"/>
              </a:spcBef>
              <a:spcAft>
                <a:spcPct val="0"/>
              </a:spcAft>
              <a:defRPr baseline="-25000">
                <a:solidFill>
                  <a:schemeClr val="tx1"/>
                </a:solidFill>
                <a:latin typeface="Arial" pitchFamily="34" charset="0"/>
                <a:ea typeface="宋体" pitchFamily="2" charset="-122"/>
              </a:defRPr>
            </a:lvl9pPr>
          </a:lstStyle>
          <a:p>
            <a:pPr eaLnBrk="1" hangingPunct="1"/>
            <a:r>
              <a:rPr lang="zh-CN" altLang="en-US" sz="2400" dirty="0">
                <a:latin typeface="华文细黑" pitchFamily="2" charset="-122"/>
                <a:ea typeface="华文细黑" pitchFamily="2" charset="-122"/>
              </a:rPr>
              <a:t>电：从购买发电设备到购买电力服务 </a:t>
            </a:r>
          </a:p>
        </p:txBody>
      </p:sp>
      <p:sp>
        <p:nvSpPr>
          <p:cNvPr id="14343" name="Text Box 4"/>
          <p:cNvSpPr txBox="1">
            <a:spLocks noChangeArrowheads="1"/>
          </p:cNvSpPr>
          <p:nvPr/>
        </p:nvSpPr>
        <p:spPr bwMode="auto">
          <a:xfrm>
            <a:off x="4808538" y="1320800"/>
            <a:ext cx="3494087" cy="325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79187" tIns="39593" rIns="79187" bIns="39593">
            <a:spAutoFit/>
          </a:bodyPr>
          <a:lstStyle>
            <a:lvl1pPr defTabSz="801688" eaLnBrk="0" hangingPunct="0">
              <a:defRPr baseline="-25000">
                <a:solidFill>
                  <a:schemeClr val="tx1"/>
                </a:solidFill>
                <a:latin typeface="Arial" pitchFamily="34" charset="0"/>
                <a:ea typeface="宋体" pitchFamily="2" charset="-122"/>
              </a:defRPr>
            </a:lvl1pPr>
            <a:lvl2pPr marL="742950" indent="-285750" defTabSz="801688" eaLnBrk="0" hangingPunct="0">
              <a:defRPr baseline="-25000">
                <a:solidFill>
                  <a:schemeClr val="tx1"/>
                </a:solidFill>
                <a:latin typeface="Arial" pitchFamily="34" charset="0"/>
                <a:ea typeface="宋体" pitchFamily="2" charset="-122"/>
              </a:defRPr>
            </a:lvl2pPr>
            <a:lvl3pPr marL="1143000" indent="-228600" defTabSz="801688" eaLnBrk="0" hangingPunct="0">
              <a:defRPr baseline="-25000">
                <a:solidFill>
                  <a:schemeClr val="tx1"/>
                </a:solidFill>
                <a:latin typeface="Arial" pitchFamily="34" charset="0"/>
                <a:ea typeface="宋体" pitchFamily="2" charset="-122"/>
              </a:defRPr>
            </a:lvl3pPr>
            <a:lvl4pPr marL="1600200" indent="-228600" defTabSz="801688" eaLnBrk="0" hangingPunct="0">
              <a:defRPr baseline="-25000">
                <a:solidFill>
                  <a:schemeClr val="tx1"/>
                </a:solidFill>
                <a:latin typeface="Arial" pitchFamily="34" charset="0"/>
                <a:ea typeface="宋体" pitchFamily="2" charset="-122"/>
              </a:defRPr>
            </a:lvl4pPr>
            <a:lvl5pPr marL="2057400" indent="-228600" defTabSz="801688" eaLnBrk="0" hangingPunct="0">
              <a:defRPr baseline="-25000">
                <a:solidFill>
                  <a:schemeClr val="tx1"/>
                </a:solidFill>
                <a:latin typeface="Arial" pitchFamily="34" charset="0"/>
                <a:ea typeface="宋体" pitchFamily="2" charset="-122"/>
              </a:defRPr>
            </a:lvl5pPr>
            <a:lvl6pPr marL="2514600" indent="-228600" defTabSz="801688"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defTabSz="801688"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defTabSz="801688"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defTabSz="801688" eaLnBrk="0" fontAlgn="base" hangingPunct="0">
              <a:spcBef>
                <a:spcPct val="0"/>
              </a:spcBef>
              <a:spcAft>
                <a:spcPct val="0"/>
              </a:spcAft>
              <a:defRPr baseline="-25000">
                <a:solidFill>
                  <a:schemeClr val="tx1"/>
                </a:solidFill>
                <a:latin typeface="Arial" pitchFamily="34" charset="0"/>
                <a:ea typeface="宋体" pitchFamily="2" charset="-122"/>
              </a:defRPr>
            </a:lvl9pPr>
          </a:lstStyle>
          <a:p>
            <a:pPr eaLnBrk="1" hangingPunct="1"/>
            <a:r>
              <a:rPr lang="zh-CN" altLang="en-US" sz="2400">
                <a:latin typeface="华文细黑" pitchFamily="2" charset="-122"/>
                <a:ea typeface="华文细黑" pitchFamily="2" charset="-122"/>
              </a:rPr>
              <a:t>信息：从购买软硬件到购买信息服务 </a:t>
            </a:r>
          </a:p>
        </p:txBody>
      </p:sp>
      <p:pic>
        <p:nvPicPr>
          <p:cNvPr id="14344"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0425" y="3765550"/>
            <a:ext cx="1241425" cy="693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4345"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33675" y="1958975"/>
            <a:ext cx="1673225" cy="1196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4346" name="Text Box 7"/>
          <p:cNvSpPr txBox="1">
            <a:spLocks noChangeArrowheads="1"/>
          </p:cNvSpPr>
          <p:nvPr/>
        </p:nvSpPr>
        <p:spPr bwMode="auto">
          <a:xfrm>
            <a:off x="995363" y="3390900"/>
            <a:ext cx="827087" cy="325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79187" tIns="39593" rIns="79187" bIns="39593">
            <a:spAutoFit/>
          </a:bodyPr>
          <a:lstStyle>
            <a:lvl1pPr defTabSz="801688" eaLnBrk="0" hangingPunct="0">
              <a:defRPr baseline="-25000">
                <a:solidFill>
                  <a:schemeClr val="tx1"/>
                </a:solidFill>
                <a:latin typeface="Arial" pitchFamily="34" charset="0"/>
                <a:ea typeface="宋体" pitchFamily="2" charset="-122"/>
              </a:defRPr>
            </a:lvl1pPr>
            <a:lvl2pPr marL="742950" indent="-285750" defTabSz="801688" eaLnBrk="0" hangingPunct="0">
              <a:defRPr baseline="-25000">
                <a:solidFill>
                  <a:schemeClr val="tx1"/>
                </a:solidFill>
                <a:latin typeface="Arial" pitchFamily="34" charset="0"/>
                <a:ea typeface="宋体" pitchFamily="2" charset="-122"/>
              </a:defRPr>
            </a:lvl2pPr>
            <a:lvl3pPr marL="1143000" indent="-228600" defTabSz="801688" eaLnBrk="0" hangingPunct="0">
              <a:defRPr baseline="-25000">
                <a:solidFill>
                  <a:schemeClr val="tx1"/>
                </a:solidFill>
                <a:latin typeface="Arial" pitchFamily="34" charset="0"/>
                <a:ea typeface="宋体" pitchFamily="2" charset="-122"/>
              </a:defRPr>
            </a:lvl3pPr>
            <a:lvl4pPr marL="1600200" indent="-228600" defTabSz="801688" eaLnBrk="0" hangingPunct="0">
              <a:defRPr baseline="-25000">
                <a:solidFill>
                  <a:schemeClr val="tx1"/>
                </a:solidFill>
                <a:latin typeface="Arial" pitchFamily="34" charset="0"/>
                <a:ea typeface="宋体" pitchFamily="2" charset="-122"/>
              </a:defRPr>
            </a:lvl4pPr>
            <a:lvl5pPr marL="2057400" indent="-228600" defTabSz="801688" eaLnBrk="0" hangingPunct="0">
              <a:defRPr baseline="-25000">
                <a:solidFill>
                  <a:schemeClr val="tx1"/>
                </a:solidFill>
                <a:latin typeface="Arial" pitchFamily="34" charset="0"/>
                <a:ea typeface="宋体" pitchFamily="2" charset="-122"/>
              </a:defRPr>
            </a:lvl5pPr>
            <a:lvl6pPr marL="2514600" indent="-228600" defTabSz="801688"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defTabSz="801688"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defTabSz="801688"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defTabSz="801688" eaLnBrk="0" fontAlgn="base" hangingPunct="0">
              <a:spcBef>
                <a:spcPct val="0"/>
              </a:spcBef>
              <a:spcAft>
                <a:spcPct val="0"/>
              </a:spcAft>
              <a:defRPr baseline="-25000">
                <a:solidFill>
                  <a:schemeClr val="tx1"/>
                </a:solidFill>
                <a:latin typeface="Arial" pitchFamily="34" charset="0"/>
                <a:ea typeface="宋体" pitchFamily="2" charset="-122"/>
              </a:defRPr>
            </a:lvl9pPr>
          </a:lstStyle>
          <a:p>
            <a:pPr eaLnBrk="1" hangingPunct="1"/>
            <a:r>
              <a:rPr lang="zh-CN" altLang="en-US" sz="2400">
                <a:latin typeface="华文细黑" pitchFamily="2" charset="-122"/>
                <a:ea typeface="华文细黑" pitchFamily="2" charset="-122"/>
              </a:rPr>
              <a:t>发电机 </a:t>
            </a:r>
          </a:p>
        </p:txBody>
      </p:sp>
      <p:sp>
        <p:nvSpPr>
          <p:cNvPr id="14347" name="Text Box 8"/>
          <p:cNvSpPr txBox="1">
            <a:spLocks noChangeArrowheads="1"/>
          </p:cNvSpPr>
          <p:nvPr/>
        </p:nvSpPr>
        <p:spPr bwMode="auto">
          <a:xfrm>
            <a:off x="3036888" y="1608138"/>
            <a:ext cx="1236662" cy="325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79187" tIns="39593" rIns="79187" bIns="39593">
            <a:spAutoFit/>
          </a:bodyPr>
          <a:lstStyle>
            <a:lvl1pPr defTabSz="801688" eaLnBrk="0" hangingPunct="0">
              <a:defRPr baseline="-25000">
                <a:solidFill>
                  <a:schemeClr val="tx1"/>
                </a:solidFill>
                <a:latin typeface="Arial" pitchFamily="34" charset="0"/>
                <a:ea typeface="宋体" pitchFamily="2" charset="-122"/>
              </a:defRPr>
            </a:lvl1pPr>
            <a:lvl2pPr marL="742950" indent="-285750" defTabSz="801688" eaLnBrk="0" hangingPunct="0">
              <a:defRPr baseline="-25000">
                <a:solidFill>
                  <a:schemeClr val="tx1"/>
                </a:solidFill>
                <a:latin typeface="Arial" pitchFamily="34" charset="0"/>
                <a:ea typeface="宋体" pitchFamily="2" charset="-122"/>
              </a:defRPr>
            </a:lvl2pPr>
            <a:lvl3pPr marL="1143000" indent="-228600" defTabSz="801688" eaLnBrk="0" hangingPunct="0">
              <a:defRPr baseline="-25000">
                <a:solidFill>
                  <a:schemeClr val="tx1"/>
                </a:solidFill>
                <a:latin typeface="Arial" pitchFamily="34" charset="0"/>
                <a:ea typeface="宋体" pitchFamily="2" charset="-122"/>
              </a:defRPr>
            </a:lvl3pPr>
            <a:lvl4pPr marL="1600200" indent="-228600" defTabSz="801688" eaLnBrk="0" hangingPunct="0">
              <a:defRPr baseline="-25000">
                <a:solidFill>
                  <a:schemeClr val="tx1"/>
                </a:solidFill>
                <a:latin typeface="Arial" pitchFamily="34" charset="0"/>
                <a:ea typeface="宋体" pitchFamily="2" charset="-122"/>
              </a:defRPr>
            </a:lvl4pPr>
            <a:lvl5pPr marL="2057400" indent="-228600" defTabSz="801688" eaLnBrk="0" hangingPunct="0">
              <a:defRPr baseline="-25000">
                <a:solidFill>
                  <a:schemeClr val="tx1"/>
                </a:solidFill>
                <a:latin typeface="Arial" pitchFamily="34" charset="0"/>
                <a:ea typeface="宋体" pitchFamily="2" charset="-122"/>
              </a:defRPr>
            </a:lvl5pPr>
            <a:lvl6pPr marL="2514600" indent="-228600" defTabSz="801688"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defTabSz="801688"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defTabSz="801688"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defTabSz="801688" eaLnBrk="0" fontAlgn="base" hangingPunct="0">
              <a:spcBef>
                <a:spcPct val="0"/>
              </a:spcBef>
              <a:spcAft>
                <a:spcPct val="0"/>
              </a:spcAft>
              <a:defRPr baseline="-25000">
                <a:solidFill>
                  <a:schemeClr val="tx1"/>
                </a:solidFill>
                <a:latin typeface="Arial" pitchFamily="34" charset="0"/>
                <a:ea typeface="宋体" pitchFamily="2" charset="-122"/>
              </a:defRPr>
            </a:lvl9pPr>
          </a:lstStyle>
          <a:p>
            <a:pPr eaLnBrk="1" hangingPunct="1"/>
            <a:r>
              <a:rPr lang="zh-CN" altLang="en-US" sz="2400">
                <a:latin typeface="华文细黑" pitchFamily="2" charset="-122"/>
                <a:ea typeface="华文细黑" pitchFamily="2" charset="-122"/>
              </a:rPr>
              <a:t>现代发电厂 </a:t>
            </a:r>
          </a:p>
        </p:txBody>
      </p:sp>
      <p:sp>
        <p:nvSpPr>
          <p:cNvPr id="14348" name="AutoShape 9"/>
          <p:cNvSpPr>
            <a:spLocks noChangeArrowheads="1"/>
          </p:cNvSpPr>
          <p:nvPr/>
        </p:nvSpPr>
        <p:spPr bwMode="auto">
          <a:xfrm rot="-7371785">
            <a:off x="2729707" y="3199606"/>
            <a:ext cx="349250" cy="1474787"/>
          </a:xfrm>
          <a:prstGeom prst="curvedRightArrow">
            <a:avLst>
              <a:gd name="adj1" fmla="val 88071"/>
              <a:gd name="adj2" fmla="val 176123"/>
              <a:gd name="adj3" fmla="val 33333"/>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79200" tIns="39600" rIns="79200" bIns="39600" anchor="ctr">
            <a:spAutoFit/>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algn="ctr" eaLnBrk="1" hangingPunct="1"/>
            <a:endParaRPr lang="zh-CN" altLang="en-US" sz="2400">
              <a:solidFill>
                <a:schemeClr val="bg1"/>
              </a:solidFill>
              <a:latin typeface="FrutigerNext LT Regular"/>
              <a:ea typeface="MS PGothic" pitchFamily="34" charset="-128"/>
            </a:endParaRPr>
          </a:p>
        </p:txBody>
      </p:sp>
      <p:sp>
        <p:nvSpPr>
          <p:cNvPr id="14349" name="Rectangle 10"/>
          <p:cNvSpPr>
            <a:spLocks noChangeArrowheads="1"/>
          </p:cNvSpPr>
          <p:nvPr/>
        </p:nvSpPr>
        <p:spPr bwMode="auto">
          <a:xfrm>
            <a:off x="4954588" y="3730625"/>
            <a:ext cx="1152525" cy="325438"/>
          </a:xfrm>
          <a:prstGeom prst="rect">
            <a:avLst/>
          </a:prstGeom>
          <a:solidFill>
            <a:schemeClr val="accent1"/>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lIns="79200" tIns="39600" rIns="79200" bIns="39600" anchor="ctr">
            <a:spAutoFit/>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algn="ctr" eaLnBrk="1" hangingPunct="1"/>
            <a:endParaRPr lang="zh-CN" altLang="en-US" sz="2400">
              <a:solidFill>
                <a:schemeClr val="bg1"/>
              </a:solidFill>
              <a:latin typeface="FrutigerNext LT Regular"/>
              <a:ea typeface="MS PGothic" pitchFamily="34" charset="-128"/>
            </a:endParaRPr>
          </a:p>
        </p:txBody>
      </p:sp>
      <p:pic>
        <p:nvPicPr>
          <p:cNvPr id="14350" name="Picture 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62538" y="3940175"/>
            <a:ext cx="266700"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4351" name="Picture 12"/>
          <p:cNvSpPr>
            <a:spLocks noChangeAspect="1" noChangeArrowheads="1"/>
          </p:cNvSpPr>
          <p:nvPr/>
        </p:nvSpPr>
        <p:spPr bwMode="auto">
          <a:xfrm>
            <a:off x="5443538" y="3940175"/>
            <a:ext cx="544512" cy="269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endParaRPr lang="zh-CN" altLang="en-US"/>
          </a:p>
        </p:txBody>
      </p:sp>
      <p:sp>
        <p:nvSpPr>
          <p:cNvPr id="14352" name="Text Box 13"/>
          <p:cNvSpPr txBox="1">
            <a:spLocks noChangeArrowheads="1"/>
          </p:cNvSpPr>
          <p:nvPr/>
        </p:nvSpPr>
        <p:spPr bwMode="auto">
          <a:xfrm>
            <a:off x="4883150" y="4167188"/>
            <a:ext cx="569913" cy="325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79187" tIns="39593" rIns="79187" bIns="39593">
            <a:spAutoFit/>
          </a:bodyPr>
          <a:lstStyle>
            <a:lvl1pPr defTabSz="801688" eaLnBrk="0" hangingPunct="0">
              <a:defRPr baseline="-25000">
                <a:solidFill>
                  <a:schemeClr val="tx1"/>
                </a:solidFill>
                <a:latin typeface="Arial" pitchFamily="34" charset="0"/>
                <a:ea typeface="宋体" pitchFamily="2" charset="-122"/>
              </a:defRPr>
            </a:lvl1pPr>
            <a:lvl2pPr marL="742950" indent="-285750" defTabSz="801688" eaLnBrk="0" hangingPunct="0">
              <a:defRPr baseline="-25000">
                <a:solidFill>
                  <a:schemeClr val="tx1"/>
                </a:solidFill>
                <a:latin typeface="Arial" pitchFamily="34" charset="0"/>
                <a:ea typeface="宋体" pitchFamily="2" charset="-122"/>
              </a:defRPr>
            </a:lvl2pPr>
            <a:lvl3pPr marL="1143000" indent="-228600" defTabSz="801688" eaLnBrk="0" hangingPunct="0">
              <a:defRPr baseline="-25000">
                <a:solidFill>
                  <a:schemeClr val="tx1"/>
                </a:solidFill>
                <a:latin typeface="Arial" pitchFamily="34" charset="0"/>
                <a:ea typeface="宋体" pitchFamily="2" charset="-122"/>
              </a:defRPr>
            </a:lvl3pPr>
            <a:lvl4pPr marL="1600200" indent="-228600" defTabSz="801688" eaLnBrk="0" hangingPunct="0">
              <a:defRPr baseline="-25000">
                <a:solidFill>
                  <a:schemeClr val="tx1"/>
                </a:solidFill>
                <a:latin typeface="Arial" pitchFamily="34" charset="0"/>
                <a:ea typeface="宋体" pitchFamily="2" charset="-122"/>
              </a:defRPr>
            </a:lvl4pPr>
            <a:lvl5pPr marL="2057400" indent="-228600" defTabSz="801688" eaLnBrk="0" hangingPunct="0">
              <a:defRPr baseline="-25000">
                <a:solidFill>
                  <a:schemeClr val="tx1"/>
                </a:solidFill>
                <a:latin typeface="Arial" pitchFamily="34" charset="0"/>
                <a:ea typeface="宋体" pitchFamily="2" charset="-122"/>
              </a:defRPr>
            </a:lvl5pPr>
            <a:lvl6pPr marL="2514600" indent="-228600" defTabSz="801688"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defTabSz="801688"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defTabSz="801688"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defTabSz="801688" eaLnBrk="0" fontAlgn="base" hangingPunct="0">
              <a:spcBef>
                <a:spcPct val="0"/>
              </a:spcBef>
              <a:spcAft>
                <a:spcPct val="0"/>
              </a:spcAft>
              <a:defRPr baseline="-25000">
                <a:solidFill>
                  <a:schemeClr val="tx1"/>
                </a:solidFill>
                <a:latin typeface="Arial" pitchFamily="34" charset="0"/>
                <a:ea typeface="宋体" pitchFamily="2" charset="-122"/>
              </a:defRPr>
            </a:lvl9pPr>
          </a:lstStyle>
          <a:p>
            <a:pPr eaLnBrk="1" hangingPunct="1"/>
            <a:r>
              <a:rPr lang="zh-CN" altLang="en-US" sz="2400">
                <a:latin typeface="华文细黑" pitchFamily="2" charset="-122"/>
                <a:ea typeface="华文细黑" pitchFamily="2" charset="-122"/>
              </a:rPr>
              <a:t>计算</a:t>
            </a:r>
          </a:p>
        </p:txBody>
      </p:sp>
      <p:sp>
        <p:nvSpPr>
          <p:cNvPr id="14353" name="Text Box 14"/>
          <p:cNvSpPr txBox="1">
            <a:spLocks noChangeArrowheads="1"/>
          </p:cNvSpPr>
          <p:nvPr/>
        </p:nvSpPr>
        <p:spPr bwMode="auto">
          <a:xfrm>
            <a:off x="5243513" y="3317875"/>
            <a:ext cx="565150" cy="325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79187" tIns="39593" rIns="79187" bIns="39593">
            <a:spAutoFit/>
          </a:bodyPr>
          <a:lstStyle>
            <a:lvl1pPr defTabSz="801688" eaLnBrk="0" hangingPunct="0">
              <a:defRPr baseline="-25000">
                <a:solidFill>
                  <a:schemeClr val="tx1"/>
                </a:solidFill>
                <a:latin typeface="Arial" pitchFamily="34" charset="0"/>
                <a:ea typeface="宋体" pitchFamily="2" charset="-122"/>
              </a:defRPr>
            </a:lvl1pPr>
            <a:lvl2pPr marL="742950" indent="-285750" defTabSz="801688" eaLnBrk="0" hangingPunct="0">
              <a:defRPr baseline="-25000">
                <a:solidFill>
                  <a:schemeClr val="tx1"/>
                </a:solidFill>
                <a:latin typeface="Arial" pitchFamily="34" charset="0"/>
                <a:ea typeface="宋体" pitchFamily="2" charset="-122"/>
              </a:defRPr>
            </a:lvl2pPr>
            <a:lvl3pPr marL="1143000" indent="-228600" defTabSz="801688" eaLnBrk="0" hangingPunct="0">
              <a:defRPr baseline="-25000">
                <a:solidFill>
                  <a:schemeClr val="tx1"/>
                </a:solidFill>
                <a:latin typeface="Arial" pitchFamily="34" charset="0"/>
                <a:ea typeface="宋体" pitchFamily="2" charset="-122"/>
              </a:defRPr>
            </a:lvl3pPr>
            <a:lvl4pPr marL="1600200" indent="-228600" defTabSz="801688" eaLnBrk="0" hangingPunct="0">
              <a:defRPr baseline="-25000">
                <a:solidFill>
                  <a:schemeClr val="tx1"/>
                </a:solidFill>
                <a:latin typeface="Arial" pitchFamily="34" charset="0"/>
                <a:ea typeface="宋体" pitchFamily="2" charset="-122"/>
              </a:defRPr>
            </a:lvl4pPr>
            <a:lvl5pPr marL="2057400" indent="-228600" defTabSz="801688" eaLnBrk="0" hangingPunct="0">
              <a:defRPr baseline="-25000">
                <a:solidFill>
                  <a:schemeClr val="tx1"/>
                </a:solidFill>
                <a:latin typeface="Arial" pitchFamily="34" charset="0"/>
                <a:ea typeface="宋体" pitchFamily="2" charset="-122"/>
              </a:defRPr>
            </a:lvl5pPr>
            <a:lvl6pPr marL="2514600" indent="-228600" defTabSz="801688"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defTabSz="801688"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defTabSz="801688"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defTabSz="801688" eaLnBrk="0" fontAlgn="base" hangingPunct="0">
              <a:spcBef>
                <a:spcPct val="0"/>
              </a:spcBef>
              <a:spcAft>
                <a:spcPct val="0"/>
              </a:spcAft>
              <a:defRPr baseline="-25000">
                <a:solidFill>
                  <a:schemeClr val="tx1"/>
                </a:solidFill>
                <a:latin typeface="Arial" pitchFamily="34" charset="0"/>
                <a:ea typeface="宋体" pitchFamily="2" charset="-122"/>
              </a:defRPr>
            </a:lvl9pPr>
          </a:lstStyle>
          <a:p>
            <a:pPr eaLnBrk="1" hangingPunct="1"/>
            <a:r>
              <a:rPr lang="zh-CN" altLang="en-US" sz="2400">
                <a:latin typeface="华文细黑" pitchFamily="2" charset="-122"/>
                <a:ea typeface="华文细黑" pitchFamily="2" charset="-122"/>
              </a:rPr>
              <a:t>软件</a:t>
            </a:r>
          </a:p>
        </p:txBody>
      </p:sp>
      <p:sp>
        <p:nvSpPr>
          <p:cNvPr id="14354" name="Text Box 15"/>
          <p:cNvSpPr txBox="1">
            <a:spLocks noChangeArrowheads="1"/>
          </p:cNvSpPr>
          <p:nvPr/>
        </p:nvSpPr>
        <p:spPr bwMode="auto">
          <a:xfrm>
            <a:off x="5459413" y="4170363"/>
            <a:ext cx="569912" cy="325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79187" tIns="39593" rIns="79187" bIns="39593">
            <a:spAutoFit/>
          </a:bodyPr>
          <a:lstStyle>
            <a:lvl1pPr defTabSz="801688" eaLnBrk="0" hangingPunct="0">
              <a:defRPr baseline="-25000">
                <a:solidFill>
                  <a:schemeClr val="tx1"/>
                </a:solidFill>
                <a:latin typeface="Arial" pitchFamily="34" charset="0"/>
                <a:ea typeface="宋体" pitchFamily="2" charset="-122"/>
              </a:defRPr>
            </a:lvl1pPr>
            <a:lvl2pPr marL="742950" indent="-285750" defTabSz="801688" eaLnBrk="0" hangingPunct="0">
              <a:defRPr baseline="-25000">
                <a:solidFill>
                  <a:schemeClr val="tx1"/>
                </a:solidFill>
                <a:latin typeface="Arial" pitchFamily="34" charset="0"/>
                <a:ea typeface="宋体" pitchFamily="2" charset="-122"/>
              </a:defRPr>
            </a:lvl2pPr>
            <a:lvl3pPr marL="1143000" indent="-228600" defTabSz="801688" eaLnBrk="0" hangingPunct="0">
              <a:defRPr baseline="-25000">
                <a:solidFill>
                  <a:schemeClr val="tx1"/>
                </a:solidFill>
                <a:latin typeface="Arial" pitchFamily="34" charset="0"/>
                <a:ea typeface="宋体" pitchFamily="2" charset="-122"/>
              </a:defRPr>
            </a:lvl3pPr>
            <a:lvl4pPr marL="1600200" indent="-228600" defTabSz="801688" eaLnBrk="0" hangingPunct="0">
              <a:defRPr baseline="-25000">
                <a:solidFill>
                  <a:schemeClr val="tx1"/>
                </a:solidFill>
                <a:latin typeface="Arial" pitchFamily="34" charset="0"/>
                <a:ea typeface="宋体" pitchFamily="2" charset="-122"/>
              </a:defRPr>
            </a:lvl4pPr>
            <a:lvl5pPr marL="2057400" indent="-228600" defTabSz="801688" eaLnBrk="0" hangingPunct="0">
              <a:defRPr baseline="-25000">
                <a:solidFill>
                  <a:schemeClr val="tx1"/>
                </a:solidFill>
                <a:latin typeface="Arial" pitchFamily="34" charset="0"/>
                <a:ea typeface="宋体" pitchFamily="2" charset="-122"/>
              </a:defRPr>
            </a:lvl5pPr>
            <a:lvl6pPr marL="2514600" indent="-228600" defTabSz="801688"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defTabSz="801688"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defTabSz="801688"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defTabSz="801688" eaLnBrk="0" fontAlgn="base" hangingPunct="0">
              <a:spcBef>
                <a:spcPct val="0"/>
              </a:spcBef>
              <a:spcAft>
                <a:spcPct val="0"/>
              </a:spcAft>
              <a:defRPr baseline="-25000">
                <a:solidFill>
                  <a:schemeClr val="tx1"/>
                </a:solidFill>
                <a:latin typeface="Arial" pitchFamily="34" charset="0"/>
                <a:ea typeface="宋体" pitchFamily="2" charset="-122"/>
              </a:defRPr>
            </a:lvl9pPr>
          </a:lstStyle>
          <a:p>
            <a:pPr eaLnBrk="1" hangingPunct="1"/>
            <a:r>
              <a:rPr lang="zh-CN" altLang="en-US" sz="2400">
                <a:latin typeface="华文细黑" pitchFamily="2" charset="-122"/>
                <a:ea typeface="华文细黑" pitchFamily="2" charset="-122"/>
              </a:rPr>
              <a:t>存储</a:t>
            </a:r>
          </a:p>
        </p:txBody>
      </p:sp>
      <p:sp>
        <p:nvSpPr>
          <p:cNvPr id="14355" name="Picture 16"/>
          <p:cNvSpPr>
            <a:spLocks noChangeAspect="1" noChangeArrowheads="1"/>
          </p:cNvSpPr>
          <p:nvPr/>
        </p:nvSpPr>
        <p:spPr bwMode="auto">
          <a:xfrm>
            <a:off x="5062538" y="3587750"/>
            <a:ext cx="309562"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endParaRPr lang="zh-CN" altLang="en-US"/>
          </a:p>
        </p:txBody>
      </p:sp>
      <p:pic>
        <p:nvPicPr>
          <p:cNvPr id="14356" name="Picture 1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07050" y="3587750"/>
            <a:ext cx="3270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4357" name="AutoShape 18"/>
          <p:cNvSpPr>
            <a:spLocks noChangeArrowheads="1"/>
          </p:cNvSpPr>
          <p:nvPr/>
        </p:nvSpPr>
        <p:spPr bwMode="auto">
          <a:xfrm rot="-7371785">
            <a:off x="6728619" y="3231357"/>
            <a:ext cx="361950" cy="1116012"/>
          </a:xfrm>
          <a:prstGeom prst="curvedRightArrow">
            <a:avLst>
              <a:gd name="adj1" fmla="val 81194"/>
              <a:gd name="adj2" fmla="val 162360"/>
              <a:gd name="adj3" fmla="val 33333"/>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79200" tIns="39600" rIns="79200" bIns="39600" anchor="ctr">
            <a:spAutoFit/>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algn="ctr" eaLnBrk="1" hangingPunct="1"/>
            <a:endParaRPr lang="zh-CN" altLang="en-US" sz="2400">
              <a:solidFill>
                <a:schemeClr val="bg1"/>
              </a:solidFill>
              <a:latin typeface="FrutigerNext LT Regular"/>
              <a:ea typeface="MS PGothic" pitchFamily="34" charset="-128"/>
            </a:endParaRPr>
          </a:p>
        </p:txBody>
      </p:sp>
      <p:pic>
        <p:nvPicPr>
          <p:cNvPr id="14358" name="Picture 1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646863" y="1949450"/>
            <a:ext cx="1655762" cy="127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4359" name="Text Box 20"/>
          <p:cNvSpPr txBox="1">
            <a:spLocks noChangeArrowheads="1"/>
          </p:cNvSpPr>
          <p:nvPr/>
        </p:nvSpPr>
        <p:spPr bwMode="auto">
          <a:xfrm>
            <a:off x="6659563" y="1608138"/>
            <a:ext cx="1647825" cy="325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79187" tIns="39593" rIns="79187" bIns="39593">
            <a:spAutoFit/>
          </a:bodyPr>
          <a:lstStyle>
            <a:lvl1pPr defTabSz="801688" eaLnBrk="0" hangingPunct="0">
              <a:defRPr baseline="-25000">
                <a:solidFill>
                  <a:schemeClr val="tx1"/>
                </a:solidFill>
                <a:latin typeface="Arial" pitchFamily="34" charset="0"/>
                <a:ea typeface="宋体" pitchFamily="2" charset="-122"/>
              </a:defRPr>
            </a:lvl1pPr>
            <a:lvl2pPr marL="742950" indent="-285750" defTabSz="801688" eaLnBrk="0" hangingPunct="0">
              <a:defRPr baseline="-25000">
                <a:solidFill>
                  <a:schemeClr val="tx1"/>
                </a:solidFill>
                <a:latin typeface="Arial" pitchFamily="34" charset="0"/>
                <a:ea typeface="宋体" pitchFamily="2" charset="-122"/>
              </a:defRPr>
            </a:lvl2pPr>
            <a:lvl3pPr marL="1143000" indent="-228600" defTabSz="801688" eaLnBrk="0" hangingPunct="0">
              <a:defRPr baseline="-25000">
                <a:solidFill>
                  <a:schemeClr val="tx1"/>
                </a:solidFill>
                <a:latin typeface="Arial" pitchFamily="34" charset="0"/>
                <a:ea typeface="宋体" pitchFamily="2" charset="-122"/>
              </a:defRPr>
            </a:lvl3pPr>
            <a:lvl4pPr marL="1600200" indent="-228600" defTabSz="801688" eaLnBrk="0" hangingPunct="0">
              <a:defRPr baseline="-25000">
                <a:solidFill>
                  <a:schemeClr val="tx1"/>
                </a:solidFill>
                <a:latin typeface="Arial" pitchFamily="34" charset="0"/>
                <a:ea typeface="宋体" pitchFamily="2" charset="-122"/>
              </a:defRPr>
            </a:lvl4pPr>
            <a:lvl5pPr marL="2057400" indent="-228600" defTabSz="801688" eaLnBrk="0" hangingPunct="0">
              <a:defRPr baseline="-25000">
                <a:solidFill>
                  <a:schemeClr val="tx1"/>
                </a:solidFill>
                <a:latin typeface="Arial" pitchFamily="34" charset="0"/>
                <a:ea typeface="宋体" pitchFamily="2" charset="-122"/>
              </a:defRPr>
            </a:lvl5pPr>
            <a:lvl6pPr marL="2514600" indent="-228600" defTabSz="801688"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defTabSz="801688"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defTabSz="801688"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defTabSz="801688" eaLnBrk="0" fontAlgn="base" hangingPunct="0">
              <a:spcBef>
                <a:spcPct val="0"/>
              </a:spcBef>
              <a:spcAft>
                <a:spcPct val="0"/>
              </a:spcAft>
              <a:defRPr baseline="-25000">
                <a:solidFill>
                  <a:schemeClr val="tx1"/>
                </a:solidFill>
                <a:latin typeface="Arial" pitchFamily="34" charset="0"/>
                <a:ea typeface="宋体" pitchFamily="2" charset="-122"/>
              </a:defRPr>
            </a:lvl9pPr>
          </a:lstStyle>
          <a:p>
            <a:pPr eaLnBrk="1" hangingPunct="1"/>
            <a:r>
              <a:rPr lang="zh-CN" altLang="en-US" sz="2400">
                <a:latin typeface="华文细黑" pitchFamily="2" charset="-122"/>
                <a:ea typeface="华文细黑" pitchFamily="2" charset="-122"/>
              </a:rPr>
              <a:t>信息服务提供商 </a:t>
            </a:r>
          </a:p>
        </p:txBody>
      </p:sp>
      <p:sp>
        <p:nvSpPr>
          <p:cNvPr id="14360" name="Rectangle 22"/>
          <p:cNvSpPr>
            <a:spLocks noChangeArrowheads="1"/>
          </p:cNvSpPr>
          <p:nvPr/>
        </p:nvSpPr>
        <p:spPr bwMode="auto">
          <a:xfrm>
            <a:off x="793750" y="1301750"/>
            <a:ext cx="3744913" cy="3240088"/>
          </a:xfrm>
          <a:prstGeom prst="rect">
            <a:avLst/>
          </a:prstGeom>
          <a:noFill/>
          <a:ln w="6350">
            <a:solidFill>
              <a:schemeClr val="tx1"/>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algn="ctr" eaLnBrk="1" hangingPunct="1"/>
            <a:endParaRPr lang="zh-CN" altLang="en-US" sz="2400">
              <a:solidFill>
                <a:schemeClr val="bg1"/>
              </a:solidFill>
              <a:latin typeface="FrutigerNext LT Regular"/>
              <a:ea typeface="MS PGothic" pitchFamily="34" charset="-128"/>
            </a:endParaRPr>
          </a:p>
        </p:txBody>
      </p:sp>
      <p:sp>
        <p:nvSpPr>
          <p:cNvPr id="14361" name="Rectangle 23"/>
          <p:cNvSpPr>
            <a:spLocks noChangeArrowheads="1"/>
          </p:cNvSpPr>
          <p:nvPr/>
        </p:nvSpPr>
        <p:spPr bwMode="auto">
          <a:xfrm>
            <a:off x="4787900" y="1301750"/>
            <a:ext cx="3671888" cy="3240088"/>
          </a:xfrm>
          <a:prstGeom prst="rect">
            <a:avLst/>
          </a:prstGeom>
          <a:noFill/>
          <a:ln w="6350">
            <a:solidFill>
              <a:schemeClr val="tx1"/>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algn="ctr" eaLnBrk="1" hangingPunct="1"/>
            <a:endParaRPr lang="zh-CN" altLang="en-US" sz="2400">
              <a:solidFill>
                <a:schemeClr val="bg1"/>
              </a:solidFill>
              <a:latin typeface="FrutigerNext LT Regular"/>
              <a:ea typeface="MS PGothic" pitchFamily="34" charset="-128"/>
            </a:endParaRPr>
          </a:p>
        </p:txBody>
      </p:sp>
      <p:sp>
        <p:nvSpPr>
          <p:cNvPr id="14362" name="矩形 27"/>
          <p:cNvSpPr>
            <a:spLocks noChangeArrowheads="1"/>
          </p:cNvSpPr>
          <p:nvPr/>
        </p:nvSpPr>
        <p:spPr bwMode="auto">
          <a:xfrm>
            <a:off x="860425" y="4902200"/>
            <a:ext cx="758825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r>
              <a:rPr lang="zh-CN" altLang="en-US" sz="3600">
                <a:latin typeface="黑体" pitchFamily="49" charset="-122"/>
                <a:ea typeface="黑体" pitchFamily="49" charset="-122"/>
              </a:rPr>
              <a:t>    有了云计算，广大用户无需</a:t>
            </a:r>
            <a:r>
              <a:rPr lang="zh-CN" altLang="en-US" sz="3600">
                <a:solidFill>
                  <a:srgbClr val="FF0000"/>
                </a:solidFill>
                <a:latin typeface="黑体" pitchFamily="49" charset="-122"/>
                <a:ea typeface="黑体" pitchFamily="49" charset="-122"/>
              </a:rPr>
              <a:t>自购软、硬件，甚至无需知道是谁提供的服务</a:t>
            </a:r>
            <a:r>
              <a:rPr lang="zh-CN" altLang="en-US" sz="3600">
                <a:latin typeface="黑体" pitchFamily="49" charset="-122"/>
                <a:ea typeface="黑体" pitchFamily="49" charset="-122"/>
              </a:rPr>
              <a:t>，只关注自己真正需要什么样的资源或者得到什么样的服务。</a:t>
            </a: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8" descr="PPT内页副本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3" name="Rectangle 11"/>
          <p:cNvSpPr>
            <a:spLocks noGrp="1" noChangeArrowheads="1"/>
          </p:cNvSpPr>
          <p:nvPr>
            <p:ph type="title"/>
          </p:nvPr>
        </p:nvSpPr>
        <p:spPr>
          <a:xfrm>
            <a:off x="457200" y="274638"/>
            <a:ext cx="5029200" cy="563562"/>
          </a:xfrm>
        </p:spPr>
        <p:txBody>
          <a:bodyPr/>
          <a:lstStyle/>
          <a:p>
            <a:pPr marL="577850" indent="-577850" eaLnBrk="1" hangingPunct="1">
              <a:spcAft>
                <a:spcPct val="70000"/>
              </a:spcAft>
              <a:buClr>
                <a:schemeClr val="tx2"/>
              </a:buClr>
            </a:pPr>
            <a:r>
              <a:rPr lang="zh-CN" altLang="en-US" sz="4000" b="1" smtClean="0"/>
              <a:t>云计算定义</a:t>
            </a:r>
          </a:p>
        </p:txBody>
      </p:sp>
      <p:sp>
        <p:nvSpPr>
          <p:cNvPr id="9220" name="Rectangle 3"/>
          <p:cNvSpPr txBox="1">
            <a:spLocks noChangeArrowheads="1"/>
          </p:cNvSpPr>
          <p:nvPr/>
        </p:nvSpPr>
        <p:spPr bwMode="auto">
          <a:xfrm>
            <a:off x="674688" y="2435225"/>
            <a:ext cx="8088312" cy="419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eaLnBrk="1" hangingPunct="1">
              <a:lnSpc>
                <a:spcPct val="120000"/>
              </a:lnSpc>
              <a:spcBef>
                <a:spcPts val="900"/>
              </a:spcBef>
              <a:buFontTx/>
              <a:buChar char="•"/>
            </a:pPr>
            <a:r>
              <a:rPr lang="zh-CN" altLang="en-US" b="1" baseline="0">
                <a:latin typeface="华文细黑" pitchFamily="2" charset="-122"/>
              </a:rPr>
              <a:t>维基百科</a:t>
            </a:r>
            <a:r>
              <a:rPr lang="zh-CN" altLang="en-US" baseline="0">
                <a:latin typeface="华文细黑" pitchFamily="2" charset="-122"/>
              </a:rPr>
              <a:t>：</a:t>
            </a:r>
            <a:r>
              <a:rPr lang="zh-CN" altLang="zh-CN" baseline="0">
                <a:latin typeface="华文细黑" pitchFamily="2" charset="-122"/>
              </a:rPr>
              <a:t>是一种基于互联网的计算方式，通过这种方式，共享的软硬件资源和信息可以按需提供给计算机和其他设备。</a:t>
            </a:r>
            <a:endParaRPr lang="en-US" altLang="zh-CN" baseline="0">
              <a:latin typeface="华文细黑" pitchFamily="2" charset="-122"/>
            </a:endParaRPr>
          </a:p>
          <a:p>
            <a:pPr eaLnBrk="1" hangingPunct="1">
              <a:lnSpc>
                <a:spcPct val="120000"/>
              </a:lnSpc>
              <a:spcBef>
                <a:spcPts val="900"/>
              </a:spcBef>
              <a:buFontTx/>
              <a:buChar char="•"/>
            </a:pPr>
            <a:r>
              <a:rPr lang="en-US" altLang="zh-CN" b="1" baseline="0">
                <a:latin typeface="华文细黑" pitchFamily="2" charset="-122"/>
              </a:rPr>
              <a:t>Google </a:t>
            </a:r>
            <a:r>
              <a:rPr lang="zh-CN" altLang="en-US" b="1" baseline="0">
                <a:latin typeface="华文细黑" pitchFamily="2" charset="-122"/>
              </a:rPr>
              <a:t>：</a:t>
            </a:r>
            <a:r>
              <a:rPr lang="zh-CN" altLang="en-US" baseline="0">
                <a:latin typeface="华文细黑" pitchFamily="2" charset="-122"/>
              </a:rPr>
              <a:t>将</a:t>
            </a:r>
            <a:r>
              <a:rPr lang="zh-CN" altLang="en-US" baseline="0">
                <a:solidFill>
                  <a:srgbClr val="FF3300"/>
                </a:solidFill>
                <a:latin typeface="华文细黑" pitchFamily="2" charset="-122"/>
              </a:rPr>
              <a:t>所有的计算和应用放置在“云”中</a:t>
            </a:r>
            <a:r>
              <a:rPr lang="zh-CN" altLang="en-US" baseline="0">
                <a:latin typeface="华文细黑" pitchFamily="2" charset="-122"/>
              </a:rPr>
              <a:t>，设备终端不需要安装任何东西，通过互联网络来分享程序和服务。</a:t>
            </a:r>
          </a:p>
          <a:p>
            <a:pPr eaLnBrk="1" hangingPunct="1">
              <a:lnSpc>
                <a:spcPct val="120000"/>
              </a:lnSpc>
              <a:spcBef>
                <a:spcPts val="900"/>
              </a:spcBef>
              <a:buFontTx/>
              <a:buChar char="•"/>
            </a:pPr>
            <a:r>
              <a:rPr lang="zh-CN" altLang="en-US" b="1" baseline="0">
                <a:latin typeface="华文细黑" pitchFamily="2" charset="-122"/>
              </a:rPr>
              <a:t>微软：</a:t>
            </a:r>
            <a:r>
              <a:rPr lang="zh-CN" altLang="en-US" baseline="0">
                <a:latin typeface="华文细黑" pitchFamily="2" charset="-122"/>
              </a:rPr>
              <a:t>认为云计算的应是</a:t>
            </a:r>
            <a:r>
              <a:rPr lang="zh-CN" altLang="en-US" baseline="0">
                <a:solidFill>
                  <a:srgbClr val="FF3300"/>
                </a:solidFill>
                <a:latin typeface="华文细黑" pitchFamily="2" charset="-122"/>
              </a:rPr>
              <a:t>“云</a:t>
            </a:r>
            <a:r>
              <a:rPr lang="en-US" altLang="zh-CN" baseline="0">
                <a:solidFill>
                  <a:srgbClr val="FF3300"/>
                </a:solidFill>
                <a:latin typeface="华文细黑" pitchFamily="2" charset="-122"/>
              </a:rPr>
              <a:t>+</a:t>
            </a:r>
            <a:r>
              <a:rPr lang="zh-CN" altLang="en-US" baseline="0">
                <a:solidFill>
                  <a:srgbClr val="FF3300"/>
                </a:solidFill>
                <a:latin typeface="华文细黑" pitchFamily="2" charset="-122"/>
              </a:rPr>
              <a:t>端”</a:t>
            </a:r>
            <a:r>
              <a:rPr lang="zh-CN" altLang="en-US" baseline="0">
                <a:latin typeface="华文细黑" pitchFamily="2" charset="-122"/>
              </a:rPr>
              <a:t>的计算，将计算资源分散分布，部分资源放在云上，部分资源放在用户终端，部分资源放在合作伙伴处，最终由用户选择合理的计算资源分布。</a:t>
            </a:r>
          </a:p>
          <a:p>
            <a:pPr eaLnBrk="1" hangingPunct="1">
              <a:lnSpc>
                <a:spcPct val="120000"/>
              </a:lnSpc>
              <a:spcBef>
                <a:spcPts val="900"/>
              </a:spcBef>
              <a:buFontTx/>
              <a:buChar char="•"/>
            </a:pPr>
            <a:r>
              <a:rPr lang="zh-CN" altLang="en-US" b="1" baseline="0">
                <a:latin typeface="华文细黑" pitchFamily="2" charset="-122"/>
              </a:rPr>
              <a:t>美国国家标准与技术实验室：</a:t>
            </a:r>
            <a:r>
              <a:rPr lang="zh-CN" altLang="en-US" baseline="0">
                <a:latin typeface="华文细黑" pitchFamily="2" charset="-122"/>
              </a:rPr>
              <a:t>云计算是一个提供便捷的</a:t>
            </a:r>
            <a:r>
              <a:rPr lang="zh-CN" altLang="en-US" baseline="0">
                <a:solidFill>
                  <a:srgbClr val="FF3300"/>
                </a:solidFill>
                <a:latin typeface="华文细黑" pitchFamily="2" charset="-122"/>
              </a:rPr>
              <a:t>通过互联网访问</a:t>
            </a:r>
            <a:r>
              <a:rPr lang="zh-CN" altLang="en-US" baseline="0">
                <a:latin typeface="华文细黑" pitchFamily="2" charset="-122"/>
              </a:rPr>
              <a:t>一个可定制的</a:t>
            </a:r>
            <a:r>
              <a:rPr lang="en-US" altLang="zh-CN" baseline="0">
                <a:latin typeface="华文细黑" pitchFamily="2" charset="-122"/>
              </a:rPr>
              <a:t>IT </a:t>
            </a:r>
            <a:r>
              <a:rPr lang="zh-CN" altLang="en-US" baseline="0">
                <a:latin typeface="华文细黑" pitchFamily="2" charset="-122"/>
              </a:rPr>
              <a:t>资源共享池能力的</a:t>
            </a:r>
            <a:r>
              <a:rPr lang="zh-CN" altLang="en-US" baseline="0">
                <a:solidFill>
                  <a:srgbClr val="FF3300"/>
                </a:solidFill>
                <a:latin typeface="华文细黑" pitchFamily="2" charset="-122"/>
              </a:rPr>
              <a:t>按使用量付费模式</a:t>
            </a:r>
            <a:r>
              <a:rPr lang="zh-CN" altLang="en-US" baseline="0">
                <a:latin typeface="华文细黑" pitchFamily="2" charset="-122"/>
              </a:rPr>
              <a:t>（</a:t>
            </a:r>
            <a:r>
              <a:rPr lang="en-US" altLang="zh-CN" baseline="0">
                <a:latin typeface="华文细黑" pitchFamily="2" charset="-122"/>
              </a:rPr>
              <a:t>IT </a:t>
            </a:r>
            <a:r>
              <a:rPr lang="zh-CN" altLang="en-US" baseline="0">
                <a:latin typeface="华文细黑" pitchFamily="2" charset="-122"/>
              </a:rPr>
              <a:t>资源包括网络，服务器，存储，应用，服务），这些资源能够</a:t>
            </a:r>
            <a:r>
              <a:rPr lang="zh-CN" altLang="en-US" baseline="0">
                <a:solidFill>
                  <a:srgbClr val="FF3300"/>
                </a:solidFill>
                <a:latin typeface="华文细黑" pitchFamily="2" charset="-122"/>
              </a:rPr>
              <a:t>快速部署</a:t>
            </a:r>
            <a:r>
              <a:rPr lang="zh-CN" altLang="en-US" baseline="0">
                <a:latin typeface="华文细黑" pitchFamily="2" charset="-122"/>
              </a:rPr>
              <a:t>，并只需要很少的管理工作或很少的与服务供应商的交互；</a:t>
            </a:r>
          </a:p>
        </p:txBody>
      </p:sp>
      <p:sp>
        <p:nvSpPr>
          <p:cNvPr id="15365" name="AutoShape 4"/>
          <p:cNvSpPr>
            <a:spLocks noChangeArrowheads="1"/>
          </p:cNvSpPr>
          <p:nvPr/>
        </p:nvSpPr>
        <p:spPr bwMode="auto">
          <a:xfrm>
            <a:off x="533400" y="1168400"/>
            <a:ext cx="8431213" cy="1041400"/>
          </a:xfrm>
          <a:prstGeom prst="roundRect">
            <a:avLst>
              <a:gd name="adj" fmla="val 16667"/>
            </a:avLst>
          </a:prstGeom>
          <a:solidFill>
            <a:srgbClr val="00B050"/>
          </a:solidFill>
          <a:ln w="9525" algn="ctr">
            <a:solidFill>
              <a:schemeClr val="tx1"/>
            </a:solidFill>
            <a:round/>
            <a:headEnd/>
            <a:tailEnd/>
          </a:ln>
        </p:spPr>
        <p:txBody>
          <a:bodyPr lIns="79174" tIns="39588" rIns="79174" bIns="39588" anchor="ctr">
            <a:spAutoFit/>
          </a:bodyPr>
          <a:lstStyle>
            <a:lvl1pPr defTabSz="801688" eaLnBrk="0" hangingPunct="0">
              <a:defRPr baseline="-25000">
                <a:solidFill>
                  <a:schemeClr val="tx1"/>
                </a:solidFill>
                <a:latin typeface="Arial" pitchFamily="34" charset="0"/>
                <a:ea typeface="宋体" pitchFamily="2" charset="-122"/>
              </a:defRPr>
            </a:lvl1pPr>
            <a:lvl2pPr marL="742950" indent="-285750" defTabSz="801688" eaLnBrk="0" hangingPunct="0">
              <a:defRPr baseline="-25000">
                <a:solidFill>
                  <a:schemeClr val="tx1"/>
                </a:solidFill>
                <a:latin typeface="Arial" pitchFamily="34" charset="0"/>
                <a:ea typeface="宋体" pitchFamily="2" charset="-122"/>
              </a:defRPr>
            </a:lvl2pPr>
            <a:lvl3pPr marL="1143000" indent="-228600" defTabSz="801688" eaLnBrk="0" hangingPunct="0">
              <a:defRPr baseline="-25000">
                <a:solidFill>
                  <a:schemeClr val="tx1"/>
                </a:solidFill>
                <a:latin typeface="Arial" pitchFamily="34" charset="0"/>
                <a:ea typeface="宋体" pitchFamily="2" charset="-122"/>
              </a:defRPr>
            </a:lvl3pPr>
            <a:lvl4pPr marL="1600200" indent="-228600" defTabSz="801688" eaLnBrk="0" hangingPunct="0">
              <a:defRPr baseline="-25000">
                <a:solidFill>
                  <a:schemeClr val="tx1"/>
                </a:solidFill>
                <a:latin typeface="Arial" pitchFamily="34" charset="0"/>
                <a:ea typeface="宋体" pitchFamily="2" charset="-122"/>
              </a:defRPr>
            </a:lvl4pPr>
            <a:lvl5pPr marL="2057400" indent="-228600" defTabSz="801688" eaLnBrk="0" hangingPunct="0">
              <a:defRPr baseline="-25000">
                <a:solidFill>
                  <a:schemeClr val="tx1"/>
                </a:solidFill>
                <a:latin typeface="Arial" pitchFamily="34" charset="0"/>
                <a:ea typeface="宋体" pitchFamily="2" charset="-122"/>
              </a:defRPr>
            </a:lvl5pPr>
            <a:lvl6pPr marL="2514600" indent="-228600" defTabSz="801688"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defTabSz="801688"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defTabSz="801688"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defTabSz="801688" eaLnBrk="0" fontAlgn="base" hangingPunct="0">
              <a:spcBef>
                <a:spcPct val="0"/>
              </a:spcBef>
              <a:spcAft>
                <a:spcPct val="0"/>
              </a:spcAft>
              <a:defRPr baseline="-25000">
                <a:solidFill>
                  <a:schemeClr val="tx1"/>
                </a:solidFill>
                <a:latin typeface="Arial" pitchFamily="34" charset="0"/>
                <a:ea typeface="宋体" pitchFamily="2" charset="-122"/>
              </a:defRPr>
            </a:lvl9pPr>
          </a:lstStyle>
          <a:p>
            <a:pPr eaLnBrk="1" hangingPunct="1"/>
            <a:r>
              <a:rPr lang="zh-CN" altLang="en-US" sz="2800" b="1">
                <a:solidFill>
                  <a:schemeClr val="bg1"/>
                </a:solidFill>
                <a:latin typeface="华文细黑" pitchFamily="2" charset="-122"/>
                <a:ea typeface="华文细黑" pitchFamily="2" charset="-122"/>
              </a:rPr>
              <a:t>        到目前为止， 云计算还没有一个统一的定义。云计算领先者如</a:t>
            </a:r>
            <a:r>
              <a:rPr lang="en-US" altLang="zh-CN" sz="2800" b="1">
                <a:solidFill>
                  <a:schemeClr val="bg1"/>
                </a:solidFill>
                <a:latin typeface="华文细黑" pitchFamily="2" charset="-122"/>
                <a:ea typeface="华文细黑" pitchFamily="2" charset="-122"/>
              </a:rPr>
              <a:t>Google</a:t>
            </a:r>
            <a:r>
              <a:rPr lang="zh-CN" altLang="en-US" sz="2800" b="1">
                <a:solidFill>
                  <a:schemeClr val="bg1"/>
                </a:solidFill>
                <a:latin typeface="华文细黑" pitchFamily="2" charset="-122"/>
                <a:ea typeface="华文细黑" pitchFamily="2" charset="-122"/>
              </a:rPr>
              <a:t>、</a:t>
            </a:r>
            <a:r>
              <a:rPr lang="en-US" altLang="zh-CN" sz="2800" b="1">
                <a:solidFill>
                  <a:schemeClr val="bg1"/>
                </a:solidFill>
                <a:latin typeface="华文细黑" pitchFamily="2" charset="-122"/>
                <a:ea typeface="华文细黑" pitchFamily="2" charset="-122"/>
              </a:rPr>
              <a:t>Microsoft </a:t>
            </a:r>
            <a:r>
              <a:rPr lang="zh-CN" altLang="en-US" sz="2800" b="1">
                <a:solidFill>
                  <a:schemeClr val="bg1"/>
                </a:solidFill>
                <a:latin typeface="华文细黑" pitchFamily="2" charset="-122"/>
                <a:ea typeface="华文细黑" pitchFamily="2" charset="-122"/>
              </a:rPr>
              <a:t>等</a:t>
            </a:r>
            <a:r>
              <a:rPr lang="en-US" altLang="zh-CN" sz="2800" b="1">
                <a:solidFill>
                  <a:schemeClr val="bg1"/>
                </a:solidFill>
                <a:latin typeface="华文细黑" pitchFamily="2" charset="-122"/>
                <a:ea typeface="华文细黑" pitchFamily="2" charset="-122"/>
              </a:rPr>
              <a:t>IT </a:t>
            </a:r>
            <a:r>
              <a:rPr lang="zh-CN" altLang="en-US" sz="2800" b="1">
                <a:solidFill>
                  <a:schemeClr val="bg1"/>
                </a:solidFill>
                <a:latin typeface="华文细黑" pitchFamily="2" charset="-122"/>
                <a:ea typeface="华文细黑" pitchFamily="2" charset="-122"/>
              </a:rPr>
              <a:t>厂商，依据各自的利益和各自不同的研究视角都给出了对云计算的定义和理解。</a:t>
            </a:r>
          </a:p>
        </p:txBody>
      </p:sp>
      <p:sp>
        <p:nvSpPr>
          <p:cNvPr id="15366" name="灯片编号占位符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eaLnBrk="1" hangingPunct="1"/>
            <a:fld id="{998A1005-A274-4C9B-80EE-5907A6FF145B}" type="slidenum">
              <a:rPr lang="en-US" altLang="zh-CN" baseline="0" smtClean="0"/>
              <a:pPr eaLnBrk="1" hangingPunct="1"/>
              <a:t>14</a:t>
            </a:fld>
            <a:endParaRPr lang="en-US" altLang="zh-CN" baseline="0" smtClean="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nodeType="clickEffect">
                                  <p:stCondLst>
                                    <p:cond delay="0"/>
                                  </p:stCondLst>
                                  <p:childTnLst>
                                    <p:set>
                                      <p:cBhvr>
                                        <p:cTn id="6" dur="1" fill="hold">
                                          <p:stCondLst>
                                            <p:cond delay="0"/>
                                          </p:stCondLst>
                                        </p:cTn>
                                        <p:tgtEl>
                                          <p:spTgt spid="9220">
                                            <p:txEl>
                                              <p:pRg st="0" end="0"/>
                                            </p:txEl>
                                          </p:spTgt>
                                        </p:tgtEl>
                                        <p:attrNameLst>
                                          <p:attrName>style.visibility</p:attrName>
                                        </p:attrNameLst>
                                      </p:cBhvr>
                                      <p:to>
                                        <p:strVal val="visible"/>
                                      </p:to>
                                    </p:set>
                                    <p:animEffect transition="in" filter="fade">
                                      <p:cBhvr>
                                        <p:cTn id="7" dur="1000"/>
                                        <p:tgtEl>
                                          <p:spTgt spid="9220">
                                            <p:txEl>
                                              <p:pRg st="0" end="0"/>
                                            </p:txEl>
                                          </p:spTgt>
                                        </p:tgtEl>
                                      </p:cBhvr>
                                    </p:animEffect>
                                    <p:anim calcmode="lin" valueType="num">
                                      <p:cBhvr>
                                        <p:cTn id="8" dur="1000" fill="hold"/>
                                        <p:tgtEl>
                                          <p:spTgt spid="9220">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9220">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2" presetClass="entr" presetSubtype="4" fill="hold" nodeType="clickEffect">
                                  <p:stCondLst>
                                    <p:cond delay="0"/>
                                  </p:stCondLst>
                                  <p:childTnLst>
                                    <p:set>
                                      <p:cBhvr>
                                        <p:cTn id="13" dur="1" fill="hold">
                                          <p:stCondLst>
                                            <p:cond delay="0"/>
                                          </p:stCondLst>
                                        </p:cTn>
                                        <p:tgtEl>
                                          <p:spTgt spid="9220">
                                            <p:txEl>
                                              <p:pRg st="1" end="1"/>
                                            </p:txEl>
                                          </p:spTgt>
                                        </p:tgtEl>
                                        <p:attrNameLst>
                                          <p:attrName>style.visibility</p:attrName>
                                        </p:attrNameLst>
                                      </p:cBhvr>
                                      <p:to>
                                        <p:strVal val="visible"/>
                                      </p:to>
                                    </p:set>
                                    <p:anim calcmode="lin" valueType="num">
                                      <p:cBhvr additive="base">
                                        <p:cTn id="14" dur="500" fill="hold"/>
                                        <p:tgtEl>
                                          <p:spTgt spid="9220">
                                            <p:txEl>
                                              <p:pRg st="1" end="1"/>
                                            </p:txEl>
                                          </p:spTgt>
                                        </p:tgtEl>
                                        <p:attrNameLst>
                                          <p:attrName>ppt_x</p:attrName>
                                        </p:attrNameLst>
                                      </p:cBhvr>
                                      <p:tavLst>
                                        <p:tav tm="0">
                                          <p:val>
                                            <p:strVal val="#ppt_x"/>
                                          </p:val>
                                        </p:tav>
                                        <p:tav tm="100000">
                                          <p:val>
                                            <p:strVal val="#ppt_x"/>
                                          </p:val>
                                        </p:tav>
                                      </p:tavLst>
                                    </p:anim>
                                    <p:anim calcmode="lin" valueType="num">
                                      <p:cBhvr additive="base">
                                        <p:cTn id="15" dur="500" fill="hold"/>
                                        <p:tgtEl>
                                          <p:spTgt spid="9220">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6" fill="hold" nodeType="clickPar">
                      <p:stCondLst>
                        <p:cond delay="indefinite"/>
                      </p:stCondLst>
                      <p:childTnLst>
                        <p:par>
                          <p:cTn id="17" fill="hold" nodeType="withGroup">
                            <p:stCondLst>
                              <p:cond delay="0"/>
                            </p:stCondLst>
                            <p:childTnLst>
                              <p:par>
                                <p:cTn id="18" presetID="2" presetClass="entr" presetSubtype="4" fill="hold" nodeType="clickEffect">
                                  <p:stCondLst>
                                    <p:cond delay="0"/>
                                  </p:stCondLst>
                                  <p:childTnLst>
                                    <p:set>
                                      <p:cBhvr>
                                        <p:cTn id="19" dur="1" fill="hold">
                                          <p:stCondLst>
                                            <p:cond delay="0"/>
                                          </p:stCondLst>
                                        </p:cTn>
                                        <p:tgtEl>
                                          <p:spTgt spid="9220">
                                            <p:txEl>
                                              <p:pRg st="2" end="2"/>
                                            </p:txEl>
                                          </p:spTgt>
                                        </p:tgtEl>
                                        <p:attrNameLst>
                                          <p:attrName>style.visibility</p:attrName>
                                        </p:attrNameLst>
                                      </p:cBhvr>
                                      <p:to>
                                        <p:strVal val="visible"/>
                                      </p:to>
                                    </p:set>
                                    <p:anim calcmode="lin" valueType="num">
                                      <p:cBhvr additive="base">
                                        <p:cTn id="20" dur="500" fill="hold"/>
                                        <p:tgtEl>
                                          <p:spTgt spid="9220">
                                            <p:txEl>
                                              <p:pRg st="2" end="2"/>
                                            </p:txEl>
                                          </p:spTgt>
                                        </p:tgtEl>
                                        <p:attrNameLst>
                                          <p:attrName>ppt_x</p:attrName>
                                        </p:attrNameLst>
                                      </p:cBhvr>
                                      <p:tavLst>
                                        <p:tav tm="0">
                                          <p:val>
                                            <p:strVal val="#ppt_x"/>
                                          </p:val>
                                        </p:tav>
                                        <p:tav tm="100000">
                                          <p:val>
                                            <p:strVal val="#ppt_x"/>
                                          </p:val>
                                        </p:tav>
                                      </p:tavLst>
                                    </p:anim>
                                    <p:anim calcmode="lin" valueType="num">
                                      <p:cBhvr additive="base">
                                        <p:cTn id="21" dur="500" fill="hold"/>
                                        <p:tgtEl>
                                          <p:spTgt spid="9220">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2" fill="hold" nodeType="clickPar">
                      <p:stCondLst>
                        <p:cond delay="indefinite"/>
                      </p:stCondLst>
                      <p:childTnLst>
                        <p:par>
                          <p:cTn id="23" fill="hold" nodeType="withGroup">
                            <p:stCondLst>
                              <p:cond delay="0"/>
                            </p:stCondLst>
                            <p:childTnLst>
                              <p:par>
                                <p:cTn id="24" presetID="16" presetClass="entr" presetSubtype="21" fill="hold" nodeType="clickEffect">
                                  <p:stCondLst>
                                    <p:cond delay="0"/>
                                  </p:stCondLst>
                                  <p:childTnLst>
                                    <p:set>
                                      <p:cBhvr>
                                        <p:cTn id="25" dur="1" fill="hold">
                                          <p:stCondLst>
                                            <p:cond delay="0"/>
                                          </p:stCondLst>
                                        </p:cTn>
                                        <p:tgtEl>
                                          <p:spTgt spid="9220">
                                            <p:txEl>
                                              <p:pRg st="3" end="3"/>
                                            </p:txEl>
                                          </p:spTgt>
                                        </p:tgtEl>
                                        <p:attrNameLst>
                                          <p:attrName>style.visibility</p:attrName>
                                        </p:attrNameLst>
                                      </p:cBhvr>
                                      <p:to>
                                        <p:strVal val="visible"/>
                                      </p:to>
                                    </p:set>
                                    <p:animEffect transition="in" filter="barn(inVertical)">
                                      <p:cBhvr>
                                        <p:cTn id="26" dur="500"/>
                                        <p:tgtEl>
                                          <p:spTgt spid="9220">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8" descr="PPT内页副本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7" name="Rectangle 11"/>
          <p:cNvSpPr>
            <a:spLocks noGrp="1" noChangeArrowheads="1"/>
          </p:cNvSpPr>
          <p:nvPr>
            <p:ph type="title"/>
          </p:nvPr>
        </p:nvSpPr>
        <p:spPr>
          <a:xfrm>
            <a:off x="457200" y="274638"/>
            <a:ext cx="5029200" cy="563562"/>
          </a:xfrm>
        </p:spPr>
        <p:txBody>
          <a:bodyPr/>
          <a:lstStyle/>
          <a:p>
            <a:pPr marL="577850" indent="-577850" eaLnBrk="1" hangingPunct="1">
              <a:spcAft>
                <a:spcPct val="70000"/>
              </a:spcAft>
              <a:buClr>
                <a:schemeClr val="tx2"/>
              </a:buClr>
            </a:pPr>
            <a:r>
              <a:rPr lang="zh-CN" altLang="en-US" sz="4000" b="1" smtClean="0"/>
              <a:t>云计算定义</a:t>
            </a:r>
            <a:r>
              <a:rPr lang="en-US" altLang="zh-CN" sz="4000" b="1" smtClean="0"/>
              <a:t>(</a:t>
            </a:r>
            <a:r>
              <a:rPr lang="zh-CN" altLang="en-US" sz="4000" b="1" smtClean="0"/>
              <a:t>续</a:t>
            </a:r>
            <a:r>
              <a:rPr lang="en-US" altLang="zh-CN" sz="4000" b="1" smtClean="0"/>
              <a:t>)</a:t>
            </a:r>
          </a:p>
        </p:txBody>
      </p:sp>
      <p:sp>
        <p:nvSpPr>
          <p:cNvPr id="9220" name="Rectangle 3"/>
          <p:cNvSpPr txBox="1">
            <a:spLocks noChangeArrowheads="1"/>
          </p:cNvSpPr>
          <p:nvPr/>
        </p:nvSpPr>
        <p:spPr bwMode="auto">
          <a:xfrm>
            <a:off x="598488" y="1600200"/>
            <a:ext cx="8088312" cy="419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a:lnSpc>
                <a:spcPct val="120000"/>
              </a:lnSpc>
              <a:spcBef>
                <a:spcPct val="20000"/>
              </a:spcBef>
              <a:buFont typeface="Wingdings" pitchFamily="2" charset="2"/>
              <a:buChar char="l"/>
            </a:pPr>
            <a:r>
              <a:rPr lang="zh-CN" altLang="en-US" sz="3200" b="1" baseline="0"/>
              <a:t>狭义云计算</a:t>
            </a:r>
            <a:endParaRPr lang="en-US" altLang="zh-CN" sz="3200" b="1" baseline="0"/>
          </a:p>
          <a:p>
            <a:pPr>
              <a:lnSpc>
                <a:spcPct val="120000"/>
              </a:lnSpc>
              <a:spcBef>
                <a:spcPct val="20000"/>
              </a:spcBef>
            </a:pPr>
            <a:r>
              <a:rPr lang="en-US" altLang="zh-CN" sz="3200" baseline="0"/>
              <a:t>      </a:t>
            </a:r>
            <a:r>
              <a:rPr lang="zh-CN" altLang="en-US" sz="2400" baseline="0"/>
              <a:t>狭义云计算是指</a:t>
            </a:r>
            <a:r>
              <a:rPr lang="en-US" altLang="zh-CN" sz="2400" baseline="0"/>
              <a:t>IT</a:t>
            </a:r>
            <a:r>
              <a:rPr lang="zh-CN" altLang="en-US" sz="2400" baseline="0"/>
              <a:t>基础设施的交付和使用模式，通过网络以按需、易扩展的方式获得所需的资源（硬件、平台、软件）。</a:t>
            </a:r>
            <a:endParaRPr lang="en-US" altLang="zh-CN" sz="3200" baseline="0">
              <a:latin typeface="华文细黑" pitchFamily="2" charset="-122"/>
            </a:endParaRPr>
          </a:p>
          <a:p>
            <a:pPr>
              <a:spcBef>
                <a:spcPct val="20000"/>
              </a:spcBef>
              <a:buFont typeface="Wingdings" pitchFamily="2" charset="2"/>
              <a:buChar char="l"/>
            </a:pPr>
            <a:r>
              <a:rPr lang="zh-CN" altLang="en-US" sz="3200" b="1" baseline="0"/>
              <a:t>广义云计算</a:t>
            </a:r>
            <a:endParaRPr lang="en-US" altLang="zh-CN" sz="3200" b="1" baseline="0"/>
          </a:p>
          <a:p>
            <a:pPr>
              <a:spcBef>
                <a:spcPct val="20000"/>
              </a:spcBef>
            </a:pPr>
            <a:r>
              <a:rPr lang="zh-CN" altLang="en-US" sz="2400" baseline="0"/>
              <a:t>        广义云计算是指服务的交付和使用模式，通过网络以按需、易扩展的方式获得所需的服务。这种服务可以是</a:t>
            </a:r>
            <a:r>
              <a:rPr lang="en-US" altLang="zh-CN" sz="2400" baseline="0"/>
              <a:t>IT</a:t>
            </a:r>
            <a:r>
              <a:rPr lang="zh-CN" altLang="en-US" sz="2400" baseline="0"/>
              <a:t>和软件、互联网相关的，也可以是任意其它的服务。</a:t>
            </a:r>
          </a:p>
        </p:txBody>
      </p:sp>
      <p:sp>
        <p:nvSpPr>
          <p:cNvPr id="16389" name="灯片编号占位符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eaLnBrk="1" hangingPunct="1"/>
            <a:fld id="{23B0A837-45C6-4E7E-8DEB-61D8B0069CC6}" type="slidenum">
              <a:rPr lang="en-US" altLang="zh-CN" baseline="0" smtClean="0"/>
              <a:pPr eaLnBrk="1" hangingPunct="1"/>
              <a:t>15</a:t>
            </a:fld>
            <a:endParaRPr lang="en-US" altLang="zh-CN" baseline="0" smtClean="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9220">
                                            <p:txEl>
                                              <p:pRg st="0" end="0"/>
                                            </p:txEl>
                                          </p:spTgt>
                                        </p:tgtEl>
                                        <p:attrNameLst>
                                          <p:attrName>style.visibility</p:attrName>
                                        </p:attrNameLst>
                                      </p:cBhvr>
                                      <p:to>
                                        <p:strVal val="visible"/>
                                      </p:to>
                                    </p:set>
                                    <p:animEffect transition="in" filter="barn(inVertical)">
                                      <p:cBhvr>
                                        <p:cTn id="7" dur="500"/>
                                        <p:tgtEl>
                                          <p:spTgt spid="9220">
                                            <p:txEl>
                                              <p:pRg st="0" end="0"/>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9220">
                                            <p:txEl>
                                              <p:pRg st="1" end="1"/>
                                            </p:txEl>
                                          </p:spTgt>
                                        </p:tgtEl>
                                        <p:attrNameLst>
                                          <p:attrName>style.visibility</p:attrName>
                                        </p:attrNameLst>
                                      </p:cBhvr>
                                      <p:to>
                                        <p:strVal val="visible"/>
                                      </p:to>
                                    </p:set>
                                    <p:animEffect transition="in" filter="barn(inVertical)">
                                      <p:cBhvr>
                                        <p:cTn id="10" dur="500"/>
                                        <p:tgtEl>
                                          <p:spTgt spid="9220">
                                            <p:txEl>
                                              <p:pRg st="1" end="1"/>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6" presetClass="entr" presetSubtype="21" fill="hold" nodeType="clickEffect">
                                  <p:stCondLst>
                                    <p:cond delay="0"/>
                                  </p:stCondLst>
                                  <p:childTnLst>
                                    <p:set>
                                      <p:cBhvr>
                                        <p:cTn id="14" dur="1" fill="hold">
                                          <p:stCondLst>
                                            <p:cond delay="0"/>
                                          </p:stCondLst>
                                        </p:cTn>
                                        <p:tgtEl>
                                          <p:spTgt spid="9220">
                                            <p:txEl>
                                              <p:pRg st="2" end="2"/>
                                            </p:txEl>
                                          </p:spTgt>
                                        </p:tgtEl>
                                        <p:attrNameLst>
                                          <p:attrName>style.visibility</p:attrName>
                                        </p:attrNameLst>
                                      </p:cBhvr>
                                      <p:to>
                                        <p:strVal val="visible"/>
                                      </p:to>
                                    </p:set>
                                    <p:animEffect transition="in" filter="barn(inVertical)">
                                      <p:cBhvr>
                                        <p:cTn id="15" dur="500"/>
                                        <p:tgtEl>
                                          <p:spTgt spid="9220">
                                            <p:txEl>
                                              <p:pRg st="2" end="2"/>
                                            </p:txEl>
                                          </p:spTgt>
                                        </p:tgtEl>
                                      </p:cBhvr>
                                    </p:animEffect>
                                  </p:childTnLst>
                                </p:cTn>
                              </p:par>
                              <p:par>
                                <p:cTn id="16" presetID="16" presetClass="entr" presetSubtype="21" fill="hold" nodeType="withEffect">
                                  <p:stCondLst>
                                    <p:cond delay="0"/>
                                  </p:stCondLst>
                                  <p:childTnLst>
                                    <p:set>
                                      <p:cBhvr>
                                        <p:cTn id="17" dur="1" fill="hold">
                                          <p:stCondLst>
                                            <p:cond delay="0"/>
                                          </p:stCondLst>
                                        </p:cTn>
                                        <p:tgtEl>
                                          <p:spTgt spid="9220">
                                            <p:txEl>
                                              <p:pRg st="3" end="3"/>
                                            </p:txEl>
                                          </p:spTgt>
                                        </p:tgtEl>
                                        <p:attrNameLst>
                                          <p:attrName>style.visibility</p:attrName>
                                        </p:attrNameLst>
                                      </p:cBhvr>
                                      <p:to>
                                        <p:strVal val="visible"/>
                                      </p:to>
                                    </p:set>
                                    <p:animEffect transition="in" filter="barn(inVertical)">
                                      <p:cBhvr>
                                        <p:cTn id="18" dur="500"/>
                                        <p:tgtEl>
                                          <p:spTgt spid="9220">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8" descr="PPT内页副本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5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1" name="Rectangle 11"/>
          <p:cNvSpPr>
            <a:spLocks noGrp="1" noChangeArrowheads="1"/>
          </p:cNvSpPr>
          <p:nvPr>
            <p:ph type="title"/>
          </p:nvPr>
        </p:nvSpPr>
        <p:spPr>
          <a:xfrm>
            <a:off x="457200" y="274638"/>
            <a:ext cx="5029200" cy="563562"/>
          </a:xfrm>
        </p:spPr>
        <p:txBody>
          <a:bodyPr/>
          <a:lstStyle/>
          <a:p>
            <a:pPr marL="577850" indent="-577850" eaLnBrk="1" hangingPunct="1">
              <a:spcAft>
                <a:spcPct val="70000"/>
              </a:spcAft>
              <a:buClr>
                <a:schemeClr val="tx2"/>
              </a:buClr>
            </a:pPr>
            <a:r>
              <a:rPr lang="zh-CN" altLang="en-US" sz="4000" b="1" smtClean="0"/>
              <a:t>云计算基本特征</a:t>
            </a:r>
          </a:p>
        </p:txBody>
      </p:sp>
      <p:sp>
        <p:nvSpPr>
          <p:cNvPr id="17412" name="灯片编号占位符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eaLnBrk="1" hangingPunct="1"/>
            <a:fld id="{C7C87ACD-3F97-4BD7-9640-99AFFAA4E4B3}" type="slidenum">
              <a:rPr lang="en-US" altLang="zh-CN" baseline="0" smtClean="0"/>
              <a:pPr eaLnBrk="1" hangingPunct="1"/>
              <a:t>16</a:t>
            </a:fld>
            <a:endParaRPr lang="en-US" altLang="zh-CN" baseline="0" smtClean="0"/>
          </a:p>
        </p:txBody>
      </p:sp>
      <p:graphicFrame>
        <p:nvGraphicFramePr>
          <p:cNvPr id="17413" name="Object 2"/>
          <p:cNvGraphicFramePr>
            <a:graphicFrameLocks noChangeAspect="1"/>
          </p:cNvGraphicFramePr>
          <p:nvPr/>
        </p:nvGraphicFramePr>
        <p:xfrm>
          <a:off x="468313" y="1701800"/>
          <a:ext cx="8389937" cy="4248150"/>
        </p:xfrm>
        <a:graphic>
          <a:graphicData uri="http://schemas.openxmlformats.org/presentationml/2006/ole">
            <mc:AlternateContent xmlns:mc="http://schemas.openxmlformats.org/markup-compatibility/2006">
              <mc:Choice xmlns:v="urn:schemas-microsoft-com:vml" Requires="v">
                <p:oleObj spid="_x0000_s17415" name="Visio" r:id="rId4" imgW="6741033" imgH="3422523" progId="Visio.Drawing.11">
                  <p:embed/>
                </p:oleObj>
              </mc:Choice>
              <mc:Fallback>
                <p:oleObj name="Visio" r:id="rId4" imgW="6741033" imgH="3422523" progId="Visio.Drawing.11">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8313" y="1701800"/>
                        <a:ext cx="8389937" cy="424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8" descr="PPT内页副本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5" name="Rectangle 11"/>
          <p:cNvSpPr>
            <a:spLocks noGrp="1" noChangeArrowheads="1"/>
          </p:cNvSpPr>
          <p:nvPr>
            <p:ph type="title"/>
          </p:nvPr>
        </p:nvSpPr>
        <p:spPr>
          <a:xfrm>
            <a:off x="457200" y="274638"/>
            <a:ext cx="5029200" cy="563562"/>
          </a:xfrm>
        </p:spPr>
        <p:txBody>
          <a:bodyPr/>
          <a:lstStyle/>
          <a:p>
            <a:pPr marL="577850" indent="-577850" eaLnBrk="1" hangingPunct="1">
              <a:spcAft>
                <a:spcPct val="70000"/>
              </a:spcAft>
              <a:buClr>
                <a:schemeClr val="tx2"/>
              </a:buClr>
            </a:pPr>
            <a:r>
              <a:rPr lang="zh-CN" altLang="en-US" sz="4000" b="1" smtClean="0"/>
              <a:t>云计算优势</a:t>
            </a:r>
          </a:p>
        </p:txBody>
      </p:sp>
      <p:sp>
        <p:nvSpPr>
          <p:cNvPr id="18436" name="灯片编号占位符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eaLnBrk="1" hangingPunct="1"/>
            <a:fld id="{1393AAD2-6972-44AC-A93D-06F7C5377630}" type="slidenum">
              <a:rPr lang="en-US" altLang="zh-CN" baseline="0" smtClean="0"/>
              <a:pPr eaLnBrk="1" hangingPunct="1"/>
              <a:t>17</a:t>
            </a:fld>
            <a:endParaRPr lang="en-US" altLang="zh-CN" baseline="0" smtClean="0"/>
          </a:p>
        </p:txBody>
      </p:sp>
      <p:sp>
        <p:nvSpPr>
          <p:cNvPr id="6" name="TextBox 12"/>
          <p:cNvSpPr txBox="1"/>
          <p:nvPr/>
        </p:nvSpPr>
        <p:spPr>
          <a:xfrm>
            <a:off x="3374891" y="1671191"/>
            <a:ext cx="2084340" cy="461665"/>
          </a:xfrm>
          <a:prstGeom prst="rect">
            <a:avLst/>
          </a:prstGeom>
          <a:solidFill>
            <a:srgbClr val="FF0000"/>
          </a:solidFill>
          <a:ln>
            <a:solidFill>
              <a:srgbClr val="92D050"/>
            </a:solidFill>
          </a:ln>
          <a:effectLst>
            <a:outerShdw blurRad="50800" dist="38100" dir="2700000" algn="tl" rotWithShape="0">
              <a:prstClr val="black">
                <a:alpha val="40000"/>
              </a:prstClr>
            </a:outerShdw>
          </a:effectLst>
          <a:scene3d>
            <a:camera prst="orthographicFront">
              <a:rot lat="0" lon="0" rev="0"/>
            </a:camera>
            <a:lightRig rig="contrasting" dir="t">
              <a:rot lat="0" lon="0" rev="1500000"/>
            </a:lightRig>
          </a:scene3d>
          <a:sp3d prstMaterial="metal">
            <a:bevelT w="88900" h="88900"/>
          </a:sp3d>
        </p:spPr>
        <p:style>
          <a:lnRef idx="2">
            <a:schemeClr val="accent1"/>
          </a:lnRef>
          <a:fillRef idx="1">
            <a:schemeClr val="lt1"/>
          </a:fillRef>
          <a:effectRef idx="0">
            <a:schemeClr val="accent1"/>
          </a:effectRef>
          <a:fontRef idx="minor">
            <a:schemeClr val="dk1"/>
          </a:fontRef>
        </p:style>
        <p:txBody>
          <a:bodyPr>
            <a:spAutoFit/>
          </a:bodyPr>
          <a:lstStyle/>
          <a:p>
            <a:pPr algn="ctr" eaLnBrk="0" hangingPunct="0">
              <a:defRPr/>
            </a:pPr>
            <a:r>
              <a:rPr lang="zh-CN" altLang="en-US" sz="2400" b="1" dirty="0">
                <a:latin typeface="+mj-ea"/>
                <a:ea typeface="+mj-ea"/>
              </a:rPr>
              <a:t>按需服务</a:t>
            </a:r>
          </a:p>
        </p:txBody>
      </p:sp>
      <p:sp>
        <p:nvSpPr>
          <p:cNvPr id="8" name="TextBox 13"/>
          <p:cNvSpPr txBox="1"/>
          <p:nvPr/>
        </p:nvSpPr>
        <p:spPr>
          <a:xfrm>
            <a:off x="3188114" y="2175247"/>
            <a:ext cx="2481355" cy="461665"/>
          </a:xfrm>
          <a:prstGeom prst="rect">
            <a:avLst/>
          </a:prstGeom>
          <a:solidFill>
            <a:srgbClr val="FFC000"/>
          </a:solidFill>
          <a:ln>
            <a:solidFill>
              <a:srgbClr val="92D050"/>
            </a:solidFill>
          </a:ln>
          <a:effectLst>
            <a:outerShdw blurRad="50800" dist="38100" dir="2700000" algn="tl" rotWithShape="0">
              <a:prstClr val="black">
                <a:alpha val="40000"/>
              </a:prstClr>
            </a:outerShdw>
          </a:effectLst>
          <a:scene3d>
            <a:camera prst="orthographicFront">
              <a:rot lat="0" lon="0" rev="0"/>
            </a:camera>
            <a:lightRig rig="contrasting" dir="t">
              <a:rot lat="0" lon="0" rev="1500000"/>
            </a:lightRig>
          </a:scene3d>
          <a:sp3d prstMaterial="metal">
            <a:bevelT w="88900" h="88900"/>
          </a:sp3d>
        </p:spPr>
        <p:style>
          <a:lnRef idx="2">
            <a:schemeClr val="accent1"/>
          </a:lnRef>
          <a:fillRef idx="1">
            <a:schemeClr val="lt1"/>
          </a:fillRef>
          <a:effectRef idx="0">
            <a:schemeClr val="accent1"/>
          </a:effectRef>
          <a:fontRef idx="minor">
            <a:schemeClr val="dk1"/>
          </a:fontRef>
        </p:style>
        <p:txBody>
          <a:bodyPr>
            <a:spAutoFit/>
          </a:bodyPr>
          <a:lstStyle/>
          <a:p>
            <a:pPr algn="ctr" eaLnBrk="0" hangingPunct="0">
              <a:defRPr/>
            </a:pPr>
            <a:r>
              <a:rPr lang="zh-CN" altLang="en-US" sz="2400" b="1" dirty="0">
                <a:latin typeface="+mj-ea"/>
                <a:ea typeface="+mj-ea"/>
              </a:rPr>
              <a:t>快速服务</a:t>
            </a:r>
          </a:p>
        </p:txBody>
      </p:sp>
      <p:sp>
        <p:nvSpPr>
          <p:cNvPr id="9" name="TextBox 14"/>
          <p:cNvSpPr txBox="1"/>
          <p:nvPr/>
        </p:nvSpPr>
        <p:spPr>
          <a:xfrm>
            <a:off x="3001337" y="2679303"/>
            <a:ext cx="2878373" cy="461665"/>
          </a:xfrm>
          <a:prstGeom prst="rect">
            <a:avLst/>
          </a:prstGeom>
          <a:solidFill>
            <a:srgbClr val="92D050"/>
          </a:solidFill>
          <a:ln>
            <a:solidFill>
              <a:srgbClr val="92D050"/>
            </a:solidFill>
          </a:ln>
          <a:effectLst>
            <a:outerShdw blurRad="50800" dist="38100" dir="2700000" algn="tl" rotWithShape="0">
              <a:prstClr val="black">
                <a:alpha val="40000"/>
              </a:prstClr>
            </a:outerShdw>
          </a:effectLst>
          <a:scene3d>
            <a:camera prst="orthographicFront">
              <a:rot lat="0" lon="0" rev="0"/>
            </a:camera>
            <a:lightRig rig="contrasting" dir="t">
              <a:rot lat="0" lon="0" rev="1500000"/>
            </a:lightRig>
          </a:scene3d>
          <a:sp3d prstMaterial="metal">
            <a:bevelT w="88900" h="88900"/>
          </a:sp3d>
        </p:spPr>
        <p:style>
          <a:lnRef idx="2">
            <a:schemeClr val="accent1"/>
          </a:lnRef>
          <a:fillRef idx="1">
            <a:schemeClr val="lt1"/>
          </a:fillRef>
          <a:effectRef idx="0">
            <a:schemeClr val="accent1"/>
          </a:effectRef>
          <a:fontRef idx="minor">
            <a:schemeClr val="dk1"/>
          </a:fontRef>
        </p:style>
        <p:txBody>
          <a:bodyPr>
            <a:spAutoFit/>
          </a:bodyPr>
          <a:lstStyle/>
          <a:p>
            <a:pPr algn="ctr" eaLnBrk="0" hangingPunct="0">
              <a:defRPr/>
            </a:pPr>
            <a:r>
              <a:rPr lang="zh-CN" altLang="en-US" sz="2400" b="1" dirty="0">
                <a:latin typeface="+mj-ea"/>
                <a:ea typeface="+mj-ea"/>
              </a:rPr>
              <a:t>通用性</a:t>
            </a:r>
          </a:p>
        </p:txBody>
      </p:sp>
      <p:sp>
        <p:nvSpPr>
          <p:cNvPr id="10" name="TextBox 15"/>
          <p:cNvSpPr txBox="1"/>
          <p:nvPr/>
        </p:nvSpPr>
        <p:spPr>
          <a:xfrm>
            <a:off x="2814561" y="3183359"/>
            <a:ext cx="3275389" cy="461665"/>
          </a:xfrm>
          <a:prstGeom prst="rect">
            <a:avLst/>
          </a:prstGeom>
          <a:solidFill>
            <a:srgbClr val="00B050"/>
          </a:solidFill>
          <a:ln>
            <a:solidFill>
              <a:srgbClr val="92D050"/>
            </a:solidFill>
          </a:ln>
          <a:effectLst>
            <a:outerShdw blurRad="50800" dist="38100" dir="2700000" algn="tl" rotWithShape="0">
              <a:prstClr val="black">
                <a:alpha val="40000"/>
              </a:prstClr>
            </a:outerShdw>
          </a:effectLst>
          <a:scene3d>
            <a:camera prst="orthographicFront">
              <a:rot lat="0" lon="0" rev="0"/>
            </a:camera>
            <a:lightRig rig="contrasting" dir="t">
              <a:rot lat="0" lon="0" rev="1500000"/>
            </a:lightRig>
          </a:scene3d>
          <a:sp3d prstMaterial="metal">
            <a:bevelT w="88900" h="88900"/>
          </a:sp3d>
        </p:spPr>
        <p:style>
          <a:lnRef idx="2">
            <a:schemeClr val="accent1"/>
          </a:lnRef>
          <a:fillRef idx="1">
            <a:schemeClr val="lt1"/>
          </a:fillRef>
          <a:effectRef idx="0">
            <a:schemeClr val="accent1"/>
          </a:effectRef>
          <a:fontRef idx="minor">
            <a:schemeClr val="dk1"/>
          </a:fontRef>
        </p:style>
        <p:txBody>
          <a:bodyPr>
            <a:spAutoFit/>
          </a:bodyPr>
          <a:lstStyle/>
          <a:p>
            <a:pPr algn="ctr" eaLnBrk="0" hangingPunct="0">
              <a:defRPr/>
            </a:pPr>
            <a:r>
              <a:rPr lang="zh-CN" altLang="en-US" sz="2400" b="1" dirty="0">
                <a:latin typeface="+mj-ea"/>
                <a:ea typeface="+mj-ea"/>
              </a:rPr>
              <a:t>高可靠性</a:t>
            </a:r>
          </a:p>
        </p:txBody>
      </p:sp>
      <p:sp>
        <p:nvSpPr>
          <p:cNvPr id="11" name="TextBox 16"/>
          <p:cNvSpPr txBox="1"/>
          <p:nvPr/>
        </p:nvSpPr>
        <p:spPr>
          <a:xfrm>
            <a:off x="2627784" y="3687415"/>
            <a:ext cx="3672407" cy="461665"/>
          </a:xfrm>
          <a:prstGeom prst="rect">
            <a:avLst/>
          </a:prstGeom>
          <a:solidFill>
            <a:schemeClr val="accent1">
              <a:lumMod val="90000"/>
            </a:schemeClr>
          </a:solidFill>
          <a:ln>
            <a:solidFill>
              <a:srgbClr val="92D050"/>
            </a:solidFill>
          </a:ln>
          <a:effectLst>
            <a:outerShdw blurRad="50800" dist="38100" dir="2700000" algn="tl" rotWithShape="0">
              <a:prstClr val="black">
                <a:alpha val="40000"/>
              </a:prstClr>
            </a:outerShdw>
          </a:effectLst>
          <a:scene3d>
            <a:camera prst="orthographicFront">
              <a:rot lat="0" lon="0" rev="0"/>
            </a:camera>
            <a:lightRig rig="contrasting" dir="t">
              <a:rot lat="0" lon="0" rev="1500000"/>
            </a:lightRig>
          </a:scene3d>
          <a:sp3d prstMaterial="metal">
            <a:bevelT w="88900" h="88900"/>
          </a:sp3d>
        </p:spPr>
        <p:style>
          <a:lnRef idx="2">
            <a:schemeClr val="accent1"/>
          </a:lnRef>
          <a:fillRef idx="1">
            <a:schemeClr val="lt1"/>
          </a:fillRef>
          <a:effectRef idx="0">
            <a:schemeClr val="accent1"/>
          </a:effectRef>
          <a:fontRef idx="minor">
            <a:schemeClr val="dk1"/>
          </a:fontRef>
        </p:style>
        <p:txBody>
          <a:bodyPr>
            <a:spAutoFit/>
          </a:bodyPr>
          <a:lstStyle/>
          <a:p>
            <a:pPr algn="ctr" eaLnBrk="0" hangingPunct="0">
              <a:defRPr/>
            </a:pPr>
            <a:r>
              <a:rPr lang="zh-CN" altLang="en-US" sz="2400" b="1" dirty="0">
                <a:latin typeface="+mj-ea"/>
                <a:ea typeface="+mj-ea"/>
              </a:rPr>
              <a:t>极其廉价</a:t>
            </a:r>
          </a:p>
        </p:txBody>
      </p:sp>
      <p:sp>
        <p:nvSpPr>
          <p:cNvPr id="12" name="TextBox 17"/>
          <p:cNvSpPr txBox="1"/>
          <p:nvPr/>
        </p:nvSpPr>
        <p:spPr>
          <a:xfrm>
            <a:off x="2358309" y="4191471"/>
            <a:ext cx="4168678" cy="461665"/>
          </a:xfrm>
          <a:prstGeom prst="rect">
            <a:avLst/>
          </a:prstGeom>
          <a:solidFill>
            <a:srgbClr val="00B0F0"/>
          </a:solidFill>
          <a:ln>
            <a:solidFill>
              <a:srgbClr val="92D050"/>
            </a:solidFill>
          </a:ln>
          <a:effectLst>
            <a:outerShdw blurRad="50800" dist="38100" dir="2700000" algn="tl" rotWithShape="0">
              <a:prstClr val="black">
                <a:alpha val="40000"/>
              </a:prstClr>
            </a:outerShdw>
          </a:effectLst>
          <a:scene3d>
            <a:camera prst="orthographicFront">
              <a:rot lat="0" lon="0" rev="0"/>
            </a:camera>
            <a:lightRig rig="contrasting" dir="t">
              <a:rot lat="0" lon="0" rev="1500000"/>
            </a:lightRig>
          </a:scene3d>
          <a:sp3d prstMaterial="metal">
            <a:bevelT w="88900" h="88900"/>
          </a:sp3d>
        </p:spPr>
        <p:style>
          <a:lnRef idx="2">
            <a:schemeClr val="accent1"/>
          </a:lnRef>
          <a:fillRef idx="1">
            <a:schemeClr val="lt1"/>
          </a:fillRef>
          <a:effectRef idx="0">
            <a:schemeClr val="accent1"/>
          </a:effectRef>
          <a:fontRef idx="minor">
            <a:schemeClr val="dk1"/>
          </a:fontRef>
        </p:style>
        <p:txBody>
          <a:bodyPr>
            <a:spAutoFit/>
          </a:bodyPr>
          <a:lstStyle/>
          <a:p>
            <a:pPr algn="ctr" eaLnBrk="0" hangingPunct="0">
              <a:defRPr/>
            </a:pPr>
            <a:r>
              <a:rPr lang="zh-CN" altLang="en-US" sz="2400" b="1" dirty="0">
                <a:latin typeface="+mj-ea"/>
                <a:ea typeface="+mj-ea"/>
              </a:rPr>
              <a:t>超大规模</a:t>
            </a:r>
          </a:p>
        </p:txBody>
      </p:sp>
      <p:sp>
        <p:nvSpPr>
          <p:cNvPr id="13" name="TextBox 18"/>
          <p:cNvSpPr txBox="1"/>
          <p:nvPr/>
        </p:nvSpPr>
        <p:spPr>
          <a:xfrm>
            <a:off x="1995447" y="4695527"/>
            <a:ext cx="4863458" cy="461665"/>
          </a:xfrm>
          <a:prstGeom prst="rect">
            <a:avLst/>
          </a:prstGeom>
          <a:solidFill>
            <a:srgbClr val="CC3399"/>
          </a:solidFill>
          <a:ln>
            <a:solidFill>
              <a:srgbClr val="92D050"/>
            </a:solidFill>
          </a:ln>
          <a:effectLst>
            <a:outerShdw blurRad="50800" dist="38100" dir="2700000" algn="tl" rotWithShape="0">
              <a:prstClr val="black">
                <a:alpha val="40000"/>
              </a:prstClr>
            </a:outerShdw>
          </a:effectLst>
          <a:scene3d>
            <a:camera prst="orthographicFront">
              <a:rot lat="0" lon="0" rev="0"/>
            </a:camera>
            <a:lightRig rig="contrasting" dir="t">
              <a:rot lat="0" lon="0" rev="1500000"/>
            </a:lightRig>
          </a:scene3d>
          <a:sp3d prstMaterial="metal">
            <a:bevelT w="88900" h="88900"/>
          </a:sp3d>
        </p:spPr>
        <p:style>
          <a:lnRef idx="2">
            <a:schemeClr val="accent1"/>
          </a:lnRef>
          <a:fillRef idx="1">
            <a:schemeClr val="lt1"/>
          </a:fillRef>
          <a:effectRef idx="0">
            <a:schemeClr val="accent1"/>
          </a:effectRef>
          <a:fontRef idx="minor">
            <a:schemeClr val="dk1"/>
          </a:fontRef>
        </p:style>
        <p:txBody>
          <a:bodyPr>
            <a:spAutoFit/>
          </a:bodyPr>
          <a:lstStyle/>
          <a:p>
            <a:pPr algn="ctr" eaLnBrk="0" hangingPunct="0">
              <a:defRPr/>
            </a:pPr>
            <a:r>
              <a:rPr lang="zh-CN" altLang="en-US" sz="2400" b="1" dirty="0">
                <a:latin typeface="+mj-ea"/>
                <a:ea typeface="+mj-ea"/>
              </a:rPr>
              <a:t>虚拟化</a:t>
            </a:r>
          </a:p>
        </p:txBody>
      </p:sp>
      <p:sp>
        <p:nvSpPr>
          <p:cNvPr id="14" name="TextBox 19"/>
          <p:cNvSpPr txBox="1"/>
          <p:nvPr/>
        </p:nvSpPr>
        <p:spPr>
          <a:xfrm>
            <a:off x="1674517" y="5199583"/>
            <a:ext cx="5507910" cy="461665"/>
          </a:xfrm>
          <a:prstGeom prst="rect">
            <a:avLst/>
          </a:prstGeom>
          <a:solidFill>
            <a:srgbClr val="0070C0"/>
          </a:solidFill>
          <a:ln>
            <a:solidFill>
              <a:srgbClr val="92D050"/>
            </a:solidFill>
          </a:ln>
          <a:effectLst>
            <a:outerShdw blurRad="50800" dist="38100" dir="2700000" algn="tl" rotWithShape="0">
              <a:prstClr val="black">
                <a:alpha val="40000"/>
              </a:prstClr>
            </a:outerShdw>
          </a:effectLst>
          <a:scene3d>
            <a:camera prst="orthographicFront">
              <a:rot lat="0" lon="0" rev="0"/>
            </a:camera>
            <a:lightRig rig="contrasting" dir="t">
              <a:rot lat="0" lon="0" rev="1500000"/>
            </a:lightRig>
          </a:scene3d>
          <a:sp3d prstMaterial="metal">
            <a:bevelT w="88900" h="88900"/>
          </a:sp3d>
        </p:spPr>
        <p:style>
          <a:lnRef idx="2">
            <a:schemeClr val="accent1"/>
          </a:lnRef>
          <a:fillRef idx="1">
            <a:schemeClr val="lt1"/>
          </a:fillRef>
          <a:effectRef idx="0">
            <a:schemeClr val="accent1"/>
          </a:effectRef>
          <a:fontRef idx="minor">
            <a:schemeClr val="dk1"/>
          </a:fontRef>
        </p:style>
        <p:txBody>
          <a:bodyPr>
            <a:spAutoFit/>
          </a:bodyPr>
          <a:lstStyle/>
          <a:p>
            <a:pPr algn="ctr" eaLnBrk="0" hangingPunct="0">
              <a:defRPr/>
            </a:pPr>
            <a:r>
              <a:rPr lang="zh-CN" altLang="en-US" sz="2400" b="1" dirty="0">
                <a:latin typeface="+mj-ea"/>
                <a:ea typeface="+mj-ea"/>
              </a:rPr>
              <a:t>高扩展性</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8" descr="PPT内页副本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59" name="Rectangle 11"/>
          <p:cNvSpPr>
            <a:spLocks noGrp="1" noChangeArrowheads="1"/>
          </p:cNvSpPr>
          <p:nvPr>
            <p:ph type="title"/>
          </p:nvPr>
        </p:nvSpPr>
        <p:spPr>
          <a:xfrm>
            <a:off x="457200" y="274638"/>
            <a:ext cx="5029200" cy="563562"/>
          </a:xfrm>
        </p:spPr>
        <p:txBody>
          <a:bodyPr/>
          <a:lstStyle/>
          <a:p>
            <a:pPr marL="577850" indent="-577850" eaLnBrk="1" hangingPunct="1">
              <a:spcAft>
                <a:spcPct val="70000"/>
              </a:spcAft>
              <a:buClr>
                <a:schemeClr val="tx2"/>
              </a:buClr>
            </a:pPr>
            <a:r>
              <a:rPr lang="zh-CN" altLang="en-US" sz="4000" b="1" smtClean="0"/>
              <a:t>云计算模式</a:t>
            </a:r>
          </a:p>
        </p:txBody>
      </p:sp>
      <p:sp>
        <p:nvSpPr>
          <p:cNvPr id="19460" name="灯片编号占位符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eaLnBrk="1" hangingPunct="1"/>
            <a:fld id="{8A2B2364-C126-4402-9A22-BF452C6C407F}" type="slidenum">
              <a:rPr lang="en-US" altLang="zh-CN" baseline="0" smtClean="0"/>
              <a:pPr eaLnBrk="1" hangingPunct="1"/>
              <a:t>18</a:t>
            </a:fld>
            <a:endParaRPr lang="en-US" altLang="zh-CN" baseline="0" smtClean="0"/>
          </a:p>
        </p:txBody>
      </p:sp>
      <p:sp>
        <p:nvSpPr>
          <p:cNvPr id="19461" name="Rectangle 3"/>
          <p:cNvSpPr txBox="1">
            <a:spLocks noChangeArrowheads="1"/>
          </p:cNvSpPr>
          <p:nvPr/>
        </p:nvSpPr>
        <p:spPr bwMode="auto">
          <a:xfrm>
            <a:off x="152400" y="1644650"/>
            <a:ext cx="4648200" cy="403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eaLnBrk="1" hangingPunct="1">
              <a:lnSpc>
                <a:spcPct val="150000"/>
              </a:lnSpc>
              <a:spcBef>
                <a:spcPts val="900"/>
              </a:spcBef>
              <a:buFont typeface="Wingdings" pitchFamily="2" charset="2"/>
              <a:buChar char="Ø"/>
            </a:pPr>
            <a:r>
              <a:rPr lang="zh-CN" altLang="en-US" sz="2000" b="1" baseline="0"/>
              <a:t>软件即服务（</a:t>
            </a:r>
            <a:r>
              <a:rPr lang="en-US" altLang="zh-CN" sz="2000" b="1" baseline="0"/>
              <a:t>SaaS</a:t>
            </a:r>
            <a:r>
              <a:rPr lang="zh-CN" altLang="en-US" sz="2000" b="1" baseline="0"/>
              <a:t>）</a:t>
            </a:r>
            <a:endParaRPr lang="en-US" altLang="zh-CN" sz="2000" b="1" baseline="0"/>
          </a:p>
          <a:p>
            <a:pPr eaLnBrk="1" hangingPunct="1">
              <a:lnSpc>
                <a:spcPct val="150000"/>
              </a:lnSpc>
              <a:spcAft>
                <a:spcPts val="600"/>
              </a:spcAft>
            </a:pPr>
            <a:r>
              <a:rPr lang="en-US" altLang="zh-CN" sz="2000" baseline="0"/>
              <a:t>——Software as a Service</a:t>
            </a:r>
          </a:p>
          <a:p>
            <a:pPr eaLnBrk="1" hangingPunct="1">
              <a:lnSpc>
                <a:spcPct val="150000"/>
              </a:lnSpc>
              <a:spcBef>
                <a:spcPts val="900"/>
              </a:spcBef>
              <a:buFont typeface="Wingdings" pitchFamily="2" charset="2"/>
              <a:buChar char="Ø"/>
            </a:pPr>
            <a:r>
              <a:rPr lang="zh-CN" altLang="en-US" sz="2000" b="1" baseline="0"/>
              <a:t>平台即服务（</a:t>
            </a:r>
            <a:r>
              <a:rPr lang="en-US" altLang="zh-CN" sz="2000" b="1" baseline="0"/>
              <a:t>PaaS</a:t>
            </a:r>
            <a:r>
              <a:rPr lang="zh-CN" altLang="en-US" sz="2000" b="1" baseline="0"/>
              <a:t>）</a:t>
            </a:r>
            <a:endParaRPr lang="en-US" altLang="zh-CN" sz="2000" b="1" baseline="0"/>
          </a:p>
          <a:p>
            <a:pPr eaLnBrk="1" hangingPunct="1">
              <a:lnSpc>
                <a:spcPct val="150000"/>
              </a:lnSpc>
              <a:spcAft>
                <a:spcPts val="600"/>
              </a:spcAft>
            </a:pPr>
            <a:r>
              <a:rPr lang="en-US" altLang="zh-CN" sz="2000" baseline="0"/>
              <a:t>—— Platform as a Service</a:t>
            </a:r>
          </a:p>
          <a:p>
            <a:pPr eaLnBrk="1" hangingPunct="1">
              <a:lnSpc>
                <a:spcPct val="150000"/>
              </a:lnSpc>
              <a:spcBef>
                <a:spcPts val="900"/>
              </a:spcBef>
              <a:buFont typeface="Wingdings" pitchFamily="2" charset="2"/>
              <a:buChar char="Ø"/>
            </a:pPr>
            <a:r>
              <a:rPr lang="zh-CN" altLang="en-US" sz="2000" b="1" baseline="0"/>
              <a:t>基础设施既服务（</a:t>
            </a:r>
            <a:r>
              <a:rPr lang="en-US" altLang="zh-CN" sz="2000" b="1" baseline="0"/>
              <a:t>IaaS</a:t>
            </a:r>
            <a:r>
              <a:rPr lang="zh-CN" altLang="en-US" sz="2000" b="1" baseline="0"/>
              <a:t>）</a:t>
            </a:r>
            <a:endParaRPr lang="en-US" altLang="zh-CN" sz="2000" b="1" baseline="0"/>
          </a:p>
          <a:p>
            <a:pPr eaLnBrk="1" hangingPunct="1">
              <a:lnSpc>
                <a:spcPct val="150000"/>
              </a:lnSpc>
              <a:spcAft>
                <a:spcPts val="600"/>
              </a:spcAft>
            </a:pPr>
            <a:r>
              <a:rPr lang="en-US" altLang="zh-CN" sz="2000" baseline="0"/>
              <a:t>—— Infrastructure as a Service</a:t>
            </a:r>
          </a:p>
        </p:txBody>
      </p:sp>
      <p:pic>
        <p:nvPicPr>
          <p:cNvPr id="19462" name="图片 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229100" y="1295400"/>
            <a:ext cx="4419600" cy="391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图片 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857625" y="1447800"/>
            <a:ext cx="5011738" cy="342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19462"/>
                                        </p:tgtEl>
                                        <p:attrNameLst>
                                          <p:attrName>style.visibility</p:attrName>
                                        </p:attrNameLst>
                                      </p:cBhvr>
                                      <p:to>
                                        <p:strVal val="visible"/>
                                      </p:to>
                                    </p:set>
                                    <p:animEffect transition="in" filter="barn(inVertical)">
                                      <p:cBhvr>
                                        <p:cTn id="7" dur="500"/>
                                        <p:tgtEl>
                                          <p:spTgt spid="1946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21"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arn(inVertical)">
                                      <p:cBhvr>
                                        <p:cTn id="12" dur="500"/>
                                        <p:tgtEl>
                                          <p:spTgt spid="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8" fill="hold" nodeType="clickEffect">
                                  <p:stCondLst>
                                    <p:cond delay="0"/>
                                  </p:stCondLst>
                                  <p:childTnLst>
                                    <p:set>
                                      <p:cBhvr>
                                        <p:cTn id="16" dur="1" fill="hold">
                                          <p:stCondLst>
                                            <p:cond delay="0"/>
                                          </p:stCondLst>
                                        </p:cTn>
                                        <p:tgtEl>
                                          <p:spTgt spid="19461">
                                            <p:txEl>
                                              <p:pRg st="0" end="0"/>
                                            </p:txEl>
                                          </p:spTgt>
                                        </p:tgtEl>
                                        <p:attrNameLst>
                                          <p:attrName>style.visibility</p:attrName>
                                        </p:attrNameLst>
                                      </p:cBhvr>
                                      <p:to>
                                        <p:strVal val="visible"/>
                                      </p:to>
                                    </p:set>
                                    <p:anim calcmode="lin" valueType="num">
                                      <p:cBhvr additive="base">
                                        <p:cTn id="17" dur="500" fill="hold"/>
                                        <p:tgtEl>
                                          <p:spTgt spid="19461">
                                            <p:txEl>
                                              <p:pRg st="0" end="0"/>
                                            </p:txEl>
                                          </p:spTgt>
                                        </p:tgtEl>
                                        <p:attrNameLst>
                                          <p:attrName>ppt_x</p:attrName>
                                        </p:attrNameLst>
                                      </p:cBhvr>
                                      <p:tavLst>
                                        <p:tav tm="0">
                                          <p:val>
                                            <p:strVal val="0-#ppt_w/2"/>
                                          </p:val>
                                        </p:tav>
                                        <p:tav tm="100000">
                                          <p:val>
                                            <p:strVal val="#ppt_x"/>
                                          </p:val>
                                        </p:tav>
                                      </p:tavLst>
                                    </p:anim>
                                    <p:anim calcmode="lin" valueType="num">
                                      <p:cBhvr additive="base">
                                        <p:cTn id="18" dur="500" fill="hold"/>
                                        <p:tgtEl>
                                          <p:spTgt spid="19461">
                                            <p:txEl>
                                              <p:pRg st="0" end="0"/>
                                            </p:txEl>
                                          </p:spTgt>
                                        </p:tgtEl>
                                        <p:attrNameLst>
                                          <p:attrName>ppt_y</p:attrName>
                                        </p:attrNameLst>
                                      </p:cBhvr>
                                      <p:tavLst>
                                        <p:tav tm="0">
                                          <p:val>
                                            <p:strVal val="#ppt_y"/>
                                          </p:val>
                                        </p:tav>
                                        <p:tav tm="100000">
                                          <p:val>
                                            <p:strVal val="#ppt_y"/>
                                          </p:val>
                                        </p:tav>
                                      </p:tavLst>
                                    </p:anim>
                                  </p:childTnLst>
                                </p:cTn>
                              </p:par>
                              <p:par>
                                <p:cTn id="19" presetID="2" presetClass="entr" presetSubtype="8" fill="hold" nodeType="withEffect">
                                  <p:stCondLst>
                                    <p:cond delay="0"/>
                                  </p:stCondLst>
                                  <p:childTnLst>
                                    <p:set>
                                      <p:cBhvr>
                                        <p:cTn id="20" dur="1" fill="hold">
                                          <p:stCondLst>
                                            <p:cond delay="0"/>
                                          </p:stCondLst>
                                        </p:cTn>
                                        <p:tgtEl>
                                          <p:spTgt spid="19461">
                                            <p:txEl>
                                              <p:pRg st="1" end="1"/>
                                            </p:txEl>
                                          </p:spTgt>
                                        </p:tgtEl>
                                        <p:attrNameLst>
                                          <p:attrName>style.visibility</p:attrName>
                                        </p:attrNameLst>
                                      </p:cBhvr>
                                      <p:to>
                                        <p:strVal val="visible"/>
                                      </p:to>
                                    </p:set>
                                    <p:anim calcmode="lin" valueType="num">
                                      <p:cBhvr additive="base">
                                        <p:cTn id="21" dur="500" fill="hold"/>
                                        <p:tgtEl>
                                          <p:spTgt spid="19461">
                                            <p:txEl>
                                              <p:pRg st="1" end="1"/>
                                            </p:txEl>
                                          </p:spTgt>
                                        </p:tgtEl>
                                        <p:attrNameLst>
                                          <p:attrName>ppt_x</p:attrName>
                                        </p:attrNameLst>
                                      </p:cBhvr>
                                      <p:tavLst>
                                        <p:tav tm="0">
                                          <p:val>
                                            <p:strVal val="0-#ppt_w/2"/>
                                          </p:val>
                                        </p:tav>
                                        <p:tav tm="100000">
                                          <p:val>
                                            <p:strVal val="#ppt_x"/>
                                          </p:val>
                                        </p:tav>
                                      </p:tavLst>
                                    </p:anim>
                                    <p:anim calcmode="lin" valueType="num">
                                      <p:cBhvr additive="base">
                                        <p:cTn id="22" dur="500" fill="hold"/>
                                        <p:tgtEl>
                                          <p:spTgt spid="19461">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23" fill="hold" nodeType="clickPar">
                      <p:stCondLst>
                        <p:cond delay="indefinite"/>
                      </p:stCondLst>
                      <p:childTnLst>
                        <p:par>
                          <p:cTn id="24" fill="hold" nodeType="withGroup">
                            <p:stCondLst>
                              <p:cond delay="0"/>
                            </p:stCondLst>
                            <p:childTnLst>
                              <p:par>
                                <p:cTn id="25" presetID="2" presetClass="entr" presetSubtype="8" fill="hold" nodeType="clickEffect">
                                  <p:stCondLst>
                                    <p:cond delay="0"/>
                                  </p:stCondLst>
                                  <p:childTnLst>
                                    <p:set>
                                      <p:cBhvr>
                                        <p:cTn id="26" dur="1" fill="hold">
                                          <p:stCondLst>
                                            <p:cond delay="0"/>
                                          </p:stCondLst>
                                        </p:cTn>
                                        <p:tgtEl>
                                          <p:spTgt spid="19461">
                                            <p:txEl>
                                              <p:pRg st="2" end="2"/>
                                            </p:txEl>
                                          </p:spTgt>
                                        </p:tgtEl>
                                        <p:attrNameLst>
                                          <p:attrName>style.visibility</p:attrName>
                                        </p:attrNameLst>
                                      </p:cBhvr>
                                      <p:to>
                                        <p:strVal val="visible"/>
                                      </p:to>
                                    </p:set>
                                    <p:anim calcmode="lin" valueType="num">
                                      <p:cBhvr additive="base">
                                        <p:cTn id="27" dur="500" fill="hold"/>
                                        <p:tgtEl>
                                          <p:spTgt spid="19461">
                                            <p:txEl>
                                              <p:pRg st="2" end="2"/>
                                            </p:txEl>
                                          </p:spTgt>
                                        </p:tgtEl>
                                        <p:attrNameLst>
                                          <p:attrName>ppt_x</p:attrName>
                                        </p:attrNameLst>
                                      </p:cBhvr>
                                      <p:tavLst>
                                        <p:tav tm="0">
                                          <p:val>
                                            <p:strVal val="0-#ppt_w/2"/>
                                          </p:val>
                                        </p:tav>
                                        <p:tav tm="100000">
                                          <p:val>
                                            <p:strVal val="#ppt_x"/>
                                          </p:val>
                                        </p:tav>
                                      </p:tavLst>
                                    </p:anim>
                                    <p:anim calcmode="lin" valueType="num">
                                      <p:cBhvr additive="base">
                                        <p:cTn id="28" dur="500" fill="hold"/>
                                        <p:tgtEl>
                                          <p:spTgt spid="19461">
                                            <p:txEl>
                                              <p:pRg st="2" end="2"/>
                                            </p:txEl>
                                          </p:spTgt>
                                        </p:tgtEl>
                                        <p:attrNameLst>
                                          <p:attrName>ppt_y</p:attrName>
                                        </p:attrNameLst>
                                      </p:cBhvr>
                                      <p:tavLst>
                                        <p:tav tm="0">
                                          <p:val>
                                            <p:strVal val="#ppt_y"/>
                                          </p:val>
                                        </p:tav>
                                        <p:tav tm="100000">
                                          <p:val>
                                            <p:strVal val="#ppt_y"/>
                                          </p:val>
                                        </p:tav>
                                      </p:tavLst>
                                    </p:anim>
                                  </p:childTnLst>
                                </p:cTn>
                              </p:par>
                              <p:par>
                                <p:cTn id="29" presetID="2" presetClass="entr" presetSubtype="8" fill="hold" nodeType="withEffect">
                                  <p:stCondLst>
                                    <p:cond delay="0"/>
                                  </p:stCondLst>
                                  <p:childTnLst>
                                    <p:set>
                                      <p:cBhvr>
                                        <p:cTn id="30" dur="1" fill="hold">
                                          <p:stCondLst>
                                            <p:cond delay="0"/>
                                          </p:stCondLst>
                                        </p:cTn>
                                        <p:tgtEl>
                                          <p:spTgt spid="19461">
                                            <p:txEl>
                                              <p:pRg st="3" end="3"/>
                                            </p:txEl>
                                          </p:spTgt>
                                        </p:tgtEl>
                                        <p:attrNameLst>
                                          <p:attrName>style.visibility</p:attrName>
                                        </p:attrNameLst>
                                      </p:cBhvr>
                                      <p:to>
                                        <p:strVal val="visible"/>
                                      </p:to>
                                    </p:set>
                                    <p:anim calcmode="lin" valueType="num">
                                      <p:cBhvr additive="base">
                                        <p:cTn id="31" dur="500" fill="hold"/>
                                        <p:tgtEl>
                                          <p:spTgt spid="19461">
                                            <p:txEl>
                                              <p:pRg st="3" end="3"/>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19461">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8" fill="hold" nodeType="clickEffect">
                                  <p:stCondLst>
                                    <p:cond delay="0"/>
                                  </p:stCondLst>
                                  <p:childTnLst>
                                    <p:set>
                                      <p:cBhvr>
                                        <p:cTn id="36" dur="1" fill="hold">
                                          <p:stCondLst>
                                            <p:cond delay="0"/>
                                          </p:stCondLst>
                                        </p:cTn>
                                        <p:tgtEl>
                                          <p:spTgt spid="19461">
                                            <p:txEl>
                                              <p:pRg st="4" end="4"/>
                                            </p:txEl>
                                          </p:spTgt>
                                        </p:tgtEl>
                                        <p:attrNameLst>
                                          <p:attrName>style.visibility</p:attrName>
                                        </p:attrNameLst>
                                      </p:cBhvr>
                                      <p:to>
                                        <p:strVal val="visible"/>
                                      </p:to>
                                    </p:set>
                                    <p:anim calcmode="lin" valueType="num">
                                      <p:cBhvr additive="base">
                                        <p:cTn id="37" dur="500" fill="hold"/>
                                        <p:tgtEl>
                                          <p:spTgt spid="19461">
                                            <p:txEl>
                                              <p:pRg st="4" end="4"/>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19461">
                                            <p:txEl>
                                              <p:pRg st="4" end="4"/>
                                            </p:txEl>
                                          </p:spTgt>
                                        </p:tgtEl>
                                        <p:attrNameLst>
                                          <p:attrName>ppt_y</p:attrName>
                                        </p:attrNameLst>
                                      </p:cBhvr>
                                      <p:tavLst>
                                        <p:tav tm="0">
                                          <p:val>
                                            <p:strVal val="#ppt_y"/>
                                          </p:val>
                                        </p:tav>
                                        <p:tav tm="100000">
                                          <p:val>
                                            <p:strVal val="#ppt_y"/>
                                          </p:val>
                                        </p:tav>
                                      </p:tavLst>
                                    </p:anim>
                                  </p:childTnLst>
                                </p:cTn>
                              </p:par>
                              <p:par>
                                <p:cTn id="39" presetID="2" presetClass="entr" presetSubtype="8" fill="hold" nodeType="withEffect">
                                  <p:stCondLst>
                                    <p:cond delay="0"/>
                                  </p:stCondLst>
                                  <p:childTnLst>
                                    <p:set>
                                      <p:cBhvr>
                                        <p:cTn id="40" dur="1" fill="hold">
                                          <p:stCondLst>
                                            <p:cond delay="0"/>
                                          </p:stCondLst>
                                        </p:cTn>
                                        <p:tgtEl>
                                          <p:spTgt spid="19461">
                                            <p:txEl>
                                              <p:pRg st="5" end="5"/>
                                            </p:txEl>
                                          </p:spTgt>
                                        </p:tgtEl>
                                        <p:attrNameLst>
                                          <p:attrName>style.visibility</p:attrName>
                                        </p:attrNameLst>
                                      </p:cBhvr>
                                      <p:to>
                                        <p:strVal val="visible"/>
                                      </p:to>
                                    </p:set>
                                    <p:anim calcmode="lin" valueType="num">
                                      <p:cBhvr additive="base">
                                        <p:cTn id="41" dur="500" fill="hold"/>
                                        <p:tgtEl>
                                          <p:spTgt spid="19461">
                                            <p:txEl>
                                              <p:pRg st="5" end="5"/>
                                            </p:txEl>
                                          </p:spTgt>
                                        </p:tgtEl>
                                        <p:attrNameLst>
                                          <p:attrName>ppt_x</p:attrName>
                                        </p:attrNameLst>
                                      </p:cBhvr>
                                      <p:tavLst>
                                        <p:tav tm="0">
                                          <p:val>
                                            <p:strVal val="0-#ppt_w/2"/>
                                          </p:val>
                                        </p:tav>
                                        <p:tav tm="100000">
                                          <p:val>
                                            <p:strVal val="#ppt_x"/>
                                          </p:val>
                                        </p:tav>
                                      </p:tavLst>
                                    </p:anim>
                                    <p:anim calcmode="lin" valueType="num">
                                      <p:cBhvr additive="base">
                                        <p:cTn id="42" dur="500" fill="hold"/>
                                        <p:tgtEl>
                                          <p:spTgt spid="19461">
                                            <p:txEl>
                                              <p:pRg st="5" end="5"/>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8" descr="PPT内页副本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3" name="Rectangle 11"/>
          <p:cNvSpPr>
            <a:spLocks noGrp="1" noChangeArrowheads="1"/>
          </p:cNvSpPr>
          <p:nvPr>
            <p:ph type="title"/>
          </p:nvPr>
        </p:nvSpPr>
        <p:spPr>
          <a:xfrm>
            <a:off x="457200" y="274638"/>
            <a:ext cx="5029200" cy="563562"/>
          </a:xfrm>
        </p:spPr>
        <p:txBody>
          <a:bodyPr/>
          <a:lstStyle/>
          <a:p>
            <a:pPr marL="577850" indent="-577850" eaLnBrk="1" hangingPunct="1">
              <a:spcAft>
                <a:spcPct val="70000"/>
              </a:spcAft>
              <a:buClr>
                <a:schemeClr val="tx2"/>
              </a:buClr>
            </a:pPr>
            <a:r>
              <a:rPr lang="zh-CN" altLang="en-US" sz="4000" b="1" smtClean="0"/>
              <a:t>云计算模式</a:t>
            </a:r>
            <a:r>
              <a:rPr lang="en-US" altLang="zh-CN" sz="4000" b="1" smtClean="0"/>
              <a:t>(</a:t>
            </a:r>
            <a:r>
              <a:rPr lang="zh-CN" altLang="en-US" sz="4000" b="1" smtClean="0"/>
              <a:t>续</a:t>
            </a:r>
            <a:r>
              <a:rPr lang="en-US" altLang="zh-CN" sz="4000" b="1" smtClean="0"/>
              <a:t>)</a:t>
            </a:r>
          </a:p>
        </p:txBody>
      </p:sp>
      <p:sp>
        <p:nvSpPr>
          <p:cNvPr id="20484" name="灯片编号占位符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eaLnBrk="1" hangingPunct="1"/>
            <a:fld id="{6F3FF038-0BC2-4ED6-A104-DEC2CB2AC6AB}" type="slidenum">
              <a:rPr lang="en-US" altLang="zh-CN" baseline="0" smtClean="0"/>
              <a:pPr eaLnBrk="1" hangingPunct="1"/>
              <a:t>19</a:t>
            </a:fld>
            <a:endParaRPr lang="en-US" altLang="zh-CN" baseline="0" smtClean="0"/>
          </a:p>
        </p:txBody>
      </p:sp>
      <p:pic>
        <p:nvPicPr>
          <p:cNvPr id="20485" name="Picture 8" descr="cloud_stac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3063" y="1636713"/>
            <a:ext cx="6091237" cy="442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6" name="Text Box 9"/>
          <p:cNvSpPr txBox="1">
            <a:spLocks noChangeArrowheads="1"/>
          </p:cNvSpPr>
          <p:nvPr/>
        </p:nvSpPr>
        <p:spPr bwMode="auto">
          <a:xfrm>
            <a:off x="6854825" y="2403475"/>
            <a:ext cx="22542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eaLnBrk="1" hangingPunct="1"/>
            <a:r>
              <a:rPr kumimoji="1" lang="zh-CN" altLang="en-US" sz="2400" b="1">
                <a:latin typeface="华文中宋" pitchFamily="2" charset="-122"/>
                <a:ea typeface="华文中宋" pitchFamily="2" charset="-122"/>
              </a:rPr>
              <a:t>服务租赁化</a:t>
            </a:r>
          </a:p>
        </p:txBody>
      </p:sp>
      <p:sp>
        <p:nvSpPr>
          <p:cNvPr id="20487" name="Text Box 10"/>
          <p:cNvSpPr txBox="1">
            <a:spLocks noChangeArrowheads="1"/>
          </p:cNvSpPr>
          <p:nvPr/>
        </p:nvSpPr>
        <p:spPr bwMode="auto">
          <a:xfrm>
            <a:off x="6854825" y="3556000"/>
            <a:ext cx="22542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eaLnBrk="1" hangingPunct="1"/>
            <a:r>
              <a:rPr kumimoji="1" lang="zh-CN" altLang="en-US" sz="2400" b="1">
                <a:latin typeface="华文中宋" pitchFamily="2" charset="-122"/>
                <a:ea typeface="华文中宋" pitchFamily="2" charset="-122"/>
              </a:rPr>
              <a:t>平台可伸缩化</a:t>
            </a:r>
          </a:p>
        </p:txBody>
      </p:sp>
      <p:sp>
        <p:nvSpPr>
          <p:cNvPr id="20488" name="Text Box 11"/>
          <p:cNvSpPr txBox="1">
            <a:spLocks noChangeArrowheads="1"/>
          </p:cNvSpPr>
          <p:nvPr/>
        </p:nvSpPr>
        <p:spPr bwMode="auto">
          <a:xfrm>
            <a:off x="6854825" y="4564063"/>
            <a:ext cx="22542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eaLnBrk="1" hangingPunct="1"/>
            <a:r>
              <a:rPr kumimoji="1" lang="zh-CN" altLang="en-US" sz="2400" b="1">
                <a:latin typeface="华文中宋" pitchFamily="2" charset="-122"/>
                <a:ea typeface="华文中宋" pitchFamily="2" charset="-122"/>
              </a:rPr>
              <a:t>资源虚拟化</a:t>
            </a:r>
          </a:p>
        </p:txBody>
      </p:sp>
      <p:sp>
        <p:nvSpPr>
          <p:cNvPr id="11" name="Rectangle 2"/>
          <p:cNvSpPr txBox="1">
            <a:spLocks noChangeArrowheads="1"/>
          </p:cNvSpPr>
          <p:nvPr/>
        </p:nvSpPr>
        <p:spPr>
          <a:xfrm>
            <a:off x="373063" y="1209675"/>
            <a:ext cx="7596187" cy="647700"/>
          </a:xfrm>
          <a:prstGeom prst="rect">
            <a:avLst/>
          </a:prstGeom>
        </p:spPr>
        <p:txBody>
          <a:bodyPr anchor="ctr"/>
          <a:lstStyle/>
          <a:p>
            <a:pPr algn="ctr" eaLnBrk="0" fontAlgn="auto" hangingPunct="0">
              <a:spcAft>
                <a:spcPts val="0"/>
              </a:spcAft>
              <a:defRPr/>
            </a:pPr>
            <a:r>
              <a:rPr lang="zh-CN" altLang="en-US" sz="4000" b="1" dirty="0">
                <a:solidFill>
                  <a:srgbClr val="C00000"/>
                </a:solidFill>
                <a:latin typeface="隶书" pitchFamily="49" charset="-122"/>
                <a:ea typeface="隶书" pitchFamily="49" charset="-122"/>
                <a:cs typeface="+mj-cs"/>
              </a:rPr>
              <a:t>云计算的服务体系</a:t>
            </a: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8" descr="PPT内页副本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5" name="Rectangle 10"/>
          <p:cNvSpPr>
            <a:spLocks noGrp="1" noChangeArrowheads="1"/>
          </p:cNvSpPr>
          <p:nvPr>
            <p:ph type="body" idx="1"/>
          </p:nvPr>
        </p:nvSpPr>
        <p:spPr/>
        <p:txBody>
          <a:bodyPr/>
          <a:lstStyle/>
          <a:p>
            <a:pPr marL="0" indent="0" eaLnBrk="1" hangingPunct="1">
              <a:buFontTx/>
              <a:buNone/>
            </a:pPr>
            <a:r>
              <a:rPr lang="en-US" altLang="zh-CN" smtClean="0"/>
              <a:t>     </a:t>
            </a:r>
            <a:r>
              <a:rPr lang="zh-CN" altLang="en-US" sz="2000" smtClean="0"/>
              <a:t>近年来，云计算已成为</a:t>
            </a:r>
            <a:r>
              <a:rPr lang="en-US" altLang="zh-CN" sz="2000" smtClean="0"/>
              <a:t>IT</a:t>
            </a:r>
            <a:r>
              <a:rPr lang="zh-CN" altLang="en-US" sz="2000" smtClean="0"/>
              <a:t>业界最热门的研究方向之一。几乎所有的主流</a:t>
            </a:r>
            <a:r>
              <a:rPr lang="en-US" altLang="zh-CN" sz="2000" smtClean="0"/>
              <a:t>IT</a:t>
            </a:r>
            <a:r>
              <a:rPr lang="zh-CN" altLang="en-US" sz="2000" smtClean="0"/>
              <a:t>厂商都在谈论云计算，既包括硬件厂商（</a:t>
            </a:r>
            <a:r>
              <a:rPr lang="en-US" altLang="zh-CN" sz="2000" smtClean="0"/>
              <a:t>IBM</a:t>
            </a:r>
            <a:r>
              <a:rPr lang="zh-CN" altLang="en-US" sz="2000" smtClean="0"/>
              <a:t>、英特尔等）、软件开发商（微软等），也包括互联网服务提供商（</a:t>
            </a:r>
            <a:r>
              <a:rPr lang="en-US" altLang="zh-CN" sz="2000" smtClean="0"/>
              <a:t>Google</a:t>
            </a:r>
            <a:r>
              <a:rPr lang="zh-CN" altLang="en-US" sz="2000" smtClean="0"/>
              <a:t>、</a:t>
            </a:r>
            <a:r>
              <a:rPr lang="en-US" altLang="zh-CN" sz="2000" smtClean="0"/>
              <a:t>Amazon</a:t>
            </a:r>
            <a:r>
              <a:rPr lang="zh-CN" altLang="en-US" sz="2000" smtClean="0"/>
              <a:t>等）和电信运营商（</a:t>
            </a:r>
            <a:r>
              <a:rPr lang="en-US" altLang="zh-CN" sz="2000" smtClean="0"/>
              <a:t>AT&amp;T</a:t>
            </a:r>
            <a:r>
              <a:rPr lang="zh-CN" altLang="en-US" sz="2000" smtClean="0"/>
              <a:t>、中国移动等）。这些企业覆盖了整个</a:t>
            </a:r>
            <a:r>
              <a:rPr lang="en-US" altLang="zh-CN" sz="2000" smtClean="0"/>
              <a:t>IT</a:t>
            </a:r>
            <a:r>
              <a:rPr lang="zh-CN" altLang="en-US" sz="2000" smtClean="0"/>
              <a:t>产业链，构建了一个完整的云计算生态系统。</a:t>
            </a:r>
            <a:endParaRPr lang="zh-CN" altLang="zh-CN" sz="2000" smtClean="0">
              <a:ea typeface="楷体_GB2312"/>
              <a:cs typeface="楷体_GB2312"/>
            </a:endParaRPr>
          </a:p>
        </p:txBody>
      </p:sp>
      <p:sp>
        <p:nvSpPr>
          <p:cNvPr id="3076" name="Rectangle 11"/>
          <p:cNvSpPr>
            <a:spLocks noGrp="1" noChangeArrowheads="1"/>
          </p:cNvSpPr>
          <p:nvPr>
            <p:ph type="title"/>
          </p:nvPr>
        </p:nvSpPr>
        <p:spPr>
          <a:xfrm>
            <a:off x="457200" y="274638"/>
            <a:ext cx="5029200" cy="563562"/>
          </a:xfrm>
        </p:spPr>
        <p:txBody>
          <a:bodyPr/>
          <a:lstStyle/>
          <a:p>
            <a:pPr marL="577850" indent="-577850" eaLnBrk="1" hangingPunct="1">
              <a:spcAft>
                <a:spcPct val="70000"/>
              </a:spcAft>
              <a:buClr>
                <a:schemeClr val="tx2"/>
              </a:buClr>
            </a:pPr>
            <a:r>
              <a:rPr lang="zh-CN" altLang="en-US" sz="4000" b="1" smtClean="0"/>
              <a:t>引言</a:t>
            </a:r>
          </a:p>
        </p:txBody>
      </p:sp>
      <p:pic>
        <p:nvPicPr>
          <p:cNvPr id="3077" name="图片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17538" y="5578475"/>
            <a:ext cx="1658937" cy="625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8" name="图片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200400" y="4227513"/>
            <a:ext cx="1200150" cy="66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9" name="图片 20"/>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981075" y="4308475"/>
            <a:ext cx="1295400"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0" name="图片 21"/>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048000" y="5526088"/>
            <a:ext cx="123825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1" name="图片 22"/>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5084763" y="4117975"/>
            <a:ext cx="1089025" cy="884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2" name="图片 23"/>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6781800" y="4087813"/>
            <a:ext cx="1514475" cy="866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3" name="图片 24"/>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4929188" y="5273675"/>
            <a:ext cx="1009650" cy="933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4" name="图片 25"/>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6883400" y="5324475"/>
            <a:ext cx="857250" cy="98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85" name="灯片编号占位符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eaLnBrk="1" hangingPunct="1"/>
            <a:fld id="{896545B3-9ACB-433C-83CE-90358317AD98}" type="slidenum">
              <a:rPr lang="en-US" altLang="zh-CN" baseline="0" smtClean="0"/>
              <a:pPr eaLnBrk="1" hangingPunct="1"/>
              <a:t>2</a:t>
            </a:fld>
            <a:endParaRPr lang="en-US" altLang="zh-CN" baseline="0" smtClean="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3079"/>
                                        </p:tgtEl>
                                        <p:attrNameLst>
                                          <p:attrName>style.visibility</p:attrName>
                                        </p:attrNameLst>
                                      </p:cBhvr>
                                      <p:to>
                                        <p:strVal val="visible"/>
                                      </p:to>
                                    </p:set>
                                    <p:animEffect transition="in" filter="barn(inVertical)">
                                      <p:cBhvr>
                                        <p:cTn id="7" dur="500"/>
                                        <p:tgtEl>
                                          <p:spTgt spid="307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21" fill="hold" nodeType="clickEffect">
                                  <p:stCondLst>
                                    <p:cond delay="0"/>
                                  </p:stCondLst>
                                  <p:childTnLst>
                                    <p:set>
                                      <p:cBhvr>
                                        <p:cTn id="11" dur="1" fill="hold">
                                          <p:stCondLst>
                                            <p:cond delay="0"/>
                                          </p:stCondLst>
                                        </p:cTn>
                                        <p:tgtEl>
                                          <p:spTgt spid="3078"/>
                                        </p:tgtEl>
                                        <p:attrNameLst>
                                          <p:attrName>style.visibility</p:attrName>
                                        </p:attrNameLst>
                                      </p:cBhvr>
                                      <p:to>
                                        <p:strVal val="visible"/>
                                      </p:to>
                                    </p:set>
                                    <p:animEffect transition="in" filter="barn(inVertical)">
                                      <p:cBhvr>
                                        <p:cTn id="12" dur="500"/>
                                        <p:tgtEl>
                                          <p:spTgt spid="307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6" presetClass="entr" presetSubtype="21" fill="hold" nodeType="clickEffect">
                                  <p:stCondLst>
                                    <p:cond delay="0"/>
                                  </p:stCondLst>
                                  <p:childTnLst>
                                    <p:set>
                                      <p:cBhvr>
                                        <p:cTn id="16" dur="1" fill="hold">
                                          <p:stCondLst>
                                            <p:cond delay="0"/>
                                          </p:stCondLst>
                                        </p:cTn>
                                        <p:tgtEl>
                                          <p:spTgt spid="3081"/>
                                        </p:tgtEl>
                                        <p:attrNameLst>
                                          <p:attrName>style.visibility</p:attrName>
                                        </p:attrNameLst>
                                      </p:cBhvr>
                                      <p:to>
                                        <p:strVal val="visible"/>
                                      </p:to>
                                    </p:set>
                                    <p:animEffect transition="in" filter="barn(inVertical)">
                                      <p:cBhvr>
                                        <p:cTn id="17" dur="500"/>
                                        <p:tgtEl>
                                          <p:spTgt spid="3081"/>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6" presetClass="entr" presetSubtype="21" fill="hold" nodeType="clickEffect">
                                  <p:stCondLst>
                                    <p:cond delay="0"/>
                                  </p:stCondLst>
                                  <p:childTnLst>
                                    <p:set>
                                      <p:cBhvr>
                                        <p:cTn id="21" dur="1" fill="hold">
                                          <p:stCondLst>
                                            <p:cond delay="0"/>
                                          </p:stCondLst>
                                        </p:cTn>
                                        <p:tgtEl>
                                          <p:spTgt spid="3082"/>
                                        </p:tgtEl>
                                        <p:attrNameLst>
                                          <p:attrName>style.visibility</p:attrName>
                                        </p:attrNameLst>
                                      </p:cBhvr>
                                      <p:to>
                                        <p:strVal val="visible"/>
                                      </p:to>
                                    </p:set>
                                    <p:animEffect transition="in" filter="barn(inVertical)">
                                      <p:cBhvr>
                                        <p:cTn id="22" dur="500"/>
                                        <p:tgtEl>
                                          <p:spTgt spid="3082"/>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6" presetClass="entr" presetSubtype="21" fill="hold" nodeType="clickEffect">
                                  <p:stCondLst>
                                    <p:cond delay="0"/>
                                  </p:stCondLst>
                                  <p:childTnLst>
                                    <p:set>
                                      <p:cBhvr>
                                        <p:cTn id="26" dur="1" fill="hold">
                                          <p:stCondLst>
                                            <p:cond delay="0"/>
                                          </p:stCondLst>
                                        </p:cTn>
                                        <p:tgtEl>
                                          <p:spTgt spid="3077"/>
                                        </p:tgtEl>
                                        <p:attrNameLst>
                                          <p:attrName>style.visibility</p:attrName>
                                        </p:attrNameLst>
                                      </p:cBhvr>
                                      <p:to>
                                        <p:strVal val="visible"/>
                                      </p:to>
                                    </p:set>
                                    <p:animEffect transition="in" filter="barn(inVertical)">
                                      <p:cBhvr>
                                        <p:cTn id="27" dur="500"/>
                                        <p:tgtEl>
                                          <p:spTgt spid="3077"/>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6" presetClass="entr" presetSubtype="21" fill="hold" nodeType="clickEffect">
                                  <p:stCondLst>
                                    <p:cond delay="0"/>
                                  </p:stCondLst>
                                  <p:childTnLst>
                                    <p:set>
                                      <p:cBhvr>
                                        <p:cTn id="31" dur="1" fill="hold">
                                          <p:stCondLst>
                                            <p:cond delay="0"/>
                                          </p:stCondLst>
                                        </p:cTn>
                                        <p:tgtEl>
                                          <p:spTgt spid="3080"/>
                                        </p:tgtEl>
                                        <p:attrNameLst>
                                          <p:attrName>style.visibility</p:attrName>
                                        </p:attrNameLst>
                                      </p:cBhvr>
                                      <p:to>
                                        <p:strVal val="visible"/>
                                      </p:to>
                                    </p:set>
                                    <p:animEffect transition="in" filter="barn(inVertical)">
                                      <p:cBhvr>
                                        <p:cTn id="32" dur="500"/>
                                        <p:tgtEl>
                                          <p:spTgt spid="3080"/>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6" presetClass="entr" presetSubtype="21" fill="hold" nodeType="clickEffect">
                                  <p:stCondLst>
                                    <p:cond delay="0"/>
                                  </p:stCondLst>
                                  <p:childTnLst>
                                    <p:set>
                                      <p:cBhvr>
                                        <p:cTn id="36" dur="1" fill="hold">
                                          <p:stCondLst>
                                            <p:cond delay="0"/>
                                          </p:stCondLst>
                                        </p:cTn>
                                        <p:tgtEl>
                                          <p:spTgt spid="3083"/>
                                        </p:tgtEl>
                                        <p:attrNameLst>
                                          <p:attrName>style.visibility</p:attrName>
                                        </p:attrNameLst>
                                      </p:cBhvr>
                                      <p:to>
                                        <p:strVal val="visible"/>
                                      </p:to>
                                    </p:set>
                                    <p:animEffect transition="in" filter="barn(inVertical)">
                                      <p:cBhvr>
                                        <p:cTn id="37" dur="500"/>
                                        <p:tgtEl>
                                          <p:spTgt spid="3083"/>
                                        </p:tgtEl>
                                      </p:cBhvr>
                                    </p:animEffect>
                                  </p:childTnLst>
                                </p:cTn>
                              </p:par>
                              <p:par>
                                <p:cTn id="38" presetID="16" presetClass="entr" presetSubtype="21" fill="hold" nodeType="withEffect">
                                  <p:stCondLst>
                                    <p:cond delay="0"/>
                                  </p:stCondLst>
                                  <p:childTnLst>
                                    <p:set>
                                      <p:cBhvr>
                                        <p:cTn id="39" dur="1" fill="hold">
                                          <p:stCondLst>
                                            <p:cond delay="0"/>
                                          </p:stCondLst>
                                        </p:cTn>
                                        <p:tgtEl>
                                          <p:spTgt spid="3084"/>
                                        </p:tgtEl>
                                        <p:attrNameLst>
                                          <p:attrName>style.visibility</p:attrName>
                                        </p:attrNameLst>
                                      </p:cBhvr>
                                      <p:to>
                                        <p:strVal val="visible"/>
                                      </p:to>
                                    </p:set>
                                    <p:animEffect transition="in" filter="barn(inVertical)">
                                      <p:cBhvr>
                                        <p:cTn id="40" dur="500"/>
                                        <p:tgtEl>
                                          <p:spTgt spid="30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8" descr="PPT内页副本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07" name="Rectangle 11"/>
          <p:cNvSpPr>
            <a:spLocks noGrp="1" noChangeArrowheads="1"/>
          </p:cNvSpPr>
          <p:nvPr>
            <p:ph type="title"/>
          </p:nvPr>
        </p:nvSpPr>
        <p:spPr>
          <a:xfrm>
            <a:off x="457200" y="274638"/>
            <a:ext cx="5029200" cy="563562"/>
          </a:xfrm>
        </p:spPr>
        <p:txBody>
          <a:bodyPr/>
          <a:lstStyle/>
          <a:p>
            <a:pPr eaLnBrk="1" hangingPunct="1">
              <a:lnSpc>
                <a:spcPct val="150000"/>
              </a:lnSpc>
              <a:spcBef>
                <a:spcPts val="900"/>
              </a:spcBef>
            </a:pPr>
            <a:r>
              <a:rPr lang="zh-CN" altLang="en-US" sz="3200" b="1" smtClean="0"/>
              <a:t>软件即服务（</a:t>
            </a:r>
            <a:r>
              <a:rPr lang="en-US" altLang="zh-CN" sz="3200" b="1" smtClean="0"/>
              <a:t>SaaS</a:t>
            </a:r>
            <a:r>
              <a:rPr lang="zh-CN" altLang="en-US" sz="3200" b="1" smtClean="0"/>
              <a:t>）</a:t>
            </a:r>
            <a:endParaRPr lang="en-US" altLang="zh-CN" sz="3200" b="1" smtClean="0"/>
          </a:p>
        </p:txBody>
      </p:sp>
      <p:sp>
        <p:nvSpPr>
          <p:cNvPr id="21508" name="灯片编号占位符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eaLnBrk="1" hangingPunct="1"/>
            <a:fld id="{152C5B0C-E49B-43F4-80A6-D5B6C4309660}" type="slidenum">
              <a:rPr lang="en-US" altLang="zh-CN" baseline="0" smtClean="0"/>
              <a:pPr eaLnBrk="1" hangingPunct="1"/>
              <a:t>20</a:t>
            </a:fld>
            <a:endParaRPr lang="en-US" altLang="zh-CN" baseline="0" smtClean="0"/>
          </a:p>
        </p:txBody>
      </p:sp>
      <p:sp>
        <p:nvSpPr>
          <p:cNvPr id="21509" name="Rectangle 3"/>
          <p:cNvSpPr txBox="1">
            <a:spLocks noChangeArrowheads="1"/>
          </p:cNvSpPr>
          <p:nvPr/>
        </p:nvSpPr>
        <p:spPr bwMode="auto">
          <a:xfrm>
            <a:off x="685800" y="1600200"/>
            <a:ext cx="7924800" cy="449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a:spcBef>
                <a:spcPct val="20000"/>
              </a:spcBef>
            </a:pPr>
            <a:r>
              <a:rPr lang="zh-CN" altLang="en-US" sz="2400" baseline="0"/>
              <a:t>      提供给客户的服务是服务商运行在云计算基础设施上的应用程序，可以在各种客户端设备上通过瘦客户端界面访问，比如浏览器。客户不需要管理或控制的底层的云计算基础设施，包括网络、服务器、操作系统、存储，甚至单个应用程序的功能</a:t>
            </a:r>
            <a:r>
              <a:rPr lang="en-US" altLang="zh-CN" sz="2400" baseline="0"/>
              <a:t>.</a:t>
            </a:r>
          </a:p>
          <a:p>
            <a:pPr>
              <a:spcBef>
                <a:spcPct val="20000"/>
              </a:spcBef>
            </a:pPr>
            <a:endParaRPr lang="en-US" altLang="zh-CN" sz="2400" baseline="0"/>
          </a:p>
          <a:p>
            <a:pPr>
              <a:spcBef>
                <a:spcPct val="20000"/>
              </a:spcBef>
            </a:pPr>
            <a:r>
              <a:rPr lang="en-US" altLang="zh-CN" sz="2400" baseline="0"/>
              <a:t>      </a:t>
            </a:r>
            <a:r>
              <a:rPr lang="zh-CN" altLang="en-US" sz="2400" baseline="0"/>
              <a:t>如：</a:t>
            </a:r>
            <a:r>
              <a:rPr lang="en-US" altLang="zh-CN" sz="2400" baseline="0"/>
              <a:t>Google APPS</a:t>
            </a:r>
            <a:r>
              <a:rPr lang="zh-CN" altLang="en-US" sz="2400" baseline="0"/>
              <a:t>、</a:t>
            </a:r>
            <a:r>
              <a:rPr lang="en-US" altLang="zh-CN" sz="2400" baseline="0"/>
              <a:t>SoftWare+Services</a:t>
            </a:r>
            <a:r>
              <a:rPr lang="zh-CN" altLang="en-US" sz="2400" baseline="0"/>
              <a:t>；</a:t>
            </a:r>
          </a:p>
        </p:txBody>
      </p:sp>
      <p:pic>
        <p:nvPicPr>
          <p:cNvPr id="21510" name="Picture 23" descr="logo"/>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200400" y="5399088"/>
            <a:ext cx="1839913" cy="56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11" name="Picture 2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8550" y="5427663"/>
            <a:ext cx="100806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12" name="Picture 27"/>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191250" y="5480050"/>
            <a:ext cx="1366838"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8" descr="PPT内页副本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1" name="Rectangle 11"/>
          <p:cNvSpPr>
            <a:spLocks noGrp="1" noChangeArrowheads="1"/>
          </p:cNvSpPr>
          <p:nvPr>
            <p:ph type="title"/>
          </p:nvPr>
        </p:nvSpPr>
        <p:spPr>
          <a:xfrm>
            <a:off x="457200" y="274638"/>
            <a:ext cx="5029200" cy="563562"/>
          </a:xfrm>
        </p:spPr>
        <p:txBody>
          <a:bodyPr/>
          <a:lstStyle/>
          <a:p>
            <a:pPr eaLnBrk="1" hangingPunct="1">
              <a:lnSpc>
                <a:spcPct val="150000"/>
              </a:lnSpc>
              <a:spcBef>
                <a:spcPts val="900"/>
              </a:spcBef>
            </a:pPr>
            <a:r>
              <a:rPr lang="zh-CN" altLang="en-US" sz="3200" b="1" smtClean="0"/>
              <a:t>平台即服务（</a:t>
            </a:r>
            <a:r>
              <a:rPr lang="en-US" altLang="zh-CN" sz="3200" b="1" smtClean="0"/>
              <a:t>PaaS</a:t>
            </a:r>
            <a:r>
              <a:rPr lang="zh-CN" altLang="en-US" sz="3200" b="1" smtClean="0"/>
              <a:t>）</a:t>
            </a:r>
            <a:endParaRPr lang="en-US" altLang="zh-CN" sz="3200" b="1" smtClean="0"/>
          </a:p>
        </p:txBody>
      </p:sp>
      <p:sp>
        <p:nvSpPr>
          <p:cNvPr id="22532" name="灯片编号占位符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eaLnBrk="1" hangingPunct="1"/>
            <a:fld id="{44F936DF-D184-49B6-84EF-6928A424171F}" type="slidenum">
              <a:rPr lang="en-US" altLang="zh-CN" baseline="0" smtClean="0"/>
              <a:pPr eaLnBrk="1" hangingPunct="1"/>
              <a:t>21</a:t>
            </a:fld>
            <a:endParaRPr lang="en-US" altLang="zh-CN" baseline="0" smtClean="0"/>
          </a:p>
        </p:txBody>
      </p:sp>
      <p:sp>
        <p:nvSpPr>
          <p:cNvPr id="22533" name="Rectangle 3"/>
          <p:cNvSpPr txBox="1">
            <a:spLocks noChangeArrowheads="1"/>
          </p:cNvSpPr>
          <p:nvPr/>
        </p:nvSpPr>
        <p:spPr bwMode="auto">
          <a:xfrm>
            <a:off x="685800" y="1600200"/>
            <a:ext cx="7620000" cy="403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a:spcBef>
                <a:spcPct val="20000"/>
              </a:spcBef>
            </a:pPr>
            <a:r>
              <a:rPr lang="zh-CN" altLang="en-US" sz="2400" baseline="0"/>
              <a:t>        提供给客户的是将客户用供应商提供的开发语言和工具（例如</a:t>
            </a:r>
            <a:r>
              <a:rPr lang="en-US" altLang="zh-CN" sz="2400" baseline="0"/>
              <a:t>Java</a:t>
            </a:r>
            <a:r>
              <a:rPr lang="zh-CN" altLang="en-US" sz="2400" baseline="0"/>
              <a:t>，</a:t>
            </a:r>
            <a:r>
              <a:rPr lang="en-US" altLang="zh-CN" sz="2400" baseline="0"/>
              <a:t>python,.Net</a:t>
            </a:r>
            <a:r>
              <a:rPr lang="zh-CN" altLang="en-US" sz="2400" baseline="0"/>
              <a:t>）创建的应用程序部署到云计算基础设施上去。客户不需要管理或控制的底层的云基础设施，包括网络、服务器、操作系统、存储，但客户能控制部署的应用程序，也可能控制应用的托管环境配置。</a:t>
            </a:r>
            <a:endParaRPr lang="en-US" altLang="zh-CN" sz="2400" baseline="0"/>
          </a:p>
          <a:p>
            <a:pPr>
              <a:spcBef>
                <a:spcPct val="20000"/>
              </a:spcBef>
            </a:pPr>
            <a:endParaRPr lang="en-US" altLang="zh-CN" sz="2400" baseline="0"/>
          </a:p>
          <a:p>
            <a:pPr>
              <a:spcBef>
                <a:spcPct val="20000"/>
              </a:spcBef>
            </a:pPr>
            <a:r>
              <a:rPr lang="zh-CN" altLang="en-US" sz="2400" baseline="0"/>
              <a:t>如：</a:t>
            </a:r>
            <a:r>
              <a:rPr lang="en-US" altLang="zh-CN" sz="2400" baseline="0"/>
              <a:t>IBM IT Factory</a:t>
            </a:r>
            <a:r>
              <a:rPr lang="zh-CN" altLang="en-US" sz="2400" baseline="0"/>
              <a:t>、</a:t>
            </a:r>
            <a:r>
              <a:rPr lang="en-US" altLang="zh-CN" sz="2400" baseline="0"/>
              <a:t>Google APPEngine</a:t>
            </a:r>
            <a:r>
              <a:rPr lang="zh-CN" altLang="en-US" sz="2400" baseline="0"/>
              <a:t>、</a:t>
            </a:r>
            <a:r>
              <a:rPr lang="en-US" altLang="zh-CN" sz="2400" baseline="0"/>
              <a:t>Force.com</a:t>
            </a:r>
            <a:r>
              <a:rPr lang="zh-CN" altLang="en-US" sz="2400" baseline="0"/>
              <a:t>；</a:t>
            </a:r>
          </a:p>
          <a:p>
            <a:pPr>
              <a:spcBef>
                <a:spcPct val="20000"/>
              </a:spcBef>
            </a:pPr>
            <a:endParaRPr lang="en-US" altLang="zh-CN" sz="2400" baseline="0"/>
          </a:p>
        </p:txBody>
      </p:sp>
      <p:pic>
        <p:nvPicPr>
          <p:cNvPr id="22534" name="Picture 1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7600" y="5318125"/>
            <a:ext cx="990600"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5" name="Picture 22" descr="WinAzure_h_rgb.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52488" y="5322888"/>
            <a:ext cx="1439862"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6" name="Picture 2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95975" y="5318125"/>
            <a:ext cx="1647825"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8" descr="PPT内页副本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175"/>
            <a:ext cx="9144000" cy="685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5" name="Rectangle 11"/>
          <p:cNvSpPr>
            <a:spLocks noGrp="1" noChangeArrowheads="1"/>
          </p:cNvSpPr>
          <p:nvPr>
            <p:ph type="title"/>
          </p:nvPr>
        </p:nvSpPr>
        <p:spPr>
          <a:xfrm>
            <a:off x="457200" y="274638"/>
            <a:ext cx="5029200" cy="563562"/>
          </a:xfrm>
        </p:spPr>
        <p:txBody>
          <a:bodyPr/>
          <a:lstStyle/>
          <a:p>
            <a:pPr eaLnBrk="1" hangingPunct="1">
              <a:lnSpc>
                <a:spcPct val="150000"/>
              </a:lnSpc>
              <a:spcBef>
                <a:spcPts val="900"/>
              </a:spcBef>
            </a:pPr>
            <a:r>
              <a:rPr lang="en-US" altLang="zh-CN" sz="4000" b="1" smtClean="0"/>
              <a:t>SaaS &amp; PaaS </a:t>
            </a:r>
            <a:r>
              <a:rPr lang="zh-CN" altLang="en-US" sz="4000" b="1" smtClean="0"/>
              <a:t>示例</a:t>
            </a:r>
            <a:endParaRPr lang="en-US" altLang="zh-CN" sz="4000" b="1" smtClean="0"/>
          </a:p>
        </p:txBody>
      </p:sp>
      <p:sp>
        <p:nvSpPr>
          <p:cNvPr id="23556" name="灯片编号占位符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eaLnBrk="1" hangingPunct="1"/>
            <a:fld id="{2FCD97FF-FE9F-40DB-853B-76A4E88BC698}" type="slidenum">
              <a:rPr lang="en-US" altLang="zh-CN" baseline="0" smtClean="0"/>
              <a:pPr eaLnBrk="1" hangingPunct="1"/>
              <a:t>22</a:t>
            </a:fld>
            <a:endParaRPr lang="en-US" altLang="zh-CN" baseline="0" smtClean="0"/>
          </a:p>
        </p:txBody>
      </p:sp>
      <p:sp>
        <p:nvSpPr>
          <p:cNvPr id="23557" name="Rectangle 4"/>
          <p:cNvSpPr>
            <a:spLocks noChangeArrowheads="1"/>
          </p:cNvSpPr>
          <p:nvPr/>
        </p:nvSpPr>
        <p:spPr bwMode="auto">
          <a:xfrm>
            <a:off x="2268538" y="2266950"/>
            <a:ext cx="5122862" cy="3984625"/>
          </a:xfrm>
          <a:prstGeom prst="rect">
            <a:avLst/>
          </a:prstGeom>
          <a:noFill/>
          <a:ln w="6350" algn="ctr">
            <a:solidFill>
              <a:schemeClr val="tx1"/>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lIns="87788" tIns="43893" rIns="87788" bIns="43893" anchor="ct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eaLnBrk="1" hangingPunct="1">
              <a:lnSpc>
                <a:spcPct val="110000"/>
              </a:lnSpc>
              <a:buClr>
                <a:schemeClr val="bg1"/>
              </a:buClr>
              <a:buFont typeface="Wingdings" pitchFamily="2" charset="2"/>
              <a:buChar char="•"/>
            </a:pPr>
            <a:endParaRPr lang="zh-CN" altLang="en-US" sz="2000">
              <a:solidFill>
                <a:schemeClr val="bg1"/>
              </a:solidFill>
              <a:latin typeface="FrutigerNext LT Regular"/>
              <a:ea typeface="华文细黑" pitchFamily="2" charset="-122"/>
            </a:endParaRPr>
          </a:p>
        </p:txBody>
      </p:sp>
      <p:sp>
        <p:nvSpPr>
          <p:cNvPr id="23558" name="Rectangle 8"/>
          <p:cNvSpPr>
            <a:spLocks noChangeArrowheads="1"/>
          </p:cNvSpPr>
          <p:nvPr/>
        </p:nvSpPr>
        <p:spPr bwMode="auto">
          <a:xfrm>
            <a:off x="4708525" y="2759075"/>
            <a:ext cx="2551113" cy="593725"/>
          </a:xfrm>
          <a:prstGeom prst="rect">
            <a:avLst/>
          </a:prstGeom>
          <a:solidFill>
            <a:srgbClr val="FFFFFF"/>
          </a:solidFill>
          <a:ln w="9525">
            <a:solidFill>
              <a:schemeClr val="tx1"/>
            </a:solidFill>
            <a:miter lim="800000"/>
            <a:headEnd/>
            <a:tailEnd/>
          </a:ln>
        </p:spPr>
        <p:txBody>
          <a:bodyPr wrap="none" anchor="ct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algn="ctr" eaLnBrk="1" hangingPunct="1"/>
            <a:endParaRPr lang="zh-CN" altLang="en-US" sz="2000" b="1">
              <a:solidFill>
                <a:schemeClr val="bg1"/>
              </a:solidFill>
              <a:latin typeface="FrutigerNext LT Regular"/>
              <a:ea typeface="MS PGothic" pitchFamily="34" charset="-128"/>
            </a:endParaRPr>
          </a:p>
        </p:txBody>
      </p:sp>
      <p:sp>
        <p:nvSpPr>
          <p:cNvPr id="23559" name="Rectangle 9"/>
          <p:cNvSpPr>
            <a:spLocks noChangeArrowheads="1"/>
          </p:cNvSpPr>
          <p:nvPr/>
        </p:nvSpPr>
        <p:spPr bwMode="auto">
          <a:xfrm>
            <a:off x="2411413" y="2743200"/>
            <a:ext cx="2484437" cy="213677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defTabSz="801688" eaLnBrk="0" hangingPunct="0">
              <a:defRPr baseline="-25000">
                <a:solidFill>
                  <a:schemeClr val="tx1"/>
                </a:solidFill>
                <a:latin typeface="Arial" pitchFamily="34" charset="0"/>
                <a:ea typeface="宋体" pitchFamily="2" charset="-122"/>
              </a:defRPr>
            </a:lvl1pPr>
            <a:lvl2pPr marL="742950" indent="-285750" defTabSz="801688" eaLnBrk="0" hangingPunct="0">
              <a:defRPr baseline="-25000">
                <a:solidFill>
                  <a:schemeClr val="tx1"/>
                </a:solidFill>
                <a:latin typeface="Arial" pitchFamily="34" charset="0"/>
                <a:ea typeface="宋体" pitchFamily="2" charset="-122"/>
              </a:defRPr>
            </a:lvl2pPr>
            <a:lvl3pPr marL="1143000" indent="-228600" defTabSz="801688" eaLnBrk="0" hangingPunct="0">
              <a:defRPr baseline="-25000">
                <a:solidFill>
                  <a:schemeClr val="tx1"/>
                </a:solidFill>
                <a:latin typeface="Arial" pitchFamily="34" charset="0"/>
                <a:ea typeface="宋体" pitchFamily="2" charset="-122"/>
              </a:defRPr>
            </a:lvl3pPr>
            <a:lvl4pPr marL="1600200" indent="-228600" defTabSz="801688" eaLnBrk="0" hangingPunct="0">
              <a:defRPr baseline="-25000">
                <a:solidFill>
                  <a:schemeClr val="tx1"/>
                </a:solidFill>
                <a:latin typeface="Arial" pitchFamily="34" charset="0"/>
                <a:ea typeface="宋体" pitchFamily="2" charset="-122"/>
              </a:defRPr>
            </a:lvl4pPr>
            <a:lvl5pPr marL="2057400" indent="-228600" defTabSz="801688" eaLnBrk="0" hangingPunct="0">
              <a:defRPr baseline="-25000">
                <a:solidFill>
                  <a:schemeClr val="tx1"/>
                </a:solidFill>
                <a:latin typeface="Arial" pitchFamily="34" charset="0"/>
                <a:ea typeface="宋体" pitchFamily="2" charset="-122"/>
              </a:defRPr>
            </a:lvl5pPr>
            <a:lvl6pPr marL="2514600" indent="-228600" defTabSz="801688"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defTabSz="801688"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defTabSz="801688"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defTabSz="801688" eaLnBrk="0" fontAlgn="base" hangingPunct="0">
              <a:spcBef>
                <a:spcPct val="0"/>
              </a:spcBef>
              <a:spcAft>
                <a:spcPct val="0"/>
              </a:spcAft>
              <a:defRPr baseline="-25000">
                <a:solidFill>
                  <a:schemeClr val="tx1"/>
                </a:solidFill>
                <a:latin typeface="Arial" pitchFamily="34" charset="0"/>
                <a:ea typeface="宋体" pitchFamily="2" charset="-122"/>
              </a:defRPr>
            </a:lvl9pPr>
          </a:lstStyle>
          <a:p>
            <a:pPr algn="ctr" eaLnBrk="1" hangingPunct="1"/>
            <a:endParaRPr lang="zh-CN" altLang="en-US" sz="2000">
              <a:solidFill>
                <a:schemeClr val="bg1"/>
              </a:solidFill>
              <a:latin typeface="FrutigerNext LT Regular"/>
              <a:ea typeface="MS PGothic" pitchFamily="34" charset="-128"/>
            </a:endParaRPr>
          </a:p>
        </p:txBody>
      </p:sp>
      <p:sp>
        <p:nvSpPr>
          <p:cNvPr id="23560" name="AutoShape 10"/>
          <p:cNvSpPr>
            <a:spLocks noChangeArrowheads="1"/>
          </p:cNvSpPr>
          <p:nvPr/>
        </p:nvSpPr>
        <p:spPr bwMode="auto">
          <a:xfrm>
            <a:off x="2278063" y="5519738"/>
            <a:ext cx="5113337" cy="606425"/>
          </a:xfrm>
          <a:prstGeom prst="flowChartProcess">
            <a:avLst/>
          </a:prstGeom>
          <a:solidFill>
            <a:schemeClr val="accent1"/>
          </a:solidFill>
          <a:ln w="9525">
            <a:solidFill>
              <a:schemeClr val="tx1"/>
            </a:solidFill>
            <a:miter lim="800000"/>
            <a:headEnd/>
            <a:tailEnd/>
          </a:ln>
        </p:spPr>
        <p:txBody>
          <a:bodyPr wrap="none" anchor="ct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algn="ctr" eaLnBrk="1" hangingPunct="1"/>
            <a:endParaRPr lang="zh-CN" altLang="en-US" sz="2000" b="1">
              <a:solidFill>
                <a:schemeClr val="bg1"/>
              </a:solidFill>
              <a:latin typeface="FrutigerNext LT Regular"/>
              <a:ea typeface="MS PGothic" pitchFamily="34" charset="-128"/>
            </a:endParaRPr>
          </a:p>
        </p:txBody>
      </p:sp>
      <p:sp>
        <p:nvSpPr>
          <p:cNvPr id="23561" name="Text Box 11"/>
          <p:cNvSpPr txBox="1">
            <a:spLocks noChangeArrowheads="1"/>
          </p:cNvSpPr>
          <p:nvPr/>
        </p:nvSpPr>
        <p:spPr bwMode="auto">
          <a:xfrm>
            <a:off x="3090863" y="5638800"/>
            <a:ext cx="338931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1" tIns="45705" rIns="91411" bIns="45705">
            <a:spAutoFit/>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eaLnBrk="1" hangingPunct="1">
              <a:spcBef>
                <a:spcPct val="50000"/>
              </a:spcBef>
            </a:pPr>
            <a:r>
              <a:rPr lang="zh-CN" altLang="en-US" sz="2000">
                <a:latin typeface="FrutigerNext LT Regular"/>
                <a:ea typeface="华文细黑" pitchFamily="2" charset="-122"/>
              </a:rPr>
              <a:t>定制化硬件，集装箱式数据中心</a:t>
            </a:r>
          </a:p>
        </p:txBody>
      </p:sp>
      <p:sp>
        <p:nvSpPr>
          <p:cNvPr id="23562" name="AutoShape 12"/>
          <p:cNvSpPr>
            <a:spLocks noChangeArrowheads="1"/>
          </p:cNvSpPr>
          <p:nvPr/>
        </p:nvSpPr>
        <p:spPr bwMode="auto">
          <a:xfrm>
            <a:off x="2286000" y="4826000"/>
            <a:ext cx="5086350" cy="700088"/>
          </a:xfrm>
          <a:prstGeom prst="flowChartProcess">
            <a:avLst/>
          </a:prstGeom>
          <a:solidFill>
            <a:srgbClr val="FFCC99"/>
          </a:solidFill>
          <a:ln w="9525">
            <a:solidFill>
              <a:schemeClr val="tx1"/>
            </a:solidFill>
            <a:miter lim="800000"/>
            <a:headEnd/>
            <a:tailEnd/>
          </a:ln>
        </p:spPr>
        <p:txBody>
          <a:bodyPr wrap="none" lIns="91411" tIns="45705" rIns="91411" bIns="45705" anchor="ct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algn="ctr" eaLnBrk="1" hangingPunct="1"/>
            <a:endParaRPr lang="zh-CN" altLang="en-US" sz="2000"/>
          </a:p>
        </p:txBody>
      </p:sp>
      <p:sp>
        <p:nvSpPr>
          <p:cNvPr id="23563" name="Text Box 13"/>
          <p:cNvSpPr txBox="1">
            <a:spLocks noChangeArrowheads="1"/>
          </p:cNvSpPr>
          <p:nvPr/>
        </p:nvSpPr>
        <p:spPr bwMode="auto">
          <a:xfrm>
            <a:off x="3563938" y="4829175"/>
            <a:ext cx="2400300"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1" tIns="45705" rIns="91411" bIns="45705">
            <a:spAutoFit/>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algn="ctr" eaLnBrk="1" hangingPunct="1">
              <a:spcBef>
                <a:spcPct val="50000"/>
              </a:spcBef>
            </a:pPr>
            <a:r>
              <a:rPr lang="zh-CN" altLang="en-US" sz="2000">
                <a:latin typeface="FrutigerNext LT Regular"/>
                <a:ea typeface="华文细黑" pitchFamily="2" charset="-122"/>
              </a:rPr>
              <a:t>云计算</a:t>
            </a:r>
            <a:r>
              <a:rPr lang="en-US" altLang="zh-CN" sz="2000">
                <a:latin typeface="FrutigerNext LT Regular"/>
                <a:ea typeface="华文细黑" pitchFamily="2" charset="-122"/>
              </a:rPr>
              <a:t>IT</a:t>
            </a:r>
            <a:r>
              <a:rPr lang="zh-CN" altLang="en-US" sz="2000">
                <a:latin typeface="FrutigerNext LT Regular"/>
                <a:ea typeface="华文细黑" pitchFamily="2" charset="-122"/>
              </a:rPr>
              <a:t>平台</a:t>
            </a:r>
          </a:p>
        </p:txBody>
      </p:sp>
      <p:pic>
        <p:nvPicPr>
          <p:cNvPr id="23564" name="Picture 1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75188" y="3365500"/>
            <a:ext cx="2619375" cy="148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65" name="Text Box 15"/>
          <p:cNvSpPr txBox="1">
            <a:spLocks noChangeArrowheads="1"/>
          </p:cNvSpPr>
          <p:nvPr/>
        </p:nvSpPr>
        <p:spPr bwMode="auto">
          <a:xfrm>
            <a:off x="2438400" y="2824163"/>
            <a:ext cx="2417763" cy="307975"/>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11" tIns="45705" rIns="91411" bIns="45705">
            <a:spAutoFit/>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eaLnBrk="1" hangingPunct="1">
              <a:spcBef>
                <a:spcPct val="50000"/>
              </a:spcBef>
            </a:pPr>
            <a:r>
              <a:rPr lang="en-US" altLang="zh-CN" sz="2000" b="1">
                <a:latin typeface="FrutigerNext LT Regular"/>
                <a:ea typeface="华文细黑" pitchFamily="2" charset="-122"/>
              </a:rPr>
              <a:t>Google</a:t>
            </a:r>
            <a:r>
              <a:rPr lang="zh-CN" altLang="en-US" sz="2000" b="1">
                <a:latin typeface="FrutigerNext LT Regular"/>
                <a:ea typeface="华文细黑" pitchFamily="2" charset="-122"/>
              </a:rPr>
              <a:t>应用</a:t>
            </a:r>
          </a:p>
        </p:txBody>
      </p:sp>
      <p:sp>
        <p:nvSpPr>
          <p:cNvPr id="23566" name="Rectangle 16"/>
          <p:cNvSpPr>
            <a:spLocks noChangeArrowheads="1"/>
          </p:cNvSpPr>
          <p:nvPr/>
        </p:nvSpPr>
        <p:spPr bwMode="auto">
          <a:xfrm>
            <a:off x="4708525" y="3327400"/>
            <a:ext cx="2551113" cy="150653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algn="ctr" eaLnBrk="1" hangingPunct="1"/>
            <a:endParaRPr lang="zh-CN" altLang="en-US" sz="2000" b="1">
              <a:solidFill>
                <a:schemeClr val="bg1"/>
              </a:solidFill>
              <a:latin typeface="FrutigerNext LT Regular"/>
              <a:ea typeface="MS PGothic" pitchFamily="34" charset="-128"/>
            </a:endParaRPr>
          </a:p>
        </p:txBody>
      </p:sp>
      <p:sp>
        <p:nvSpPr>
          <p:cNvPr id="23567" name="Text Box 17"/>
          <p:cNvSpPr txBox="1">
            <a:spLocks noChangeArrowheads="1"/>
          </p:cNvSpPr>
          <p:nvPr/>
        </p:nvSpPr>
        <p:spPr bwMode="auto">
          <a:xfrm>
            <a:off x="4718050" y="2776538"/>
            <a:ext cx="2559050" cy="306387"/>
          </a:xfrm>
          <a:prstGeom prst="rect">
            <a:avLst/>
          </a:prstGeom>
          <a:solidFill>
            <a:srgbClr val="FFCC99"/>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lIns="91411" tIns="45705" rIns="91411" bIns="45705">
            <a:spAutoFit/>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algn="ctr" eaLnBrk="1" hangingPunct="1">
              <a:spcBef>
                <a:spcPct val="50000"/>
              </a:spcBef>
            </a:pPr>
            <a:r>
              <a:rPr lang="zh-CN" altLang="en-US" sz="2000">
                <a:latin typeface="FrutigerNext LT Regular"/>
                <a:ea typeface="华文细黑" pitchFamily="2" charset="-122"/>
              </a:rPr>
              <a:t>托管的第三方应用</a:t>
            </a:r>
          </a:p>
        </p:txBody>
      </p:sp>
      <p:pic>
        <p:nvPicPr>
          <p:cNvPr id="23568" name="Picture 18" descr="youtube-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63950" y="3467100"/>
            <a:ext cx="850900" cy="407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69" name="Text Box 19"/>
          <p:cNvSpPr txBox="1">
            <a:spLocks noChangeArrowheads="1"/>
          </p:cNvSpPr>
          <p:nvPr/>
        </p:nvSpPr>
        <p:spPr bwMode="auto">
          <a:xfrm>
            <a:off x="2278063" y="2252663"/>
            <a:ext cx="5113337" cy="466725"/>
          </a:xfrm>
          <a:prstGeom prst="rect">
            <a:avLst/>
          </a:prstGeom>
          <a:solidFill>
            <a:srgbClr val="339966">
              <a:alpha val="59999"/>
            </a:srgbClr>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lIns="87761" tIns="43880" rIns="87761" bIns="43880" anchor="ctr"/>
          <a:lstStyle>
            <a:lvl1pPr defTabSz="877888" eaLnBrk="0" hangingPunct="0">
              <a:defRPr baseline="-25000">
                <a:solidFill>
                  <a:schemeClr val="tx1"/>
                </a:solidFill>
                <a:latin typeface="Arial" pitchFamily="34" charset="0"/>
                <a:ea typeface="宋体" pitchFamily="2" charset="-122"/>
              </a:defRPr>
            </a:lvl1pPr>
            <a:lvl2pPr marL="742950" indent="-285750" defTabSz="877888" eaLnBrk="0" hangingPunct="0">
              <a:defRPr baseline="-25000">
                <a:solidFill>
                  <a:schemeClr val="tx1"/>
                </a:solidFill>
                <a:latin typeface="Arial" pitchFamily="34" charset="0"/>
                <a:ea typeface="宋体" pitchFamily="2" charset="-122"/>
              </a:defRPr>
            </a:lvl2pPr>
            <a:lvl3pPr marL="1143000" indent="-228600" defTabSz="877888" eaLnBrk="0" hangingPunct="0">
              <a:defRPr baseline="-25000">
                <a:solidFill>
                  <a:schemeClr val="tx1"/>
                </a:solidFill>
                <a:latin typeface="Arial" pitchFamily="34" charset="0"/>
                <a:ea typeface="宋体" pitchFamily="2" charset="-122"/>
              </a:defRPr>
            </a:lvl3pPr>
            <a:lvl4pPr marL="1600200" indent="-228600" defTabSz="877888" eaLnBrk="0" hangingPunct="0">
              <a:defRPr baseline="-25000">
                <a:solidFill>
                  <a:schemeClr val="tx1"/>
                </a:solidFill>
                <a:latin typeface="Arial" pitchFamily="34" charset="0"/>
                <a:ea typeface="宋体" pitchFamily="2" charset="-122"/>
              </a:defRPr>
            </a:lvl4pPr>
            <a:lvl5pPr marL="2057400" indent="-228600" defTabSz="877888" eaLnBrk="0" hangingPunct="0">
              <a:defRPr baseline="-25000">
                <a:solidFill>
                  <a:schemeClr val="tx1"/>
                </a:solidFill>
                <a:latin typeface="Arial" pitchFamily="34" charset="0"/>
                <a:ea typeface="宋体" pitchFamily="2" charset="-122"/>
              </a:defRPr>
            </a:lvl5pPr>
            <a:lvl6pPr marL="2514600" indent="-228600" defTabSz="877888"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defTabSz="877888"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defTabSz="877888"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defTabSz="877888" eaLnBrk="0" fontAlgn="base" hangingPunct="0">
              <a:spcBef>
                <a:spcPct val="0"/>
              </a:spcBef>
              <a:spcAft>
                <a:spcPct val="0"/>
              </a:spcAft>
              <a:defRPr baseline="-25000">
                <a:solidFill>
                  <a:schemeClr val="tx1"/>
                </a:solidFill>
                <a:latin typeface="Arial" pitchFamily="34" charset="0"/>
                <a:ea typeface="宋体" pitchFamily="2" charset="-122"/>
              </a:defRPr>
            </a:lvl9pPr>
          </a:lstStyle>
          <a:p>
            <a:pPr algn="ctr" eaLnBrk="1" hangingPunct="1">
              <a:lnSpc>
                <a:spcPct val="90000"/>
              </a:lnSpc>
              <a:buClr>
                <a:schemeClr val="bg1"/>
              </a:buClr>
              <a:buFont typeface="Wingdings" pitchFamily="2" charset="2"/>
              <a:buNone/>
            </a:pPr>
            <a:r>
              <a:rPr lang="en-US" altLang="zh-CN" sz="2000" b="1">
                <a:solidFill>
                  <a:schemeClr val="bg1"/>
                </a:solidFill>
                <a:latin typeface="FrutigerNext LT Regular"/>
                <a:ea typeface="华文细黑" pitchFamily="2" charset="-122"/>
                <a:cs typeface="Tahoma" pitchFamily="34" charset="0"/>
              </a:rPr>
              <a:t>Google </a:t>
            </a:r>
            <a:r>
              <a:rPr lang="zh-CN" altLang="en-US" sz="2000" b="1">
                <a:solidFill>
                  <a:schemeClr val="bg1"/>
                </a:solidFill>
                <a:latin typeface="FrutigerNext LT Regular"/>
                <a:ea typeface="华文细黑" pitchFamily="2" charset="-122"/>
                <a:cs typeface="Tahoma" pitchFamily="34" charset="0"/>
              </a:rPr>
              <a:t>云计算</a:t>
            </a:r>
            <a:r>
              <a:rPr lang="en-US" altLang="zh-CN" sz="2000" b="1">
                <a:solidFill>
                  <a:schemeClr val="bg1"/>
                </a:solidFill>
                <a:latin typeface="FrutigerNext LT Regular"/>
                <a:ea typeface="华文细黑" pitchFamily="2" charset="-122"/>
                <a:cs typeface="Tahoma" pitchFamily="34" charset="0"/>
              </a:rPr>
              <a:t>IT</a:t>
            </a:r>
            <a:r>
              <a:rPr lang="zh-CN" altLang="en-US" sz="2000" b="1">
                <a:solidFill>
                  <a:schemeClr val="bg1"/>
                </a:solidFill>
                <a:latin typeface="FrutigerNext LT Regular"/>
                <a:ea typeface="华文细黑" pitchFamily="2" charset="-122"/>
                <a:cs typeface="Tahoma" pitchFamily="34" charset="0"/>
              </a:rPr>
              <a:t>架构</a:t>
            </a:r>
          </a:p>
        </p:txBody>
      </p:sp>
      <p:sp>
        <p:nvSpPr>
          <p:cNvPr id="23570" name="Text Box 21"/>
          <p:cNvSpPr txBox="1">
            <a:spLocks noChangeArrowheads="1"/>
          </p:cNvSpPr>
          <p:nvPr/>
        </p:nvSpPr>
        <p:spPr bwMode="auto">
          <a:xfrm>
            <a:off x="2886075" y="4419600"/>
            <a:ext cx="796925"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1" tIns="45705" rIns="91411" bIns="45705">
            <a:spAutoFit/>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eaLnBrk="1" hangingPunct="1">
              <a:spcBef>
                <a:spcPct val="50000"/>
              </a:spcBef>
            </a:pPr>
            <a:r>
              <a:rPr lang="zh-CN" altLang="en-US" sz="2000">
                <a:latin typeface="华文细黑" pitchFamily="2" charset="-122"/>
                <a:ea typeface="华文细黑" pitchFamily="2" charset="-122"/>
              </a:rPr>
              <a:t>搜索</a:t>
            </a:r>
          </a:p>
        </p:txBody>
      </p:sp>
      <p:sp>
        <p:nvSpPr>
          <p:cNvPr id="23571" name="Text Box 22"/>
          <p:cNvSpPr txBox="1">
            <a:spLocks noChangeArrowheads="1"/>
          </p:cNvSpPr>
          <p:nvPr/>
        </p:nvSpPr>
        <p:spPr bwMode="auto">
          <a:xfrm>
            <a:off x="3575050" y="4419600"/>
            <a:ext cx="796925"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1" tIns="45705" rIns="91411" bIns="45705">
            <a:spAutoFit/>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eaLnBrk="1" hangingPunct="1">
              <a:spcBef>
                <a:spcPct val="50000"/>
              </a:spcBef>
            </a:pPr>
            <a:r>
              <a:rPr lang="zh-CN" altLang="en-US" sz="2000">
                <a:latin typeface="华文细黑" pitchFamily="2" charset="-122"/>
                <a:ea typeface="华文细黑" pitchFamily="2" charset="-122"/>
              </a:rPr>
              <a:t>广告</a:t>
            </a:r>
          </a:p>
        </p:txBody>
      </p:sp>
      <p:sp>
        <p:nvSpPr>
          <p:cNvPr id="23572" name="Text Box 23"/>
          <p:cNvSpPr txBox="1">
            <a:spLocks noChangeArrowheads="1"/>
          </p:cNvSpPr>
          <p:nvPr/>
        </p:nvSpPr>
        <p:spPr bwMode="auto">
          <a:xfrm>
            <a:off x="2871788" y="4114800"/>
            <a:ext cx="1138237"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1" tIns="45705" rIns="91411" bIns="45705">
            <a:spAutoFit/>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eaLnBrk="1" hangingPunct="1">
              <a:spcBef>
                <a:spcPct val="50000"/>
              </a:spcBef>
            </a:pPr>
            <a:r>
              <a:rPr lang="en-US" altLang="zh-CN" sz="2000">
                <a:latin typeface="华文细黑" pitchFamily="2" charset="-122"/>
                <a:ea typeface="华文细黑" pitchFamily="2" charset="-122"/>
              </a:rPr>
              <a:t>VoIP/IM</a:t>
            </a:r>
          </a:p>
        </p:txBody>
      </p:sp>
      <p:sp>
        <p:nvSpPr>
          <p:cNvPr id="23573" name="Text Box 24"/>
          <p:cNvSpPr txBox="1">
            <a:spLocks noChangeArrowheads="1"/>
          </p:cNvSpPr>
          <p:nvPr/>
        </p:nvSpPr>
        <p:spPr bwMode="auto">
          <a:xfrm>
            <a:off x="3557588" y="4114800"/>
            <a:ext cx="1138237"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1" tIns="45705" rIns="91411" bIns="45705">
            <a:spAutoFit/>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eaLnBrk="1" hangingPunct="1">
              <a:spcBef>
                <a:spcPct val="50000"/>
              </a:spcBef>
            </a:pPr>
            <a:r>
              <a:rPr lang="zh-CN" altLang="en-US" sz="2000">
                <a:latin typeface="华文细黑" pitchFamily="2" charset="-122"/>
                <a:ea typeface="华文细黑" pitchFamily="2" charset="-122"/>
              </a:rPr>
              <a:t>地图服务</a:t>
            </a:r>
          </a:p>
        </p:txBody>
      </p:sp>
      <p:sp>
        <p:nvSpPr>
          <p:cNvPr id="23574" name="Text Box 25"/>
          <p:cNvSpPr txBox="1">
            <a:spLocks noChangeArrowheads="1"/>
          </p:cNvSpPr>
          <p:nvPr/>
        </p:nvSpPr>
        <p:spPr bwMode="auto">
          <a:xfrm>
            <a:off x="2871788" y="3794125"/>
            <a:ext cx="1138237"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1" tIns="45705" rIns="91411" bIns="45705">
            <a:spAutoFit/>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eaLnBrk="1" hangingPunct="1">
              <a:spcBef>
                <a:spcPct val="50000"/>
              </a:spcBef>
            </a:pPr>
            <a:r>
              <a:rPr lang="zh-CN" altLang="en-US" sz="2000">
                <a:latin typeface="华文细黑" pitchFamily="2" charset="-122"/>
                <a:ea typeface="华文细黑" pitchFamily="2" charset="-122"/>
              </a:rPr>
              <a:t>照片分享</a:t>
            </a:r>
          </a:p>
        </p:txBody>
      </p:sp>
      <p:sp>
        <p:nvSpPr>
          <p:cNvPr id="23575" name="Text Box 26"/>
          <p:cNvSpPr txBox="1">
            <a:spLocks noChangeArrowheads="1"/>
          </p:cNvSpPr>
          <p:nvPr/>
        </p:nvSpPr>
        <p:spPr bwMode="auto">
          <a:xfrm>
            <a:off x="3560763" y="3810000"/>
            <a:ext cx="1138237"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1" tIns="45705" rIns="91411" bIns="45705">
            <a:spAutoFit/>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eaLnBrk="1" hangingPunct="1">
              <a:spcBef>
                <a:spcPct val="50000"/>
              </a:spcBef>
            </a:pPr>
            <a:r>
              <a:rPr lang="zh-CN" altLang="en-US" sz="2000">
                <a:latin typeface="华文细黑" pitchFamily="2" charset="-122"/>
                <a:ea typeface="华文细黑" pitchFamily="2" charset="-122"/>
              </a:rPr>
              <a:t>邮件</a:t>
            </a:r>
          </a:p>
        </p:txBody>
      </p:sp>
      <p:sp>
        <p:nvSpPr>
          <p:cNvPr id="23576" name="Text Box 27"/>
          <p:cNvSpPr txBox="1">
            <a:spLocks noChangeArrowheads="1"/>
          </p:cNvSpPr>
          <p:nvPr/>
        </p:nvSpPr>
        <p:spPr bwMode="auto">
          <a:xfrm>
            <a:off x="2871788" y="3489325"/>
            <a:ext cx="1138237"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1" tIns="45705" rIns="91411" bIns="45705">
            <a:spAutoFit/>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eaLnBrk="1" hangingPunct="1">
              <a:spcBef>
                <a:spcPct val="50000"/>
              </a:spcBef>
            </a:pPr>
            <a:r>
              <a:rPr lang="zh-CN" altLang="en-US" sz="2000">
                <a:latin typeface="华文细黑" pitchFamily="2" charset="-122"/>
                <a:ea typeface="华文细黑" pitchFamily="2" charset="-122"/>
              </a:rPr>
              <a:t>视频分享</a:t>
            </a:r>
          </a:p>
        </p:txBody>
      </p:sp>
      <p:sp>
        <p:nvSpPr>
          <p:cNvPr id="23577" name="Text Box 28"/>
          <p:cNvSpPr txBox="1">
            <a:spLocks noChangeArrowheads="1"/>
          </p:cNvSpPr>
          <p:nvPr/>
        </p:nvSpPr>
        <p:spPr bwMode="auto">
          <a:xfrm>
            <a:off x="2871788" y="3200400"/>
            <a:ext cx="1138237"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1" tIns="45705" rIns="91411" bIns="45705">
            <a:spAutoFit/>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eaLnBrk="1" hangingPunct="1">
              <a:spcBef>
                <a:spcPct val="50000"/>
              </a:spcBef>
            </a:pPr>
            <a:r>
              <a:rPr lang="zh-CN" altLang="en-US" sz="2000">
                <a:latin typeface="华文细黑" pitchFamily="2" charset="-122"/>
                <a:ea typeface="华文细黑" pitchFamily="2" charset="-122"/>
              </a:rPr>
              <a:t>办公套件</a:t>
            </a:r>
          </a:p>
        </p:txBody>
      </p:sp>
      <p:sp>
        <p:nvSpPr>
          <p:cNvPr id="23578" name="Text Box 29"/>
          <p:cNvSpPr txBox="1">
            <a:spLocks noChangeArrowheads="1"/>
          </p:cNvSpPr>
          <p:nvPr/>
        </p:nvSpPr>
        <p:spPr bwMode="auto">
          <a:xfrm>
            <a:off x="3557588" y="3200400"/>
            <a:ext cx="1138237"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1" tIns="45705" rIns="91411" bIns="45705">
            <a:spAutoFit/>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eaLnBrk="1" hangingPunct="1">
              <a:spcBef>
                <a:spcPct val="50000"/>
              </a:spcBef>
            </a:pPr>
            <a:r>
              <a:rPr lang="zh-CN" altLang="en-US" sz="2000">
                <a:latin typeface="华文细黑" pitchFamily="2" charset="-122"/>
                <a:ea typeface="华文细黑" pitchFamily="2" charset="-122"/>
              </a:rPr>
              <a:t>日历</a:t>
            </a:r>
          </a:p>
        </p:txBody>
      </p:sp>
      <p:sp>
        <p:nvSpPr>
          <p:cNvPr id="23579" name="Rectangle 31"/>
          <p:cNvSpPr>
            <a:spLocks noChangeArrowheads="1"/>
          </p:cNvSpPr>
          <p:nvPr/>
        </p:nvSpPr>
        <p:spPr bwMode="auto">
          <a:xfrm>
            <a:off x="3101975" y="5118100"/>
            <a:ext cx="631825" cy="222250"/>
          </a:xfrm>
          <a:prstGeom prst="rect">
            <a:avLst/>
          </a:prstGeom>
          <a:noFill/>
          <a:ln w="9525">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lIns="91411" tIns="45705" rIns="91411" bIns="45705" anchor="ct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algn="ctr" eaLnBrk="1" hangingPunct="1"/>
            <a:r>
              <a:rPr lang="en-US" altLang="zh-CN" sz="2000"/>
              <a:t>GFS</a:t>
            </a:r>
          </a:p>
        </p:txBody>
      </p:sp>
      <p:sp>
        <p:nvSpPr>
          <p:cNvPr id="23580" name="Rectangle 32"/>
          <p:cNvSpPr>
            <a:spLocks noChangeArrowheads="1"/>
          </p:cNvSpPr>
          <p:nvPr/>
        </p:nvSpPr>
        <p:spPr bwMode="auto">
          <a:xfrm>
            <a:off x="3814763" y="5105400"/>
            <a:ext cx="779462" cy="236538"/>
          </a:xfrm>
          <a:prstGeom prst="rect">
            <a:avLst/>
          </a:prstGeom>
          <a:noFill/>
          <a:ln w="9525">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lIns="91411" tIns="45705" rIns="91411" bIns="45705" anchor="ct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algn="ctr" eaLnBrk="1" hangingPunct="1"/>
            <a:r>
              <a:rPr lang="en-US" altLang="zh-CN" sz="2000"/>
              <a:t>BigTable</a:t>
            </a:r>
          </a:p>
        </p:txBody>
      </p:sp>
      <p:sp>
        <p:nvSpPr>
          <p:cNvPr id="23581" name="Rectangle 33"/>
          <p:cNvSpPr>
            <a:spLocks noChangeArrowheads="1"/>
          </p:cNvSpPr>
          <p:nvPr/>
        </p:nvSpPr>
        <p:spPr bwMode="auto">
          <a:xfrm>
            <a:off x="4673600" y="5106988"/>
            <a:ext cx="935038" cy="234950"/>
          </a:xfrm>
          <a:prstGeom prst="rect">
            <a:avLst/>
          </a:prstGeom>
          <a:noFill/>
          <a:ln w="9525">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lIns="91411" tIns="45705" rIns="91411" bIns="45705" anchor="ct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algn="ctr" eaLnBrk="1" hangingPunct="1"/>
            <a:r>
              <a:rPr lang="en-US" altLang="zh-CN" sz="2000"/>
              <a:t>MapReduce</a:t>
            </a:r>
          </a:p>
        </p:txBody>
      </p:sp>
      <p:sp>
        <p:nvSpPr>
          <p:cNvPr id="23582" name="Rectangle 34"/>
          <p:cNvSpPr>
            <a:spLocks noChangeArrowheads="1"/>
          </p:cNvSpPr>
          <p:nvPr/>
        </p:nvSpPr>
        <p:spPr bwMode="auto">
          <a:xfrm>
            <a:off x="5686425" y="5118100"/>
            <a:ext cx="827088" cy="222250"/>
          </a:xfrm>
          <a:prstGeom prst="rect">
            <a:avLst/>
          </a:prstGeom>
          <a:noFill/>
          <a:ln w="9525">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lIns="91411" tIns="45705" rIns="91411" bIns="45705" anchor="ct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algn="ctr" eaLnBrk="1" hangingPunct="1"/>
            <a:r>
              <a:rPr lang="zh-CN" altLang="en-US" sz="2000">
                <a:latin typeface="华文细黑" pitchFamily="2" charset="-122"/>
                <a:ea typeface="华文细黑" pitchFamily="2" charset="-122"/>
              </a:rPr>
              <a:t>集群管理</a:t>
            </a:r>
          </a:p>
        </p:txBody>
      </p:sp>
      <p:pic>
        <p:nvPicPr>
          <p:cNvPr id="23583" name="Picture 35" descr="googl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17738" y="1574800"/>
            <a:ext cx="1419225"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84" name="Rectangle 36"/>
          <p:cNvSpPr>
            <a:spLocks noChangeArrowheads="1"/>
          </p:cNvSpPr>
          <p:nvPr/>
        </p:nvSpPr>
        <p:spPr bwMode="auto">
          <a:xfrm>
            <a:off x="3573463" y="1316038"/>
            <a:ext cx="5200650" cy="869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80139" tIns="40069" rIns="80139" bIns="40069" anchor="ctr"/>
          <a:lstStyle>
            <a:lvl1pPr defTabSz="801688" eaLnBrk="0" hangingPunct="0">
              <a:defRPr baseline="-25000">
                <a:solidFill>
                  <a:schemeClr val="tx1"/>
                </a:solidFill>
                <a:latin typeface="Arial" pitchFamily="34" charset="0"/>
                <a:ea typeface="宋体" pitchFamily="2" charset="-122"/>
              </a:defRPr>
            </a:lvl1pPr>
            <a:lvl2pPr marL="742950" indent="-285750" defTabSz="801688" eaLnBrk="0" hangingPunct="0">
              <a:defRPr baseline="-25000">
                <a:solidFill>
                  <a:schemeClr val="tx1"/>
                </a:solidFill>
                <a:latin typeface="Arial" pitchFamily="34" charset="0"/>
                <a:ea typeface="宋体" pitchFamily="2" charset="-122"/>
              </a:defRPr>
            </a:lvl2pPr>
            <a:lvl3pPr marL="1143000" indent="-228600" defTabSz="801688" eaLnBrk="0" hangingPunct="0">
              <a:defRPr baseline="-25000">
                <a:solidFill>
                  <a:schemeClr val="tx1"/>
                </a:solidFill>
                <a:latin typeface="Arial" pitchFamily="34" charset="0"/>
                <a:ea typeface="宋体" pitchFamily="2" charset="-122"/>
              </a:defRPr>
            </a:lvl3pPr>
            <a:lvl4pPr marL="1600200" indent="-228600" defTabSz="801688" eaLnBrk="0" hangingPunct="0">
              <a:defRPr baseline="-25000">
                <a:solidFill>
                  <a:schemeClr val="tx1"/>
                </a:solidFill>
                <a:latin typeface="Arial" pitchFamily="34" charset="0"/>
                <a:ea typeface="宋体" pitchFamily="2" charset="-122"/>
              </a:defRPr>
            </a:lvl4pPr>
            <a:lvl5pPr marL="2057400" indent="-228600" defTabSz="801688" eaLnBrk="0" hangingPunct="0">
              <a:defRPr baseline="-25000">
                <a:solidFill>
                  <a:schemeClr val="tx1"/>
                </a:solidFill>
                <a:latin typeface="Arial" pitchFamily="34" charset="0"/>
                <a:ea typeface="宋体" pitchFamily="2" charset="-122"/>
              </a:defRPr>
            </a:lvl5pPr>
            <a:lvl6pPr marL="2514600" indent="-228600" defTabSz="801688"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defTabSz="801688"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defTabSz="801688"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defTabSz="801688" eaLnBrk="0" fontAlgn="base" hangingPunct="0">
              <a:spcBef>
                <a:spcPct val="0"/>
              </a:spcBef>
              <a:spcAft>
                <a:spcPct val="0"/>
              </a:spcAft>
              <a:defRPr baseline="-25000">
                <a:solidFill>
                  <a:schemeClr val="tx1"/>
                </a:solidFill>
                <a:latin typeface="Arial" pitchFamily="34" charset="0"/>
                <a:ea typeface="宋体" pitchFamily="2" charset="-122"/>
              </a:defRPr>
            </a:lvl9pPr>
          </a:lstStyle>
          <a:p>
            <a:pPr eaLnBrk="1" hangingPunct="1"/>
            <a:r>
              <a:rPr lang="zh-CN" altLang="en-US" sz="3400">
                <a:solidFill>
                  <a:srgbClr val="990000"/>
                </a:solidFill>
                <a:latin typeface="FrutigerNext LT Medium"/>
              </a:rPr>
              <a:t> －</a:t>
            </a:r>
            <a:r>
              <a:rPr lang="en-US" altLang="zh-CN" sz="3400">
                <a:solidFill>
                  <a:srgbClr val="990000"/>
                </a:solidFill>
                <a:latin typeface="FrutigerNext LT Medium"/>
              </a:rPr>
              <a:t>SaaS &amp; PaaS</a:t>
            </a:r>
            <a:endParaRPr lang="zh-CN" altLang="en-US" sz="3400">
              <a:solidFill>
                <a:srgbClr val="990000"/>
              </a:solidFill>
              <a:latin typeface="FrutigerNext LT Medium"/>
            </a:endParaRPr>
          </a:p>
        </p:txBody>
      </p:sp>
      <p:graphicFrame>
        <p:nvGraphicFramePr>
          <p:cNvPr id="23585" name="Object 37">
            <a:hlinkClick r:id="" action="ppaction://ole?verb=0"/>
          </p:cNvPr>
          <p:cNvGraphicFramePr>
            <a:graphicFrameLocks noGrp="1" noChangeAspect="1"/>
          </p:cNvGraphicFramePr>
          <p:nvPr>
            <p:ph sz="half" idx="1"/>
          </p:nvPr>
        </p:nvGraphicFramePr>
        <p:xfrm>
          <a:off x="6310313" y="3068638"/>
          <a:ext cx="458787" cy="184150"/>
        </p:xfrm>
        <a:graphic>
          <a:graphicData uri="http://schemas.openxmlformats.org/presentationml/2006/ole">
            <mc:AlternateContent xmlns:mc="http://schemas.openxmlformats.org/markup-compatibility/2006">
              <mc:Choice xmlns:v="urn:schemas-microsoft-com:vml" Requires="v">
                <p:oleObj spid="_x0000_s23588" name="演示文稿" r:id="rId7" imgW="4572139" imgH="3429123" progId="PowerPoint.Show.8">
                  <p:embed/>
                </p:oleObj>
              </mc:Choice>
              <mc:Fallback>
                <p:oleObj name="演示文稿" r:id="rId7" imgW="4572139" imgH="3429123" progId="PowerPoint.Show.8">
                  <p:embed/>
                  <p:pic>
                    <p:nvPicPr>
                      <p:cNvPr id="0" name="Object 37"/>
                      <p:cNvPicPr>
                        <a:picLocks noGrp="1"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310313" y="3068638"/>
                        <a:ext cx="458787"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3586" name="Object 38">
            <a:hlinkClick r:id="" action="ppaction://ole?verb=0"/>
          </p:cNvPr>
          <p:cNvGraphicFramePr>
            <a:graphicFrameLocks noChangeAspect="1"/>
          </p:cNvGraphicFramePr>
          <p:nvPr/>
        </p:nvGraphicFramePr>
        <p:xfrm>
          <a:off x="4094163" y="3251200"/>
          <a:ext cx="460375" cy="222250"/>
        </p:xfrm>
        <a:graphic>
          <a:graphicData uri="http://schemas.openxmlformats.org/presentationml/2006/ole">
            <mc:AlternateContent xmlns:mc="http://schemas.openxmlformats.org/markup-compatibility/2006">
              <mc:Choice xmlns:v="urn:schemas-microsoft-com:vml" Requires="v">
                <p:oleObj spid="_x0000_s23589" name="演示文稿" r:id="rId9" imgW="582046" imgH="435976" progId="PowerPoint.Show.8">
                  <p:embed/>
                </p:oleObj>
              </mc:Choice>
              <mc:Fallback>
                <p:oleObj name="演示文稿" r:id="rId9" imgW="582046" imgH="435976" progId="PowerPoint.Show.8">
                  <p:embed/>
                  <p:pic>
                    <p:nvPicPr>
                      <p:cNvPr id="0" name="Object 3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094163" y="3251200"/>
                        <a:ext cx="460375"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8" descr="PPT内页副本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79" name="Rectangle 11"/>
          <p:cNvSpPr>
            <a:spLocks noGrp="1" noChangeArrowheads="1"/>
          </p:cNvSpPr>
          <p:nvPr>
            <p:ph type="title"/>
          </p:nvPr>
        </p:nvSpPr>
        <p:spPr>
          <a:xfrm>
            <a:off x="0" y="274638"/>
            <a:ext cx="5486400" cy="563562"/>
          </a:xfrm>
        </p:spPr>
        <p:txBody>
          <a:bodyPr/>
          <a:lstStyle/>
          <a:p>
            <a:pPr eaLnBrk="1" hangingPunct="1">
              <a:lnSpc>
                <a:spcPct val="150000"/>
              </a:lnSpc>
              <a:spcBef>
                <a:spcPts val="900"/>
              </a:spcBef>
            </a:pPr>
            <a:r>
              <a:rPr lang="zh-CN" altLang="en-US" sz="3200" b="1" smtClean="0"/>
              <a:t>基础设施即服务（</a:t>
            </a:r>
            <a:r>
              <a:rPr lang="en-US" altLang="zh-CN" sz="3200" b="1" smtClean="0"/>
              <a:t>IaaS</a:t>
            </a:r>
            <a:r>
              <a:rPr lang="zh-CN" altLang="en-US" sz="3200" b="1" smtClean="0"/>
              <a:t>）</a:t>
            </a:r>
            <a:endParaRPr lang="en-US" altLang="zh-CN" sz="3200" b="1" smtClean="0"/>
          </a:p>
        </p:txBody>
      </p:sp>
      <p:sp>
        <p:nvSpPr>
          <p:cNvPr id="24580" name="灯片编号占位符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eaLnBrk="1" hangingPunct="1"/>
            <a:fld id="{F23F7BDC-44D9-45BE-8735-ADB3AF53A01B}" type="slidenum">
              <a:rPr lang="en-US" altLang="zh-CN" baseline="0" smtClean="0"/>
              <a:pPr eaLnBrk="1" hangingPunct="1"/>
              <a:t>23</a:t>
            </a:fld>
            <a:endParaRPr lang="en-US" altLang="zh-CN" baseline="0" smtClean="0"/>
          </a:p>
        </p:txBody>
      </p:sp>
      <p:sp>
        <p:nvSpPr>
          <p:cNvPr id="24581" name="Rectangle 3"/>
          <p:cNvSpPr txBox="1">
            <a:spLocks noChangeArrowheads="1"/>
          </p:cNvSpPr>
          <p:nvPr/>
        </p:nvSpPr>
        <p:spPr bwMode="auto">
          <a:xfrm>
            <a:off x="685800" y="1600200"/>
            <a:ext cx="7620000" cy="403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a:spcBef>
                <a:spcPct val="20000"/>
              </a:spcBef>
            </a:pPr>
            <a:r>
              <a:rPr lang="zh-CN" altLang="en-US" sz="2400" baseline="0"/>
              <a:t>       提供给客户的是出租处理能力、存储、网络和其它基本的计算资源，用户能够部署和运行任意软件，包括操作系统和应用程序。客户不管理或控制的底层的云计算基础设施，但能控制操作系统、储存、部署的应用，也有可能选择网络组件（例如，防火墙，负载均衡器）。</a:t>
            </a:r>
            <a:endParaRPr lang="en-US" altLang="zh-CN" sz="2400" baseline="0"/>
          </a:p>
          <a:p>
            <a:pPr>
              <a:spcBef>
                <a:spcPct val="20000"/>
              </a:spcBef>
            </a:pPr>
            <a:endParaRPr lang="en-US" altLang="zh-CN" sz="2400" baseline="0"/>
          </a:p>
          <a:p>
            <a:pPr>
              <a:spcBef>
                <a:spcPct val="20000"/>
              </a:spcBef>
            </a:pPr>
            <a:r>
              <a:rPr lang="zh-CN" altLang="en-US" sz="2400" baseline="0"/>
              <a:t>如：</a:t>
            </a:r>
            <a:r>
              <a:rPr lang="pt-BR" altLang="zh-CN" sz="2400" baseline="0"/>
              <a:t> Amazo Ec2</a:t>
            </a:r>
            <a:r>
              <a:rPr lang="zh-CN" altLang="pt-BR" sz="2400" baseline="0"/>
              <a:t>、</a:t>
            </a:r>
            <a:r>
              <a:rPr lang="pt-BR" altLang="zh-CN" sz="2400" baseline="0"/>
              <a:t>IBM Blue Cloud</a:t>
            </a:r>
            <a:r>
              <a:rPr lang="zh-CN" altLang="pt-BR" sz="2400" baseline="0"/>
              <a:t>、</a:t>
            </a:r>
            <a:r>
              <a:rPr lang="pt-BR" altLang="zh-CN" sz="2400" baseline="0"/>
              <a:t>Sun Grid</a:t>
            </a:r>
            <a:r>
              <a:rPr lang="zh-CN" altLang="pt-BR" sz="2400" baseline="0"/>
              <a:t>；</a:t>
            </a:r>
            <a:endParaRPr lang="en-US" altLang="zh-CN" sz="2400" baseline="0"/>
          </a:p>
        </p:txBody>
      </p:sp>
      <p:pic>
        <p:nvPicPr>
          <p:cNvPr id="24582" name="Picture 2" descr="http://blog.nanobeepers.com/images/Amazon_Web_Services_log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5387975"/>
            <a:ext cx="1439863" cy="48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83" name="Picture 1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74988" y="5534025"/>
            <a:ext cx="985837" cy="404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84" name="Picture 22"/>
          <p:cNvPicPr>
            <a:picLocks noChangeAspect="1" noChangeArrowheads="1"/>
          </p:cNvPicPr>
          <p:nvPr/>
        </p:nvPicPr>
        <p:blipFill>
          <a:blip r:embed="rId5">
            <a:extLst>
              <a:ext uri="{28A0092B-C50C-407E-A947-70E740481C1C}">
                <a14:useLocalDpi xmlns:a14="http://schemas.microsoft.com/office/drawing/2010/main" val="0"/>
              </a:ext>
            </a:extLst>
          </a:blip>
          <a:srcRect r="-389" b="-832"/>
          <a:stretch>
            <a:fillRect/>
          </a:stretch>
        </p:blipFill>
        <p:spPr bwMode="auto">
          <a:xfrm>
            <a:off x="5030788" y="5475288"/>
            <a:ext cx="936625"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24585" name="Picture 2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81800" y="5475288"/>
            <a:ext cx="1081088"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8" descr="PPT内页副本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3" name="Rectangle 11"/>
          <p:cNvSpPr>
            <a:spLocks noGrp="1" noChangeArrowheads="1"/>
          </p:cNvSpPr>
          <p:nvPr>
            <p:ph type="title"/>
          </p:nvPr>
        </p:nvSpPr>
        <p:spPr>
          <a:xfrm>
            <a:off x="457200" y="274638"/>
            <a:ext cx="5029200" cy="563562"/>
          </a:xfrm>
        </p:spPr>
        <p:txBody>
          <a:bodyPr/>
          <a:lstStyle/>
          <a:p>
            <a:pPr eaLnBrk="1" hangingPunct="1">
              <a:lnSpc>
                <a:spcPct val="150000"/>
              </a:lnSpc>
              <a:spcBef>
                <a:spcPts val="900"/>
              </a:spcBef>
            </a:pPr>
            <a:r>
              <a:rPr lang="zh-CN" altLang="en-US" sz="4000" b="1" smtClean="0"/>
              <a:t>实例</a:t>
            </a:r>
            <a:endParaRPr lang="en-US" altLang="zh-CN" sz="4000" b="1" smtClean="0"/>
          </a:p>
        </p:txBody>
      </p:sp>
      <p:sp>
        <p:nvSpPr>
          <p:cNvPr id="25604" name="灯片编号占位符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eaLnBrk="1" hangingPunct="1"/>
            <a:fld id="{38241C1D-B24E-4681-A595-BE9392C4BFE9}" type="slidenum">
              <a:rPr lang="en-US" altLang="zh-CN" baseline="0" smtClean="0"/>
              <a:pPr eaLnBrk="1" hangingPunct="1"/>
              <a:t>24</a:t>
            </a:fld>
            <a:endParaRPr lang="en-US" altLang="zh-CN" baseline="0" smtClean="0"/>
          </a:p>
        </p:txBody>
      </p:sp>
      <p:sp>
        <p:nvSpPr>
          <p:cNvPr id="25605" name="Rectangle 3"/>
          <p:cNvSpPr>
            <a:spLocks noChangeArrowheads="1"/>
          </p:cNvSpPr>
          <p:nvPr/>
        </p:nvSpPr>
        <p:spPr bwMode="auto">
          <a:xfrm>
            <a:off x="765175" y="3994150"/>
            <a:ext cx="3816350" cy="1008063"/>
          </a:xfrm>
          <a:prstGeom prst="rect">
            <a:avLst/>
          </a:prstGeom>
          <a:noFill/>
          <a:ln w="6350" algn="ctr">
            <a:solidFill>
              <a:schemeClr val="tx1"/>
            </a:solidFill>
            <a:prstDash val="dash"/>
            <a:miter lim="800000"/>
            <a:headEnd/>
            <a:tailEnd/>
          </a:ln>
          <a:extLst>
            <a:ext uri="{909E8E84-426E-40DD-AFC4-6F175D3DCCD1}">
              <a14:hiddenFill xmlns:a14="http://schemas.microsoft.com/office/drawing/2010/main">
                <a:solidFill>
                  <a:srgbClr val="FFFFFF"/>
                </a:solidFill>
              </a14:hiddenFill>
            </a:ext>
          </a:extLst>
        </p:spPr>
        <p:txBody>
          <a:bodyPr lIns="71384" tIns="35693" rIns="71384" bIns="35693"/>
          <a:lstStyle>
            <a:lvl1pPr marL="139700" indent="-139700" defTabSz="687388" eaLnBrk="0" hangingPunct="0">
              <a:defRPr baseline="-25000">
                <a:solidFill>
                  <a:schemeClr val="tx1"/>
                </a:solidFill>
                <a:latin typeface="Arial" pitchFamily="34" charset="0"/>
                <a:ea typeface="宋体" pitchFamily="2" charset="-122"/>
              </a:defRPr>
            </a:lvl1pPr>
            <a:lvl2pPr marL="419100" indent="-138113" defTabSz="687388" eaLnBrk="0" hangingPunct="0">
              <a:defRPr baseline="-25000">
                <a:solidFill>
                  <a:schemeClr val="tx1"/>
                </a:solidFill>
                <a:latin typeface="Arial" pitchFamily="34" charset="0"/>
                <a:ea typeface="宋体" pitchFamily="2" charset="-122"/>
              </a:defRPr>
            </a:lvl2pPr>
            <a:lvl3pPr marL="1143000" indent="-228600" defTabSz="687388" eaLnBrk="0" hangingPunct="0">
              <a:defRPr baseline="-25000">
                <a:solidFill>
                  <a:schemeClr val="tx1"/>
                </a:solidFill>
                <a:latin typeface="Arial" pitchFamily="34" charset="0"/>
                <a:ea typeface="宋体" pitchFamily="2" charset="-122"/>
              </a:defRPr>
            </a:lvl3pPr>
            <a:lvl4pPr marL="1600200" indent="-228600" defTabSz="687388" eaLnBrk="0" hangingPunct="0">
              <a:defRPr baseline="-25000">
                <a:solidFill>
                  <a:schemeClr val="tx1"/>
                </a:solidFill>
                <a:latin typeface="Arial" pitchFamily="34" charset="0"/>
                <a:ea typeface="宋体" pitchFamily="2" charset="-122"/>
              </a:defRPr>
            </a:lvl4pPr>
            <a:lvl5pPr marL="2057400" indent="-228600" defTabSz="687388" eaLnBrk="0" hangingPunct="0">
              <a:defRPr baseline="-25000">
                <a:solidFill>
                  <a:schemeClr val="tx1"/>
                </a:solidFill>
                <a:latin typeface="Arial" pitchFamily="34" charset="0"/>
                <a:ea typeface="宋体" pitchFamily="2" charset="-122"/>
              </a:defRPr>
            </a:lvl5pPr>
            <a:lvl6pPr marL="2514600" indent="-228600" defTabSz="687388"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defTabSz="687388"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defTabSz="687388"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defTabSz="687388" eaLnBrk="0" fontAlgn="base" hangingPunct="0">
              <a:spcBef>
                <a:spcPct val="0"/>
              </a:spcBef>
              <a:spcAft>
                <a:spcPct val="0"/>
              </a:spcAft>
              <a:defRPr baseline="-25000">
                <a:solidFill>
                  <a:schemeClr val="tx1"/>
                </a:solidFill>
                <a:latin typeface="Arial" pitchFamily="34" charset="0"/>
                <a:ea typeface="宋体" pitchFamily="2" charset="-122"/>
              </a:defRPr>
            </a:lvl9pPr>
          </a:lstStyle>
          <a:p>
            <a:pPr algn="just">
              <a:lnSpc>
                <a:spcPct val="120000"/>
              </a:lnSpc>
              <a:buSzPct val="60000"/>
              <a:buFont typeface="Wingdings" pitchFamily="2" charset="2"/>
              <a:buChar char="l"/>
            </a:pPr>
            <a:r>
              <a:rPr lang="zh-CN" altLang="en-US" b="1">
                <a:solidFill>
                  <a:schemeClr val="tx2"/>
                </a:solidFill>
                <a:latin typeface="华文细黑" pitchFamily="2" charset="-122"/>
                <a:ea typeface="华文细黑" pitchFamily="2" charset="-122"/>
              </a:rPr>
              <a:t>战略：利用内部</a:t>
            </a:r>
            <a:r>
              <a:rPr lang="en-US" altLang="zh-CN" b="1">
                <a:solidFill>
                  <a:schemeClr val="tx2"/>
                </a:solidFill>
                <a:latin typeface="华文细黑" pitchFamily="2" charset="-122"/>
                <a:ea typeface="华文细黑" pitchFamily="2" charset="-122"/>
              </a:rPr>
              <a:t>IT</a:t>
            </a:r>
            <a:r>
              <a:rPr lang="zh-CN" altLang="en-US" b="1">
                <a:solidFill>
                  <a:schemeClr val="tx2"/>
                </a:solidFill>
                <a:latin typeface="华文细黑" pitchFamily="2" charset="-122"/>
                <a:ea typeface="华文细黑" pitchFamily="2" charset="-122"/>
              </a:rPr>
              <a:t>资源平台，对外提供</a:t>
            </a:r>
            <a:r>
              <a:rPr lang="en-US" altLang="zh-CN" b="1">
                <a:solidFill>
                  <a:schemeClr val="tx2"/>
                </a:solidFill>
                <a:latin typeface="华文细黑" pitchFamily="2" charset="-122"/>
                <a:ea typeface="华文细黑" pitchFamily="2" charset="-122"/>
              </a:rPr>
              <a:t>IT</a:t>
            </a:r>
            <a:r>
              <a:rPr lang="zh-CN" altLang="en-US" b="1">
                <a:solidFill>
                  <a:schemeClr val="tx2"/>
                </a:solidFill>
                <a:latin typeface="华文细黑" pitchFamily="2" charset="-122"/>
                <a:ea typeface="华文细黑" pitchFamily="2" charset="-122"/>
              </a:rPr>
              <a:t>公用服务</a:t>
            </a:r>
          </a:p>
          <a:p>
            <a:pPr lvl="1" algn="just">
              <a:lnSpc>
                <a:spcPct val="120000"/>
              </a:lnSpc>
              <a:buSzPct val="60000"/>
              <a:buFont typeface="Wingdings" pitchFamily="2" charset="2"/>
              <a:buChar char="p"/>
            </a:pPr>
            <a:r>
              <a:rPr lang="zh-CN" altLang="en-US">
                <a:latin typeface="华文细黑" pitchFamily="2" charset="-122"/>
                <a:ea typeface="华文细黑" pitchFamily="2" charset="-122"/>
              </a:rPr>
              <a:t>作为云计算的推动者，</a:t>
            </a:r>
            <a:r>
              <a:rPr lang="en-US" altLang="zh-CN">
                <a:latin typeface="华文细黑" pitchFamily="2" charset="-122"/>
                <a:ea typeface="华文细黑" pitchFamily="2" charset="-122"/>
              </a:rPr>
              <a:t>Amazon </a:t>
            </a:r>
            <a:r>
              <a:rPr lang="zh-CN" altLang="en-US">
                <a:latin typeface="华文细黑" pitchFamily="2" charset="-122"/>
                <a:ea typeface="华文细黑" pitchFamily="2" charset="-122"/>
              </a:rPr>
              <a:t>历经</a:t>
            </a:r>
            <a:r>
              <a:rPr lang="en-US" altLang="zh-CN">
                <a:latin typeface="华文细黑" pitchFamily="2" charset="-122"/>
                <a:ea typeface="华文细黑" pitchFamily="2" charset="-122"/>
              </a:rPr>
              <a:t>2</a:t>
            </a:r>
            <a:r>
              <a:rPr lang="zh-CN" altLang="en-US">
                <a:latin typeface="华文细黑" pitchFamily="2" charset="-122"/>
                <a:ea typeface="华文细黑" pitchFamily="2" charset="-122"/>
              </a:rPr>
              <a:t>年多时间形成了基本成熟的云计算服务</a:t>
            </a:r>
          </a:p>
        </p:txBody>
      </p:sp>
      <p:sp>
        <p:nvSpPr>
          <p:cNvPr id="25606" name="Rectangle 4"/>
          <p:cNvSpPr>
            <a:spLocks noChangeArrowheads="1"/>
          </p:cNvSpPr>
          <p:nvPr/>
        </p:nvSpPr>
        <p:spPr bwMode="auto">
          <a:xfrm>
            <a:off x="4619625" y="3994150"/>
            <a:ext cx="3587750" cy="2406650"/>
          </a:xfrm>
          <a:prstGeom prst="rect">
            <a:avLst/>
          </a:prstGeom>
          <a:noFill/>
          <a:ln w="6350" algn="ctr">
            <a:solidFill>
              <a:schemeClr val="tx1"/>
            </a:solidFill>
            <a:prstDash val="dash"/>
            <a:miter lim="800000"/>
            <a:headEnd/>
            <a:tailEnd/>
          </a:ln>
          <a:extLst>
            <a:ext uri="{909E8E84-426E-40DD-AFC4-6F175D3DCCD1}">
              <a14:hiddenFill xmlns:a14="http://schemas.microsoft.com/office/drawing/2010/main">
                <a:solidFill>
                  <a:srgbClr val="FFFFFF"/>
                </a:solidFill>
              </a14:hiddenFill>
            </a:ext>
          </a:extLst>
        </p:spPr>
        <p:txBody>
          <a:bodyPr lIns="71412" tIns="35706" rIns="71412" bIns="35706"/>
          <a:lstStyle>
            <a:lvl1pPr marL="142875" indent="-142875" defTabSz="715963" eaLnBrk="0" hangingPunct="0">
              <a:defRPr baseline="-25000">
                <a:solidFill>
                  <a:schemeClr val="tx1"/>
                </a:solidFill>
                <a:latin typeface="Arial" pitchFamily="34" charset="0"/>
                <a:ea typeface="宋体" pitchFamily="2" charset="-122"/>
              </a:defRPr>
            </a:lvl1pPr>
            <a:lvl2pPr marL="423863" indent="-141288" defTabSz="715963" eaLnBrk="0" hangingPunct="0">
              <a:defRPr baseline="-25000">
                <a:solidFill>
                  <a:schemeClr val="tx1"/>
                </a:solidFill>
                <a:latin typeface="Arial" pitchFamily="34" charset="0"/>
                <a:ea typeface="宋体" pitchFamily="2" charset="-122"/>
              </a:defRPr>
            </a:lvl2pPr>
            <a:lvl3pPr marL="1143000" indent="-228600" defTabSz="715963" eaLnBrk="0" hangingPunct="0">
              <a:defRPr baseline="-25000">
                <a:solidFill>
                  <a:schemeClr val="tx1"/>
                </a:solidFill>
                <a:latin typeface="Arial" pitchFamily="34" charset="0"/>
                <a:ea typeface="宋体" pitchFamily="2" charset="-122"/>
              </a:defRPr>
            </a:lvl3pPr>
            <a:lvl4pPr marL="1600200" indent="-228600" defTabSz="715963" eaLnBrk="0" hangingPunct="0">
              <a:defRPr baseline="-25000">
                <a:solidFill>
                  <a:schemeClr val="tx1"/>
                </a:solidFill>
                <a:latin typeface="Arial" pitchFamily="34" charset="0"/>
                <a:ea typeface="宋体" pitchFamily="2" charset="-122"/>
              </a:defRPr>
            </a:lvl4pPr>
            <a:lvl5pPr marL="2057400" indent="-228600" defTabSz="715963" eaLnBrk="0" hangingPunct="0">
              <a:defRPr baseline="-25000">
                <a:solidFill>
                  <a:schemeClr val="tx1"/>
                </a:solidFill>
                <a:latin typeface="Arial" pitchFamily="34" charset="0"/>
                <a:ea typeface="宋体" pitchFamily="2" charset="-122"/>
              </a:defRPr>
            </a:lvl5pPr>
            <a:lvl6pPr marL="2514600" indent="-228600" defTabSz="715963"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defTabSz="715963"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defTabSz="715963"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defTabSz="715963" eaLnBrk="0" fontAlgn="base" hangingPunct="0">
              <a:spcBef>
                <a:spcPct val="0"/>
              </a:spcBef>
              <a:spcAft>
                <a:spcPct val="0"/>
              </a:spcAft>
              <a:defRPr baseline="-25000">
                <a:solidFill>
                  <a:schemeClr val="tx1"/>
                </a:solidFill>
                <a:latin typeface="Arial" pitchFamily="34" charset="0"/>
                <a:ea typeface="宋体" pitchFamily="2" charset="-122"/>
              </a:defRPr>
            </a:lvl9pPr>
          </a:lstStyle>
          <a:p>
            <a:pPr algn="just">
              <a:lnSpc>
                <a:spcPct val="90000"/>
              </a:lnSpc>
              <a:buSzPct val="60000"/>
              <a:buFont typeface="Wingdings" pitchFamily="2" charset="2"/>
              <a:buChar char="l"/>
            </a:pPr>
            <a:r>
              <a:rPr lang="zh-CN" altLang="en-US" b="1">
                <a:solidFill>
                  <a:schemeClr val="tx2"/>
                </a:solidFill>
                <a:latin typeface="华文细黑" pitchFamily="2" charset="-122"/>
                <a:ea typeface="华文细黑" pitchFamily="2" charset="-122"/>
              </a:rPr>
              <a:t>商业模式</a:t>
            </a:r>
          </a:p>
          <a:p>
            <a:pPr lvl="1" algn="just">
              <a:lnSpc>
                <a:spcPct val="90000"/>
              </a:lnSpc>
              <a:buSzPct val="60000"/>
              <a:buFont typeface="Wingdings" pitchFamily="2" charset="2"/>
              <a:buChar char="p"/>
            </a:pPr>
            <a:r>
              <a:rPr lang="zh-CN" altLang="en-US">
                <a:latin typeface="华文细黑" pitchFamily="2" charset="-122"/>
                <a:ea typeface="华文细黑" pitchFamily="2" charset="-122"/>
              </a:rPr>
              <a:t>计算，存储，带宽等</a:t>
            </a:r>
            <a:r>
              <a:rPr lang="en-US" altLang="zh-CN">
                <a:latin typeface="华文细黑" pitchFamily="2" charset="-122"/>
                <a:ea typeface="华文细黑" pitchFamily="2" charset="-122"/>
              </a:rPr>
              <a:t>IT</a:t>
            </a:r>
            <a:r>
              <a:rPr lang="zh-CN" altLang="en-US">
                <a:latin typeface="华文细黑" pitchFamily="2" charset="-122"/>
                <a:ea typeface="华文细黑" pitchFamily="2" charset="-122"/>
              </a:rPr>
              <a:t>基础设施出租</a:t>
            </a:r>
          </a:p>
          <a:p>
            <a:pPr lvl="1" algn="just">
              <a:lnSpc>
                <a:spcPct val="90000"/>
              </a:lnSpc>
              <a:buSzPct val="60000"/>
              <a:buFont typeface="Wingdings" pitchFamily="2" charset="2"/>
              <a:buChar char="p"/>
            </a:pPr>
            <a:r>
              <a:rPr lang="en-US" altLang="zh-CN">
                <a:latin typeface="华文细黑" pitchFamily="2" charset="-122"/>
                <a:ea typeface="华文细黑" pitchFamily="2" charset="-122"/>
              </a:rPr>
              <a:t>Web</a:t>
            </a:r>
            <a:r>
              <a:rPr lang="zh-CN" altLang="en-US">
                <a:latin typeface="华文细黑" pitchFamily="2" charset="-122"/>
                <a:ea typeface="华文细黑" pitchFamily="2" charset="-122"/>
              </a:rPr>
              <a:t>基础能力，电子商务基本能力作为服务出租</a:t>
            </a:r>
          </a:p>
          <a:p>
            <a:pPr lvl="1" algn="just">
              <a:lnSpc>
                <a:spcPct val="90000"/>
              </a:lnSpc>
              <a:buSzPct val="60000"/>
              <a:buFont typeface="Wingdings" pitchFamily="2" charset="2"/>
              <a:buChar char="p"/>
            </a:pPr>
            <a:r>
              <a:rPr lang="zh-CN" altLang="en-US">
                <a:latin typeface="华文细黑" pitchFamily="2" charset="-122"/>
                <a:ea typeface="华文细黑" pitchFamily="2" charset="-122"/>
              </a:rPr>
              <a:t>按需使用，按需付费</a:t>
            </a:r>
          </a:p>
          <a:p>
            <a:pPr lvl="1" algn="just">
              <a:lnSpc>
                <a:spcPct val="90000"/>
              </a:lnSpc>
              <a:buSzPct val="60000"/>
              <a:buFont typeface="Wingdings" pitchFamily="2" charset="2"/>
              <a:buChar char="p"/>
            </a:pPr>
            <a:r>
              <a:rPr lang="zh-CN" altLang="en-US">
                <a:latin typeface="华文细黑" pitchFamily="2" charset="-122"/>
                <a:ea typeface="华文细黑" pitchFamily="2" charset="-122"/>
              </a:rPr>
              <a:t>网上支付</a:t>
            </a:r>
          </a:p>
          <a:p>
            <a:pPr algn="just">
              <a:lnSpc>
                <a:spcPct val="90000"/>
              </a:lnSpc>
              <a:buSzPct val="60000"/>
              <a:buFont typeface="Wingdings" pitchFamily="2" charset="2"/>
              <a:buChar char="l"/>
            </a:pPr>
            <a:r>
              <a:rPr lang="zh-CN" altLang="en-US" b="1">
                <a:solidFill>
                  <a:schemeClr val="tx2"/>
                </a:solidFill>
                <a:latin typeface="华文细黑" pitchFamily="2" charset="-122"/>
                <a:ea typeface="华文细黑" pitchFamily="2" charset="-122"/>
              </a:rPr>
              <a:t>客户</a:t>
            </a:r>
          </a:p>
          <a:p>
            <a:pPr lvl="1" algn="just">
              <a:lnSpc>
                <a:spcPct val="90000"/>
              </a:lnSpc>
              <a:buSzPct val="60000"/>
              <a:buFont typeface="Wingdings" pitchFamily="2" charset="2"/>
              <a:buChar char="p"/>
            </a:pPr>
            <a:r>
              <a:rPr lang="zh-CN" altLang="en-US">
                <a:latin typeface="华文细黑" pitchFamily="2" charset="-122"/>
                <a:ea typeface="华文细黑" pitchFamily="2" charset="-122"/>
              </a:rPr>
              <a:t>互联网应用开发者</a:t>
            </a:r>
          </a:p>
          <a:p>
            <a:pPr lvl="1" algn="just">
              <a:lnSpc>
                <a:spcPct val="90000"/>
              </a:lnSpc>
              <a:buSzPct val="60000"/>
              <a:buFont typeface="Wingdings" pitchFamily="2" charset="2"/>
              <a:buChar char="p"/>
            </a:pPr>
            <a:r>
              <a:rPr lang="zh-CN" altLang="en-US">
                <a:latin typeface="华文细黑" pitchFamily="2" charset="-122"/>
                <a:ea typeface="华文细黑" pitchFamily="2" charset="-122"/>
              </a:rPr>
              <a:t>企业（纳斯达克，纽约时报）</a:t>
            </a:r>
          </a:p>
          <a:p>
            <a:pPr lvl="1" algn="just">
              <a:lnSpc>
                <a:spcPct val="90000"/>
              </a:lnSpc>
              <a:buSzPct val="60000"/>
              <a:buFont typeface="Wingdings" pitchFamily="2" charset="2"/>
              <a:buChar char="p"/>
            </a:pPr>
            <a:r>
              <a:rPr lang="zh-CN" altLang="en-US">
                <a:latin typeface="华文细黑" pitchFamily="2" charset="-122"/>
                <a:ea typeface="华文细黑" pitchFamily="2" charset="-122"/>
              </a:rPr>
              <a:t>面向全球，目前主要集中在北美和欧洲，</a:t>
            </a:r>
            <a:r>
              <a:rPr lang="en-US" altLang="zh-CN">
                <a:latin typeface="华文细黑" pitchFamily="2" charset="-122"/>
                <a:ea typeface="华文细黑" pitchFamily="2" charset="-122"/>
              </a:rPr>
              <a:t>09</a:t>
            </a:r>
            <a:r>
              <a:rPr lang="zh-CN" altLang="en-US">
                <a:latin typeface="华文细黑" pitchFamily="2" charset="-122"/>
                <a:ea typeface="华文细黑" pitchFamily="2" charset="-122"/>
              </a:rPr>
              <a:t>年已经启动中国市场拓展</a:t>
            </a:r>
          </a:p>
          <a:p>
            <a:pPr algn="just">
              <a:lnSpc>
                <a:spcPct val="90000"/>
              </a:lnSpc>
              <a:buSzPct val="60000"/>
              <a:buFont typeface="Wingdings" pitchFamily="2" charset="2"/>
              <a:buChar char="l"/>
            </a:pPr>
            <a:r>
              <a:rPr lang="zh-CN" altLang="en-US" b="1">
                <a:solidFill>
                  <a:schemeClr val="tx2"/>
                </a:solidFill>
                <a:latin typeface="华文细黑" pitchFamily="2" charset="-122"/>
                <a:ea typeface="华文细黑" pitchFamily="2" charset="-122"/>
              </a:rPr>
              <a:t>合作伙伴</a:t>
            </a:r>
          </a:p>
          <a:p>
            <a:pPr lvl="1" algn="just">
              <a:lnSpc>
                <a:spcPct val="90000"/>
              </a:lnSpc>
              <a:buSzPct val="60000"/>
              <a:buFont typeface="Wingdings" pitchFamily="2" charset="2"/>
              <a:buChar char="p"/>
            </a:pPr>
            <a:r>
              <a:rPr lang="en-US" altLang="zh-CN">
                <a:latin typeface="华文细黑" pitchFamily="2" charset="-122"/>
                <a:ea typeface="华文细黑" pitchFamily="2" charset="-122"/>
              </a:rPr>
              <a:t>IBM</a:t>
            </a:r>
            <a:r>
              <a:rPr lang="zh-CN" altLang="en-US">
                <a:latin typeface="华文细黑" pitchFamily="2" charset="-122"/>
                <a:ea typeface="华文细黑" pitchFamily="2" charset="-122"/>
              </a:rPr>
              <a:t>、</a:t>
            </a:r>
            <a:r>
              <a:rPr lang="en-US" altLang="zh-CN">
                <a:latin typeface="华文细黑" pitchFamily="2" charset="-122"/>
                <a:ea typeface="华文细黑" pitchFamily="2" charset="-122"/>
              </a:rPr>
              <a:t>Microsoft</a:t>
            </a:r>
            <a:r>
              <a:rPr lang="zh-CN" altLang="en-US">
                <a:latin typeface="华文细黑" pitchFamily="2" charset="-122"/>
                <a:ea typeface="华文细黑" pitchFamily="2" charset="-122"/>
              </a:rPr>
              <a:t>、</a:t>
            </a:r>
            <a:r>
              <a:rPr lang="en-US" altLang="zh-CN">
                <a:latin typeface="华文细黑" pitchFamily="2" charset="-122"/>
                <a:ea typeface="华文细黑" pitchFamily="2" charset="-122"/>
              </a:rPr>
              <a:t>Oracle</a:t>
            </a:r>
            <a:r>
              <a:rPr lang="zh-CN" altLang="en-US">
                <a:latin typeface="华文细黑" pitchFamily="2" charset="-122"/>
                <a:ea typeface="华文细黑" pitchFamily="2" charset="-122"/>
              </a:rPr>
              <a:t>、</a:t>
            </a:r>
            <a:r>
              <a:rPr lang="en-US" altLang="zh-CN">
                <a:latin typeface="华文细黑" pitchFamily="2" charset="-122"/>
                <a:ea typeface="华文细黑" pitchFamily="2" charset="-122"/>
              </a:rPr>
              <a:t>Google</a:t>
            </a:r>
            <a:r>
              <a:rPr lang="zh-CN" altLang="en-US">
                <a:latin typeface="华文细黑" pitchFamily="2" charset="-122"/>
                <a:ea typeface="华文细黑" pitchFamily="2" charset="-122"/>
              </a:rPr>
              <a:t>、</a:t>
            </a:r>
            <a:r>
              <a:rPr lang="en-US" altLang="zh-CN">
                <a:latin typeface="华文细黑" pitchFamily="2" charset="-122"/>
                <a:ea typeface="华文细黑" pitchFamily="2" charset="-122"/>
              </a:rPr>
              <a:t>Apple</a:t>
            </a:r>
            <a:endParaRPr lang="zh-CN" altLang="en-US">
              <a:latin typeface="华文细黑" pitchFamily="2" charset="-122"/>
              <a:ea typeface="华文细黑" pitchFamily="2" charset="-122"/>
            </a:endParaRPr>
          </a:p>
        </p:txBody>
      </p:sp>
      <p:sp>
        <p:nvSpPr>
          <p:cNvPr id="25607" name="AutoShape 5"/>
          <p:cNvSpPr>
            <a:spLocks noChangeArrowheads="1"/>
          </p:cNvSpPr>
          <p:nvPr/>
        </p:nvSpPr>
        <p:spPr bwMode="gray">
          <a:xfrm>
            <a:off x="719138" y="3216275"/>
            <a:ext cx="7497762" cy="357188"/>
          </a:xfrm>
          <a:prstGeom prst="roundRect">
            <a:avLst>
              <a:gd name="adj" fmla="val 17509"/>
            </a:avLst>
          </a:prstGeom>
          <a:solidFill>
            <a:srgbClr val="CCFFCC"/>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algn="ctr" eaLnBrk="1" hangingPunct="1"/>
            <a:endParaRPr lang="zh-CN" altLang="en-US" b="1">
              <a:solidFill>
                <a:schemeClr val="bg1"/>
              </a:solidFill>
              <a:latin typeface="FrutigerNext LT Regular"/>
              <a:ea typeface="MS PGothic" pitchFamily="34" charset="-128"/>
            </a:endParaRPr>
          </a:p>
        </p:txBody>
      </p:sp>
      <p:sp>
        <p:nvSpPr>
          <p:cNvPr id="25608" name="AutoShape 6"/>
          <p:cNvSpPr>
            <a:spLocks noChangeArrowheads="1"/>
          </p:cNvSpPr>
          <p:nvPr/>
        </p:nvSpPr>
        <p:spPr bwMode="gray">
          <a:xfrm>
            <a:off x="738188" y="3471863"/>
            <a:ext cx="7469187" cy="85725"/>
          </a:xfrm>
          <a:prstGeom prst="roundRect">
            <a:avLst>
              <a:gd name="adj" fmla="val 50000"/>
            </a:avLst>
          </a:prstGeom>
          <a:gradFill rotWithShape="1">
            <a:gsLst>
              <a:gs pos="0">
                <a:srgbClr val="7FAF4F">
                  <a:alpha val="0"/>
                </a:srgbClr>
              </a:gs>
              <a:gs pos="100000">
                <a:srgbClr val="FFFFFF"/>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algn="ctr" eaLnBrk="1" hangingPunct="1"/>
            <a:endParaRPr lang="zh-CN" altLang="en-US" b="1">
              <a:solidFill>
                <a:schemeClr val="bg1"/>
              </a:solidFill>
              <a:latin typeface="FrutigerNext LT Regular"/>
              <a:ea typeface="MS PGothic" pitchFamily="34" charset="-128"/>
            </a:endParaRPr>
          </a:p>
        </p:txBody>
      </p:sp>
      <p:sp>
        <p:nvSpPr>
          <p:cNvPr id="25609" name="AutoShape 7"/>
          <p:cNvSpPr>
            <a:spLocks noChangeArrowheads="1"/>
          </p:cNvSpPr>
          <p:nvPr/>
        </p:nvSpPr>
        <p:spPr bwMode="gray">
          <a:xfrm>
            <a:off x="738188" y="3227388"/>
            <a:ext cx="7469187" cy="85725"/>
          </a:xfrm>
          <a:prstGeom prst="roundRect">
            <a:avLst>
              <a:gd name="adj" fmla="val 50000"/>
            </a:avLst>
          </a:prstGeom>
          <a:gradFill rotWithShape="1">
            <a:gsLst>
              <a:gs pos="0">
                <a:srgbClr val="DEEBD2"/>
              </a:gs>
              <a:gs pos="100000">
                <a:srgbClr val="7FAF4F">
                  <a:alpha val="0"/>
                </a:srgb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algn="ctr" eaLnBrk="1" hangingPunct="1"/>
            <a:endParaRPr lang="zh-CN" altLang="en-US" b="1">
              <a:solidFill>
                <a:schemeClr val="bg1"/>
              </a:solidFill>
              <a:latin typeface="FrutigerNext LT Regular"/>
              <a:ea typeface="MS PGothic" pitchFamily="34" charset="-128"/>
            </a:endParaRPr>
          </a:p>
        </p:txBody>
      </p:sp>
      <p:sp>
        <p:nvSpPr>
          <p:cNvPr id="25610" name="AutoShape 8"/>
          <p:cNvSpPr>
            <a:spLocks noChangeArrowheads="1"/>
          </p:cNvSpPr>
          <p:nvPr/>
        </p:nvSpPr>
        <p:spPr bwMode="gray">
          <a:xfrm>
            <a:off x="719138" y="3536950"/>
            <a:ext cx="7497762" cy="400050"/>
          </a:xfrm>
          <a:prstGeom prst="roundRect">
            <a:avLst>
              <a:gd name="adj" fmla="val 17509"/>
            </a:avLst>
          </a:prstGeom>
          <a:solidFill>
            <a:srgbClr val="CCFF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algn="ctr" eaLnBrk="1" hangingPunct="1"/>
            <a:endParaRPr lang="zh-CN" altLang="en-US" b="1">
              <a:solidFill>
                <a:schemeClr val="bg1"/>
              </a:solidFill>
              <a:latin typeface="FrutigerNext LT Regular"/>
              <a:ea typeface="MS PGothic" pitchFamily="34" charset="-128"/>
            </a:endParaRPr>
          </a:p>
        </p:txBody>
      </p:sp>
      <p:sp>
        <p:nvSpPr>
          <p:cNvPr id="25611" name="Rectangle 9"/>
          <p:cNvSpPr>
            <a:spLocks noChangeArrowheads="1"/>
          </p:cNvSpPr>
          <p:nvPr/>
        </p:nvSpPr>
        <p:spPr bwMode="auto">
          <a:xfrm>
            <a:off x="719138" y="3603625"/>
            <a:ext cx="7354887"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287" tIns="45646" rIns="91287" bIns="45646" anchor="ct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algn="ctr" eaLnBrk="1" hangingPunct="1"/>
            <a:r>
              <a:rPr lang="en-US" altLang="zh-CN" b="1">
                <a:latin typeface="Arial Narrow" pitchFamily="34" charset="0"/>
                <a:ea typeface="华文细黑" pitchFamily="2" charset="-122"/>
                <a:cs typeface="Arial" pitchFamily="34" charset="0"/>
              </a:rPr>
              <a:t>Amazon Technology Platform</a:t>
            </a:r>
            <a:r>
              <a:rPr lang="zh-CN" altLang="en-US" b="1">
                <a:latin typeface="Arial Narrow" pitchFamily="34" charset="0"/>
                <a:ea typeface="华文细黑" pitchFamily="2" charset="-122"/>
                <a:cs typeface="Arial" pitchFamily="34" charset="0"/>
              </a:rPr>
              <a:t>（计算，存储，网络</a:t>
            </a:r>
            <a:r>
              <a:rPr lang="zh-CN" altLang="en-US">
                <a:latin typeface="Arial Narrow" pitchFamily="34" charset="0"/>
                <a:ea typeface="华文细黑" pitchFamily="2" charset="-122"/>
                <a:cs typeface="Arial" pitchFamily="34" charset="0"/>
              </a:rPr>
              <a:t>）</a:t>
            </a:r>
          </a:p>
        </p:txBody>
      </p:sp>
      <p:sp>
        <p:nvSpPr>
          <p:cNvPr id="25612" name="Rectangle 10"/>
          <p:cNvSpPr>
            <a:spLocks noChangeArrowheads="1"/>
          </p:cNvSpPr>
          <p:nvPr/>
        </p:nvSpPr>
        <p:spPr bwMode="auto">
          <a:xfrm>
            <a:off x="739775" y="2511425"/>
            <a:ext cx="598488" cy="655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287" tIns="45646" rIns="91287" bIns="45646" anchor="ct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algn="ctr" eaLnBrk="1" hangingPunct="1"/>
            <a:r>
              <a:rPr lang="en-US" altLang="zh-CN" b="1">
                <a:latin typeface="Arial Narrow" pitchFamily="34" charset="0"/>
                <a:ea typeface="华文细黑" pitchFamily="2" charset="-122"/>
                <a:cs typeface="Arial" pitchFamily="34" charset="0"/>
              </a:rPr>
              <a:t>EC2</a:t>
            </a:r>
          </a:p>
        </p:txBody>
      </p:sp>
      <p:sp>
        <p:nvSpPr>
          <p:cNvPr id="25613" name="Rectangle 11"/>
          <p:cNvSpPr>
            <a:spLocks noChangeArrowheads="1"/>
          </p:cNvSpPr>
          <p:nvPr/>
        </p:nvSpPr>
        <p:spPr bwMode="auto">
          <a:xfrm>
            <a:off x="1420813" y="2497138"/>
            <a:ext cx="601662"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91287" tIns="45646" rIns="91287" bIns="45646" anchor="ct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algn="ctr" eaLnBrk="1" hangingPunct="1"/>
            <a:r>
              <a:rPr lang="en-US" altLang="zh-CN" b="1">
                <a:latin typeface="Arial Narrow" pitchFamily="34" charset="0"/>
                <a:ea typeface="华文细黑" pitchFamily="2" charset="-122"/>
                <a:cs typeface="Arial" pitchFamily="34" charset="0"/>
              </a:rPr>
              <a:t>S3</a:t>
            </a:r>
          </a:p>
        </p:txBody>
      </p:sp>
      <p:sp>
        <p:nvSpPr>
          <p:cNvPr id="25614" name="Rectangle 12"/>
          <p:cNvSpPr>
            <a:spLocks noChangeArrowheads="1"/>
          </p:cNvSpPr>
          <p:nvPr/>
        </p:nvSpPr>
        <p:spPr bwMode="auto">
          <a:xfrm>
            <a:off x="2120900" y="2505075"/>
            <a:ext cx="600075" cy="649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91287" tIns="45646" rIns="91287" bIns="45646" anchor="ct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algn="ctr" eaLnBrk="1" hangingPunct="1"/>
            <a:r>
              <a:rPr lang="en-US" altLang="zh-CN" b="1">
                <a:latin typeface="Arial Narrow" pitchFamily="34" charset="0"/>
                <a:ea typeface="华文细黑" pitchFamily="2" charset="-122"/>
                <a:cs typeface="Arial" pitchFamily="34" charset="0"/>
              </a:rPr>
              <a:t>Simple</a:t>
            </a:r>
          </a:p>
          <a:p>
            <a:pPr algn="ctr" eaLnBrk="1" hangingPunct="1"/>
            <a:r>
              <a:rPr lang="en-US" altLang="zh-CN" b="1">
                <a:latin typeface="Arial Narrow" pitchFamily="34" charset="0"/>
                <a:ea typeface="华文细黑" pitchFamily="2" charset="-122"/>
                <a:cs typeface="Arial" pitchFamily="34" charset="0"/>
              </a:rPr>
              <a:t> DB</a:t>
            </a:r>
          </a:p>
        </p:txBody>
      </p:sp>
      <p:sp>
        <p:nvSpPr>
          <p:cNvPr id="25615" name="Rectangle 13"/>
          <p:cNvSpPr>
            <a:spLocks noChangeArrowheads="1"/>
          </p:cNvSpPr>
          <p:nvPr/>
        </p:nvSpPr>
        <p:spPr bwMode="auto">
          <a:xfrm>
            <a:off x="2828925" y="2517775"/>
            <a:ext cx="600075" cy="649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91287" tIns="45646" rIns="91287" bIns="45646" anchor="ct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algn="ctr" eaLnBrk="1" hangingPunct="1"/>
            <a:r>
              <a:rPr lang="en-US" altLang="zh-CN" b="1">
                <a:latin typeface="Arial Narrow" pitchFamily="34" charset="0"/>
                <a:ea typeface="华文细黑" pitchFamily="2" charset="-122"/>
                <a:cs typeface="Arial" pitchFamily="34" charset="0"/>
              </a:rPr>
              <a:t>SQS</a:t>
            </a:r>
          </a:p>
        </p:txBody>
      </p:sp>
      <p:sp>
        <p:nvSpPr>
          <p:cNvPr id="25616" name="Rectangle 14"/>
          <p:cNvSpPr>
            <a:spLocks noChangeArrowheads="1"/>
          </p:cNvSpPr>
          <p:nvPr/>
        </p:nvSpPr>
        <p:spPr bwMode="auto">
          <a:xfrm>
            <a:off x="3517900" y="2498725"/>
            <a:ext cx="600075" cy="655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91287" tIns="45646" rIns="91287" bIns="45646" anchor="ct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algn="ctr" eaLnBrk="1" hangingPunct="1"/>
            <a:r>
              <a:rPr lang="en-US" altLang="zh-CN" b="1">
                <a:latin typeface="Arial Narrow" pitchFamily="34" charset="0"/>
                <a:ea typeface="华文细黑" pitchFamily="2" charset="-122"/>
                <a:cs typeface="Arial" pitchFamily="34" charset="0"/>
              </a:rPr>
              <a:t>DevPay</a:t>
            </a:r>
          </a:p>
        </p:txBody>
      </p:sp>
      <p:sp>
        <p:nvSpPr>
          <p:cNvPr id="25617" name="Rectangle 15"/>
          <p:cNvSpPr>
            <a:spLocks noChangeArrowheads="1"/>
          </p:cNvSpPr>
          <p:nvPr/>
        </p:nvSpPr>
        <p:spPr bwMode="auto">
          <a:xfrm>
            <a:off x="4195763" y="2498725"/>
            <a:ext cx="598487" cy="655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91287" tIns="45646" rIns="91287" bIns="45646" anchor="ct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algn="ctr" eaLnBrk="1" hangingPunct="1"/>
            <a:r>
              <a:rPr lang="en-US" altLang="zh-CN" b="1">
                <a:latin typeface="Arial Narrow" pitchFamily="34" charset="0"/>
                <a:ea typeface="华文细黑" pitchFamily="2" charset="-122"/>
                <a:cs typeface="Arial" pitchFamily="34" charset="0"/>
              </a:rPr>
              <a:t>FPS</a:t>
            </a:r>
          </a:p>
        </p:txBody>
      </p:sp>
      <p:sp>
        <p:nvSpPr>
          <p:cNvPr id="25618" name="Rectangle 16"/>
          <p:cNvSpPr>
            <a:spLocks noChangeArrowheads="1"/>
          </p:cNvSpPr>
          <p:nvPr/>
        </p:nvSpPr>
        <p:spPr bwMode="auto">
          <a:xfrm>
            <a:off x="4873625" y="2486025"/>
            <a:ext cx="598488"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91287" tIns="45646" rIns="91287" bIns="45646" anchor="ct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algn="ctr" eaLnBrk="1" hangingPunct="1"/>
            <a:r>
              <a:rPr lang="en-US" altLang="zh-CN" b="1">
                <a:latin typeface="Arial Narrow" pitchFamily="34" charset="0"/>
                <a:ea typeface="华文细黑" pitchFamily="2" charset="-122"/>
                <a:cs typeface="Arial" pitchFamily="34" charset="0"/>
              </a:rPr>
              <a:t>MT</a:t>
            </a:r>
          </a:p>
        </p:txBody>
      </p:sp>
      <p:sp>
        <p:nvSpPr>
          <p:cNvPr id="25619" name="Rectangle 17"/>
          <p:cNvSpPr>
            <a:spLocks noChangeArrowheads="1"/>
          </p:cNvSpPr>
          <p:nvPr/>
        </p:nvSpPr>
        <p:spPr bwMode="auto">
          <a:xfrm>
            <a:off x="5551488" y="2506663"/>
            <a:ext cx="6000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91287" tIns="45646" rIns="91287" bIns="45646" anchor="ct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algn="ctr" eaLnBrk="1" hangingPunct="1"/>
            <a:r>
              <a:rPr lang="en-US" altLang="zh-CN" b="1">
                <a:latin typeface="Arial Narrow" pitchFamily="34" charset="0"/>
                <a:ea typeface="华文细黑" pitchFamily="2" charset="-122"/>
                <a:cs typeface="Arial" pitchFamily="34" charset="0"/>
              </a:rPr>
              <a:t>Alexa</a:t>
            </a:r>
          </a:p>
          <a:p>
            <a:pPr algn="ctr" eaLnBrk="1" hangingPunct="1"/>
            <a:r>
              <a:rPr lang="en-US" altLang="zh-CN" b="1">
                <a:latin typeface="Arial Narrow" pitchFamily="34" charset="0"/>
                <a:ea typeface="华文细黑" pitchFamily="2" charset="-122"/>
                <a:cs typeface="Arial" pitchFamily="34" charset="0"/>
              </a:rPr>
              <a:t>Search</a:t>
            </a:r>
          </a:p>
        </p:txBody>
      </p:sp>
      <p:sp>
        <p:nvSpPr>
          <p:cNvPr id="25620" name="Rectangle 18"/>
          <p:cNvSpPr>
            <a:spLocks noChangeArrowheads="1"/>
          </p:cNvSpPr>
          <p:nvPr/>
        </p:nvSpPr>
        <p:spPr bwMode="auto">
          <a:xfrm>
            <a:off x="6246813" y="2505075"/>
            <a:ext cx="60325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91287" tIns="45646" rIns="91287" bIns="45646" anchor="ct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algn="ctr" eaLnBrk="1" hangingPunct="1"/>
            <a:r>
              <a:rPr lang="en-US" altLang="zh-CN" b="1">
                <a:latin typeface="Arial Narrow" pitchFamily="34" charset="0"/>
                <a:ea typeface="华文细黑" pitchFamily="2" charset="-122"/>
                <a:cs typeface="Arial" pitchFamily="34" charset="0"/>
              </a:rPr>
              <a:t>FWS</a:t>
            </a:r>
          </a:p>
        </p:txBody>
      </p:sp>
      <p:sp>
        <p:nvSpPr>
          <p:cNvPr id="25621" name="Rectangle 19"/>
          <p:cNvSpPr>
            <a:spLocks noChangeArrowheads="1"/>
          </p:cNvSpPr>
          <p:nvPr/>
        </p:nvSpPr>
        <p:spPr bwMode="auto">
          <a:xfrm>
            <a:off x="6931025" y="2498725"/>
            <a:ext cx="5969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91287" tIns="45646" rIns="91287" bIns="45646" anchor="ct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algn="ctr" eaLnBrk="1" hangingPunct="1"/>
            <a:r>
              <a:rPr lang="en-US" altLang="zh-CN" b="1">
                <a:latin typeface="Arial Narrow" pitchFamily="34" charset="0"/>
                <a:ea typeface="华文细黑" pitchFamily="2" charset="-122"/>
                <a:cs typeface="Arial" pitchFamily="34" charset="0"/>
              </a:rPr>
              <a:t>Other…</a:t>
            </a:r>
          </a:p>
        </p:txBody>
      </p:sp>
      <p:sp>
        <p:nvSpPr>
          <p:cNvPr id="25622" name="Text Box 20"/>
          <p:cNvSpPr txBox="1">
            <a:spLocks noChangeArrowheads="1"/>
          </p:cNvSpPr>
          <p:nvPr/>
        </p:nvSpPr>
        <p:spPr bwMode="auto">
          <a:xfrm>
            <a:off x="719138" y="2197100"/>
            <a:ext cx="6477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91287" tIns="45646" rIns="91287" bIns="45646">
            <a:spAutoFit/>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algn="ctr">
              <a:spcBef>
                <a:spcPct val="50000"/>
              </a:spcBef>
            </a:pPr>
            <a:r>
              <a:rPr lang="zh-CN" altLang="en-US" b="1">
                <a:latin typeface="Arial Narrow" pitchFamily="34" charset="0"/>
                <a:ea typeface="华文细黑" pitchFamily="2" charset="-122"/>
              </a:rPr>
              <a:t>计算</a:t>
            </a:r>
          </a:p>
        </p:txBody>
      </p:sp>
      <p:sp>
        <p:nvSpPr>
          <p:cNvPr id="25623" name="Text Box 21"/>
          <p:cNvSpPr txBox="1">
            <a:spLocks noChangeArrowheads="1"/>
          </p:cNvSpPr>
          <p:nvPr/>
        </p:nvSpPr>
        <p:spPr bwMode="auto">
          <a:xfrm>
            <a:off x="3540125" y="2203450"/>
            <a:ext cx="576263"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91287" tIns="45646" rIns="91287" bIns="45646">
            <a:spAutoFit/>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algn="ctr">
              <a:spcBef>
                <a:spcPct val="50000"/>
              </a:spcBef>
            </a:pPr>
            <a:r>
              <a:rPr lang="zh-CN" altLang="en-US" b="1">
                <a:latin typeface="Arial Narrow" pitchFamily="34" charset="0"/>
                <a:ea typeface="华文细黑" pitchFamily="2" charset="-122"/>
              </a:rPr>
              <a:t>支付</a:t>
            </a:r>
          </a:p>
        </p:txBody>
      </p:sp>
      <p:sp>
        <p:nvSpPr>
          <p:cNvPr id="25624" name="Text Box 22"/>
          <p:cNvSpPr txBox="1">
            <a:spLocks noChangeArrowheads="1"/>
          </p:cNvSpPr>
          <p:nvPr/>
        </p:nvSpPr>
        <p:spPr bwMode="auto">
          <a:xfrm>
            <a:off x="6016625" y="2197100"/>
            <a:ext cx="10922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91287" tIns="45646" rIns="91287" bIns="45646">
            <a:spAutoFit/>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algn="ctr">
              <a:spcBef>
                <a:spcPct val="50000"/>
              </a:spcBef>
            </a:pPr>
            <a:r>
              <a:rPr lang="zh-CN" altLang="en-US" b="1">
                <a:latin typeface="Arial Narrow" pitchFamily="34" charset="0"/>
                <a:ea typeface="华文细黑" pitchFamily="2" charset="-122"/>
              </a:rPr>
              <a:t>订单履行</a:t>
            </a:r>
          </a:p>
        </p:txBody>
      </p:sp>
      <p:sp>
        <p:nvSpPr>
          <p:cNvPr id="25625" name="Text Box 23"/>
          <p:cNvSpPr txBox="1">
            <a:spLocks noChangeArrowheads="1"/>
          </p:cNvSpPr>
          <p:nvPr/>
        </p:nvSpPr>
        <p:spPr bwMode="auto">
          <a:xfrm>
            <a:off x="5524500" y="2203450"/>
            <a:ext cx="649288"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91287" tIns="45646" rIns="91287" bIns="45646">
            <a:spAutoFit/>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algn="ctr">
              <a:spcBef>
                <a:spcPct val="50000"/>
              </a:spcBef>
            </a:pPr>
            <a:r>
              <a:rPr lang="zh-CN" altLang="en-US" b="1">
                <a:latin typeface="Arial Narrow" pitchFamily="34" charset="0"/>
                <a:ea typeface="华文细黑" pitchFamily="2" charset="-122"/>
              </a:rPr>
              <a:t>搜索</a:t>
            </a:r>
          </a:p>
        </p:txBody>
      </p:sp>
      <p:sp>
        <p:nvSpPr>
          <p:cNvPr id="25626" name="Text Box 24"/>
          <p:cNvSpPr txBox="1">
            <a:spLocks noChangeArrowheads="1"/>
          </p:cNvSpPr>
          <p:nvPr/>
        </p:nvSpPr>
        <p:spPr bwMode="auto">
          <a:xfrm>
            <a:off x="4640263" y="2203450"/>
            <a:ext cx="106045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91287" tIns="45646" rIns="91287" bIns="45646">
            <a:spAutoFit/>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algn="ctr">
              <a:spcBef>
                <a:spcPct val="50000"/>
              </a:spcBef>
            </a:pPr>
            <a:r>
              <a:rPr lang="zh-CN" altLang="en-US" b="1">
                <a:latin typeface="Arial Narrow" pitchFamily="34" charset="0"/>
                <a:ea typeface="华文细黑" pitchFamily="2" charset="-122"/>
              </a:rPr>
              <a:t>人工智能</a:t>
            </a:r>
          </a:p>
        </p:txBody>
      </p:sp>
      <p:sp>
        <p:nvSpPr>
          <p:cNvPr id="25627" name="Rectangle 25"/>
          <p:cNvSpPr>
            <a:spLocks noChangeArrowheads="1"/>
          </p:cNvSpPr>
          <p:nvPr/>
        </p:nvSpPr>
        <p:spPr bwMode="auto">
          <a:xfrm>
            <a:off x="835025" y="3144838"/>
            <a:ext cx="7562850"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287" tIns="45646" rIns="91287" bIns="45646" anchor="ct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algn="ctr" eaLnBrk="1" hangingPunct="1"/>
            <a:r>
              <a:rPr lang="en-US" altLang="zh-CN" b="1">
                <a:latin typeface="Arial Narrow" pitchFamily="34" charset="0"/>
                <a:ea typeface="华文细黑" pitchFamily="2" charset="-122"/>
                <a:cs typeface="Arial" pitchFamily="34" charset="0"/>
              </a:rPr>
              <a:t>AWS – Amazon Web Services</a:t>
            </a:r>
          </a:p>
        </p:txBody>
      </p:sp>
      <p:sp>
        <p:nvSpPr>
          <p:cNvPr id="25628" name="Text Box 27"/>
          <p:cNvSpPr txBox="1">
            <a:spLocks noChangeArrowheads="1"/>
          </p:cNvSpPr>
          <p:nvPr/>
        </p:nvSpPr>
        <p:spPr bwMode="auto">
          <a:xfrm>
            <a:off x="1392238" y="2197100"/>
            <a:ext cx="6477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91287" tIns="45646" rIns="91287" bIns="45646">
            <a:spAutoFit/>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algn="ctr">
              <a:spcBef>
                <a:spcPct val="50000"/>
              </a:spcBef>
            </a:pPr>
            <a:r>
              <a:rPr lang="zh-CN" altLang="en-US" b="1">
                <a:latin typeface="Arial Narrow" pitchFamily="34" charset="0"/>
                <a:ea typeface="华文细黑" pitchFamily="2" charset="-122"/>
              </a:rPr>
              <a:t>存储</a:t>
            </a:r>
          </a:p>
        </p:txBody>
      </p:sp>
      <p:sp>
        <p:nvSpPr>
          <p:cNvPr id="25629" name="Text Box 28"/>
          <p:cNvSpPr txBox="1">
            <a:spLocks noChangeArrowheads="1"/>
          </p:cNvSpPr>
          <p:nvPr/>
        </p:nvSpPr>
        <p:spPr bwMode="auto">
          <a:xfrm>
            <a:off x="2087563" y="2197100"/>
            <a:ext cx="6477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91287" tIns="45646" rIns="91287" bIns="45646">
            <a:spAutoFit/>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algn="ctr">
              <a:spcBef>
                <a:spcPct val="50000"/>
              </a:spcBef>
            </a:pPr>
            <a:r>
              <a:rPr lang="zh-CN" altLang="en-US" b="1">
                <a:latin typeface="Arial Narrow" pitchFamily="34" charset="0"/>
                <a:ea typeface="华文细黑" pitchFamily="2" charset="-122"/>
              </a:rPr>
              <a:t>数据库</a:t>
            </a:r>
          </a:p>
        </p:txBody>
      </p:sp>
      <p:sp>
        <p:nvSpPr>
          <p:cNvPr id="25630" name="Text Box 29"/>
          <p:cNvSpPr txBox="1">
            <a:spLocks noChangeArrowheads="1"/>
          </p:cNvSpPr>
          <p:nvPr/>
        </p:nvSpPr>
        <p:spPr bwMode="auto">
          <a:xfrm>
            <a:off x="2682875" y="2197100"/>
            <a:ext cx="865188"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91287" tIns="45646" rIns="91287" bIns="45646">
            <a:spAutoFit/>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algn="ctr">
              <a:spcBef>
                <a:spcPct val="50000"/>
              </a:spcBef>
            </a:pPr>
            <a:r>
              <a:rPr lang="zh-CN" altLang="en-US" b="1">
                <a:latin typeface="Arial Narrow" pitchFamily="34" charset="0"/>
                <a:ea typeface="华文细黑" pitchFamily="2" charset="-122"/>
              </a:rPr>
              <a:t>消息队列</a:t>
            </a:r>
          </a:p>
        </p:txBody>
      </p:sp>
      <p:sp>
        <p:nvSpPr>
          <p:cNvPr id="25631" name="Text Box 30"/>
          <p:cNvSpPr txBox="1">
            <a:spLocks noChangeArrowheads="1"/>
          </p:cNvSpPr>
          <p:nvPr/>
        </p:nvSpPr>
        <p:spPr bwMode="auto">
          <a:xfrm>
            <a:off x="4203700" y="2216150"/>
            <a:ext cx="576263"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91287" tIns="45646" rIns="91287" bIns="45646">
            <a:spAutoFit/>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algn="ctr">
              <a:spcBef>
                <a:spcPct val="50000"/>
              </a:spcBef>
            </a:pPr>
            <a:r>
              <a:rPr lang="zh-CN" altLang="en-US" b="1">
                <a:latin typeface="Arial Narrow" pitchFamily="34" charset="0"/>
                <a:ea typeface="华文细黑" pitchFamily="2" charset="-122"/>
              </a:rPr>
              <a:t>计费</a:t>
            </a:r>
          </a:p>
        </p:txBody>
      </p:sp>
      <p:sp>
        <p:nvSpPr>
          <p:cNvPr id="25632" name="AutoShape 31"/>
          <p:cNvSpPr>
            <a:spLocks noChangeArrowheads="1"/>
          </p:cNvSpPr>
          <p:nvPr/>
        </p:nvSpPr>
        <p:spPr bwMode="gray">
          <a:xfrm>
            <a:off x="719138" y="2482850"/>
            <a:ext cx="654050" cy="690563"/>
          </a:xfrm>
          <a:prstGeom prst="roundRect">
            <a:avLst>
              <a:gd name="adj" fmla="val 17509"/>
            </a:avLst>
          </a:prstGeom>
          <a:solidFill>
            <a:srgbClr val="339966">
              <a:alpha val="50195"/>
            </a:srgbClr>
          </a:solidFill>
          <a:ln>
            <a:noFill/>
          </a:ln>
          <a:extLst>
            <a:ext uri="{91240B29-F687-4F45-9708-019B960494DF}">
              <a14:hiddenLine xmlns:a14="http://schemas.microsoft.com/office/drawing/2010/main" w="9525">
                <a:solidFill>
                  <a:srgbClr val="000000"/>
                </a:solidFill>
                <a:round/>
                <a:headEnd/>
                <a:tailEnd/>
              </a14:hiddenLine>
            </a:ext>
          </a:extLst>
        </p:spPr>
        <p:txBody>
          <a:bodyPr wrap="none" lIns="91411" tIns="45705" rIns="91411" bIns="45705" anchor="ct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algn="ctr" eaLnBrk="1" hangingPunct="1"/>
            <a:endParaRPr lang="en-US" altLang="zh-CN" b="1"/>
          </a:p>
        </p:txBody>
      </p:sp>
      <p:grpSp>
        <p:nvGrpSpPr>
          <p:cNvPr id="25633" name="Group 32"/>
          <p:cNvGrpSpPr>
            <a:grpSpLocks/>
          </p:cNvGrpSpPr>
          <p:nvPr/>
        </p:nvGrpSpPr>
        <p:grpSpPr bwMode="auto">
          <a:xfrm>
            <a:off x="720725" y="2505075"/>
            <a:ext cx="650875" cy="638175"/>
            <a:chOff x="744" y="1407"/>
            <a:chExt cx="3988" cy="444"/>
          </a:xfrm>
        </p:grpSpPr>
        <p:sp>
          <p:nvSpPr>
            <p:cNvPr id="25674" name="AutoShape 33"/>
            <p:cNvSpPr>
              <a:spLocks noChangeArrowheads="1"/>
            </p:cNvSpPr>
            <p:nvPr/>
          </p:nvSpPr>
          <p:spPr bwMode="gray">
            <a:xfrm>
              <a:off x="744" y="1736"/>
              <a:ext cx="3988" cy="115"/>
            </a:xfrm>
            <a:prstGeom prst="roundRect">
              <a:avLst>
                <a:gd name="adj" fmla="val 50000"/>
              </a:avLst>
            </a:prstGeom>
            <a:gradFill rotWithShape="1">
              <a:gsLst>
                <a:gs pos="0">
                  <a:srgbClr val="5294B2">
                    <a:alpha val="0"/>
                  </a:srgbClr>
                </a:gs>
                <a:gs pos="100000">
                  <a:srgbClr val="FFFFFF"/>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algn="ctr" eaLnBrk="1" hangingPunct="1"/>
              <a:endParaRPr lang="zh-CN" altLang="en-US" b="1">
                <a:solidFill>
                  <a:schemeClr val="bg1"/>
                </a:solidFill>
                <a:latin typeface="FrutigerNext LT Regular"/>
                <a:ea typeface="MS PGothic" pitchFamily="34" charset="-128"/>
              </a:endParaRPr>
            </a:p>
          </p:txBody>
        </p:sp>
        <p:sp>
          <p:nvSpPr>
            <p:cNvPr id="25675" name="AutoShape 34"/>
            <p:cNvSpPr>
              <a:spLocks noChangeArrowheads="1"/>
            </p:cNvSpPr>
            <p:nvPr/>
          </p:nvSpPr>
          <p:spPr bwMode="gray">
            <a:xfrm>
              <a:off x="744" y="1407"/>
              <a:ext cx="3988" cy="115"/>
            </a:xfrm>
            <a:prstGeom prst="roundRect">
              <a:avLst>
                <a:gd name="adj" fmla="val 50000"/>
              </a:avLst>
            </a:prstGeom>
            <a:gradFill rotWithShape="1">
              <a:gsLst>
                <a:gs pos="0">
                  <a:srgbClr val="E4EEF3"/>
                </a:gs>
                <a:gs pos="100000">
                  <a:srgbClr val="5294B2">
                    <a:alpha val="0"/>
                  </a:srgb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algn="ctr" eaLnBrk="1" hangingPunct="1"/>
              <a:endParaRPr lang="zh-CN" altLang="en-US" b="1">
                <a:solidFill>
                  <a:schemeClr val="bg1"/>
                </a:solidFill>
                <a:latin typeface="FrutigerNext LT Regular"/>
                <a:ea typeface="MS PGothic" pitchFamily="34" charset="-128"/>
              </a:endParaRPr>
            </a:p>
          </p:txBody>
        </p:sp>
      </p:grpSp>
      <p:sp>
        <p:nvSpPr>
          <p:cNvPr id="25634" name="AutoShape 35"/>
          <p:cNvSpPr>
            <a:spLocks noChangeArrowheads="1"/>
          </p:cNvSpPr>
          <p:nvPr/>
        </p:nvSpPr>
        <p:spPr bwMode="gray">
          <a:xfrm>
            <a:off x="1408113" y="2482850"/>
            <a:ext cx="654050" cy="690563"/>
          </a:xfrm>
          <a:prstGeom prst="roundRect">
            <a:avLst>
              <a:gd name="adj" fmla="val 17509"/>
            </a:avLst>
          </a:prstGeom>
          <a:solidFill>
            <a:srgbClr val="339966">
              <a:alpha val="50195"/>
            </a:srgbClr>
          </a:solidFill>
          <a:ln>
            <a:noFill/>
          </a:ln>
          <a:extLst>
            <a:ext uri="{91240B29-F687-4F45-9708-019B960494DF}">
              <a14:hiddenLine xmlns:a14="http://schemas.microsoft.com/office/drawing/2010/main" w="9525">
                <a:solidFill>
                  <a:srgbClr val="000000"/>
                </a:solidFill>
                <a:round/>
                <a:headEnd/>
                <a:tailEnd/>
              </a14:hiddenLine>
            </a:ext>
          </a:extLst>
        </p:spPr>
        <p:txBody>
          <a:bodyPr wrap="none" lIns="91411" tIns="45705" rIns="91411" bIns="45705" anchor="ct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algn="ctr" eaLnBrk="1" hangingPunct="1"/>
            <a:endParaRPr lang="en-US" altLang="zh-CN" b="1"/>
          </a:p>
        </p:txBody>
      </p:sp>
      <p:grpSp>
        <p:nvGrpSpPr>
          <p:cNvPr id="25635" name="Group 36"/>
          <p:cNvGrpSpPr>
            <a:grpSpLocks/>
          </p:cNvGrpSpPr>
          <p:nvPr/>
        </p:nvGrpSpPr>
        <p:grpSpPr bwMode="auto">
          <a:xfrm>
            <a:off x="1409700" y="2505075"/>
            <a:ext cx="650875" cy="638175"/>
            <a:chOff x="744" y="1407"/>
            <a:chExt cx="3988" cy="444"/>
          </a:xfrm>
        </p:grpSpPr>
        <p:sp>
          <p:nvSpPr>
            <p:cNvPr id="25672" name="AutoShape 37"/>
            <p:cNvSpPr>
              <a:spLocks noChangeArrowheads="1"/>
            </p:cNvSpPr>
            <p:nvPr/>
          </p:nvSpPr>
          <p:spPr bwMode="gray">
            <a:xfrm>
              <a:off x="744" y="1736"/>
              <a:ext cx="3988" cy="115"/>
            </a:xfrm>
            <a:prstGeom prst="roundRect">
              <a:avLst>
                <a:gd name="adj" fmla="val 50000"/>
              </a:avLst>
            </a:prstGeom>
            <a:gradFill rotWithShape="1">
              <a:gsLst>
                <a:gs pos="0">
                  <a:srgbClr val="5294B2">
                    <a:alpha val="0"/>
                  </a:srgbClr>
                </a:gs>
                <a:gs pos="100000">
                  <a:srgbClr val="FFFFFF"/>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algn="ctr" eaLnBrk="1" hangingPunct="1"/>
              <a:endParaRPr lang="zh-CN" altLang="en-US" b="1">
                <a:solidFill>
                  <a:schemeClr val="bg1"/>
                </a:solidFill>
                <a:latin typeface="FrutigerNext LT Regular"/>
                <a:ea typeface="MS PGothic" pitchFamily="34" charset="-128"/>
              </a:endParaRPr>
            </a:p>
          </p:txBody>
        </p:sp>
        <p:sp>
          <p:nvSpPr>
            <p:cNvPr id="25673" name="AutoShape 38"/>
            <p:cNvSpPr>
              <a:spLocks noChangeArrowheads="1"/>
            </p:cNvSpPr>
            <p:nvPr/>
          </p:nvSpPr>
          <p:spPr bwMode="gray">
            <a:xfrm>
              <a:off x="744" y="1407"/>
              <a:ext cx="3988" cy="115"/>
            </a:xfrm>
            <a:prstGeom prst="roundRect">
              <a:avLst>
                <a:gd name="adj" fmla="val 50000"/>
              </a:avLst>
            </a:prstGeom>
            <a:gradFill rotWithShape="1">
              <a:gsLst>
                <a:gs pos="0">
                  <a:srgbClr val="E4EEF3"/>
                </a:gs>
                <a:gs pos="100000">
                  <a:srgbClr val="5294B2">
                    <a:alpha val="0"/>
                  </a:srgb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algn="ctr" eaLnBrk="1" hangingPunct="1"/>
              <a:endParaRPr lang="zh-CN" altLang="en-US" b="1">
                <a:solidFill>
                  <a:schemeClr val="bg1"/>
                </a:solidFill>
                <a:latin typeface="FrutigerNext LT Regular"/>
                <a:ea typeface="MS PGothic" pitchFamily="34" charset="-128"/>
              </a:endParaRPr>
            </a:p>
          </p:txBody>
        </p:sp>
      </p:grpSp>
      <p:sp>
        <p:nvSpPr>
          <p:cNvPr id="25636" name="AutoShape 39"/>
          <p:cNvSpPr>
            <a:spLocks noChangeArrowheads="1"/>
          </p:cNvSpPr>
          <p:nvPr/>
        </p:nvSpPr>
        <p:spPr bwMode="gray">
          <a:xfrm>
            <a:off x="2093913" y="2482850"/>
            <a:ext cx="654050" cy="690563"/>
          </a:xfrm>
          <a:prstGeom prst="roundRect">
            <a:avLst>
              <a:gd name="adj" fmla="val 17509"/>
            </a:avLst>
          </a:prstGeom>
          <a:solidFill>
            <a:srgbClr val="339966">
              <a:alpha val="50195"/>
            </a:srgbClr>
          </a:solidFill>
          <a:ln>
            <a:noFill/>
          </a:ln>
          <a:extLst>
            <a:ext uri="{91240B29-F687-4F45-9708-019B960494DF}">
              <a14:hiddenLine xmlns:a14="http://schemas.microsoft.com/office/drawing/2010/main" w="9525">
                <a:solidFill>
                  <a:srgbClr val="000000"/>
                </a:solidFill>
                <a:round/>
                <a:headEnd/>
                <a:tailEnd/>
              </a14:hiddenLine>
            </a:ext>
          </a:extLst>
        </p:spPr>
        <p:txBody>
          <a:bodyPr wrap="none" lIns="91411" tIns="45705" rIns="91411" bIns="45705" anchor="ct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algn="ctr" eaLnBrk="1" hangingPunct="1"/>
            <a:endParaRPr lang="en-US" altLang="zh-CN"/>
          </a:p>
        </p:txBody>
      </p:sp>
      <p:grpSp>
        <p:nvGrpSpPr>
          <p:cNvPr id="25637" name="Group 40"/>
          <p:cNvGrpSpPr>
            <a:grpSpLocks/>
          </p:cNvGrpSpPr>
          <p:nvPr/>
        </p:nvGrpSpPr>
        <p:grpSpPr bwMode="auto">
          <a:xfrm>
            <a:off x="2095500" y="2505075"/>
            <a:ext cx="650875" cy="638175"/>
            <a:chOff x="744" y="1407"/>
            <a:chExt cx="3988" cy="444"/>
          </a:xfrm>
        </p:grpSpPr>
        <p:sp>
          <p:nvSpPr>
            <p:cNvPr id="25670" name="AutoShape 41"/>
            <p:cNvSpPr>
              <a:spLocks noChangeArrowheads="1"/>
            </p:cNvSpPr>
            <p:nvPr/>
          </p:nvSpPr>
          <p:spPr bwMode="gray">
            <a:xfrm>
              <a:off x="744" y="1736"/>
              <a:ext cx="3988" cy="115"/>
            </a:xfrm>
            <a:prstGeom prst="roundRect">
              <a:avLst>
                <a:gd name="adj" fmla="val 50000"/>
              </a:avLst>
            </a:prstGeom>
            <a:gradFill rotWithShape="1">
              <a:gsLst>
                <a:gs pos="0">
                  <a:srgbClr val="5294B2">
                    <a:alpha val="0"/>
                  </a:srgbClr>
                </a:gs>
                <a:gs pos="100000">
                  <a:srgbClr val="FFFFFF"/>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algn="ctr" eaLnBrk="1" hangingPunct="1"/>
              <a:endParaRPr lang="zh-CN" altLang="en-US" b="1">
                <a:solidFill>
                  <a:schemeClr val="bg1"/>
                </a:solidFill>
                <a:latin typeface="FrutigerNext LT Regular"/>
                <a:ea typeface="MS PGothic" pitchFamily="34" charset="-128"/>
              </a:endParaRPr>
            </a:p>
          </p:txBody>
        </p:sp>
        <p:sp>
          <p:nvSpPr>
            <p:cNvPr id="25671" name="AutoShape 42"/>
            <p:cNvSpPr>
              <a:spLocks noChangeArrowheads="1"/>
            </p:cNvSpPr>
            <p:nvPr/>
          </p:nvSpPr>
          <p:spPr bwMode="gray">
            <a:xfrm>
              <a:off x="744" y="1407"/>
              <a:ext cx="3988" cy="115"/>
            </a:xfrm>
            <a:prstGeom prst="roundRect">
              <a:avLst>
                <a:gd name="adj" fmla="val 50000"/>
              </a:avLst>
            </a:prstGeom>
            <a:gradFill rotWithShape="1">
              <a:gsLst>
                <a:gs pos="0">
                  <a:srgbClr val="E4EEF3"/>
                </a:gs>
                <a:gs pos="100000">
                  <a:srgbClr val="5294B2">
                    <a:alpha val="0"/>
                  </a:srgb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algn="ctr" eaLnBrk="1" hangingPunct="1"/>
              <a:endParaRPr lang="zh-CN" altLang="en-US" b="1">
                <a:solidFill>
                  <a:schemeClr val="bg1"/>
                </a:solidFill>
                <a:latin typeface="FrutigerNext LT Regular"/>
                <a:ea typeface="MS PGothic" pitchFamily="34" charset="-128"/>
              </a:endParaRPr>
            </a:p>
          </p:txBody>
        </p:sp>
      </p:grpSp>
      <p:sp>
        <p:nvSpPr>
          <p:cNvPr id="25638" name="AutoShape 43"/>
          <p:cNvSpPr>
            <a:spLocks noChangeArrowheads="1"/>
          </p:cNvSpPr>
          <p:nvPr/>
        </p:nvSpPr>
        <p:spPr bwMode="gray">
          <a:xfrm>
            <a:off x="2776538" y="2482850"/>
            <a:ext cx="654050" cy="690563"/>
          </a:xfrm>
          <a:prstGeom prst="roundRect">
            <a:avLst>
              <a:gd name="adj" fmla="val 17509"/>
            </a:avLst>
          </a:prstGeom>
          <a:solidFill>
            <a:srgbClr val="339966">
              <a:alpha val="50195"/>
            </a:srgbClr>
          </a:solidFill>
          <a:ln>
            <a:noFill/>
          </a:ln>
          <a:extLst>
            <a:ext uri="{91240B29-F687-4F45-9708-019B960494DF}">
              <a14:hiddenLine xmlns:a14="http://schemas.microsoft.com/office/drawing/2010/main" w="9525">
                <a:solidFill>
                  <a:srgbClr val="000000"/>
                </a:solidFill>
                <a:round/>
                <a:headEnd/>
                <a:tailEnd/>
              </a14:hiddenLine>
            </a:ext>
          </a:extLst>
        </p:spPr>
        <p:txBody>
          <a:bodyPr wrap="none" lIns="91411" tIns="45705" rIns="91411" bIns="45705" anchor="ct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algn="ctr" eaLnBrk="1" hangingPunct="1"/>
            <a:endParaRPr lang="en-US" altLang="zh-CN"/>
          </a:p>
        </p:txBody>
      </p:sp>
      <p:grpSp>
        <p:nvGrpSpPr>
          <p:cNvPr id="25639" name="Group 44"/>
          <p:cNvGrpSpPr>
            <a:grpSpLocks/>
          </p:cNvGrpSpPr>
          <p:nvPr/>
        </p:nvGrpSpPr>
        <p:grpSpPr bwMode="auto">
          <a:xfrm>
            <a:off x="2778125" y="2505075"/>
            <a:ext cx="650875" cy="638175"/>
            <a:chOff x="744" y="1407"/>
            <a:chExt cx="3988" cy="444"/>
          </a:xfrm>
        </p:grpSpPr>
        <p:sp>
          <p:nvSpPr>
            <p:cNvPr id="25668" name="AutoShape 45"/>
            <p:cNvSpPr>
              <a:spLocks noChangeArrowheads="1"/>
            </p:cNvSpPr>
            <p:nvPr/>
          </p:nvSpPr>
          <p:spPr bwMode="gray">
            <a:xfrm>
              <a:off x="744" y="1736"/>
              <a:ext cx="3988" cy="115"/>
            </a:xfrm>
            <a:prstGeom prst="roundRect">
              <a:avLst>
                <a:gd name="adj" fmla="val 50000"/>
              </a:avLst>
            </a:prstGeom>
            <a:gradFill rotWithShape="1">
              <a:gsLst>
                <a:gs pos="0">
                  <a:srgbClr val="5294B2">
                    <a:alpha val="0"/>
                  </a:srgbClr>
                </a:gs>
                <a:gs pos="100000">
                  <a:srgbClr val="FFFFFF"/>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algn="ctr" eaLnBrk="1" hangingPunct="1"/>
              <a:endParaRPr lang="zh-CN" altLang="en-US" b="1">
                <a:solidFill>
                  <a:schemeClr val="bg1"/>
                </a:solidFill>
                <a:latin typeface="FrutigerNext LT Regular"/>
                <a:ea typeface="MS PGothic" pitchFamily="34" charset="-128"/>
              </a:endParaRPr>
            </a:p>
          </p:txBody>
        </p:sp>
        <p:sp>
          <p:nvSpPr>
            <p:cNvPr id="25669" name="AutoShape 46"/>
            <p:cNvSpPr>
              <a:spLocks noChangeArrowheads="1"/>
            </p:cNvSpPr>
            <p:nvPr/>
          </p:nvSpPr>
          <p:spPr bwMode="gray">
            <a:xfrm>
              <a:off x="744" y="1407"/>
              <a:ext cx="3988" cy="115"/>
            </a:xfrm>
            <a:prstGeom prst="roundRect">
              <a:avLst>
                <a:gd name="adj" fmla="val 50000"/>
              </a:avLst>
            </a:prstGeom>
            <a:gradFill rotWithShape="1">
              <a:gsLst>
                <a:gs pos="0">
                  <a:srgbClr val="E4EEF3"/>
                </a:gs>
                <a:gs pos="100000">
                  <a:srgbClr val="5294B2">
                    <a:alpha val="0"/>
                  </a:srgb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algn="ctr" eaLnBrk="1" hangingPunct="1"/>
              <a:endParaRPr lang="zh-CN" altLang="en-US" b="1">
                <a:solidFill>
                  <a:schemeClr val="bg1"/>
                </a:solidFill>
                <a:latin typeface="FrutigerNext LT Regular"/>
                <a:ea typeface="MS PGothic" pitchFamily="34" charset="-128"/>
              </a:endParaRPr>
            </a:p>
          </p:txBody>
        </p:sp>
      </p:grpSp>
      <p:sp>
        <p:nvSpPr>
          <p:cNvPr id="25640" name="AutoShape 47"/>
          <p:cNvSpPr>
            <a:spLocks noChangeArrowheads="1"/>
          </p:cNvSpPr>
          <p:nvPr/>
        </p:nvSpPr>
        <p:spPr bwMode="gray">
          <a:xfrm>
            <a:off x="3502025" y="2482850"/>
            <a:ext cx="654050" cy="690563"/>
          </a:xfrm>
          <a:prstGeom prst="roundRect">
            <a:avLst>
              <a:gd name="adj" fmla="val 17509"/>
            </a:avLst>
          </a:prstGeom>
          <a:solidFill>
            <a:srgbClr val="339966">
              <a:alpha val="50195"/>
            </a:srgbClr>
          </a:solidFill>
          <a:ln>
            <a:noFill/>
          </a:ln>
          <a:extLst>
            <a:ext uri="{91240B29-F687-4F45-9708-019B960494DF}">
              <a14:hiddenLine xmlns:a14="http://schemas.microsoft.com/office/drawing/2010/main" w="9525">
                <a:solidFill>
                  <a:srgbClr val="000000"/>
                </a:solidFill>
                <a:round/>
                <a:headEnd/>
                <a:tailEnd/>
              </a14:hiddenLine>
            </a:ext>
          </a:extLst>
        </p:spPr>
        <p:txBody>
          <a:bodyPr wrap="none" lIns="91411" tIns="45705" rIns="91411" bIns="45705" anchor="ct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algn="ctr" eaLnBrk="1" hangingPunct="1"/>
            <a:endParaRPr lang="en-US" altLang="zh-CN"/>
          </a:p>
        </p:txBody>
      </p:sp>
      <p:grpSp>
        <p:nvGrpSpPr>
          <p:cNvPr id="25641" name="Group 48"/>
          <p:cNvGrpSpPr>
            <a:grpSpLocks/>
          </p:cNvGrpSpPr>
          <p:nvPr/>
        </p:nvGrpSpPr>
        <p:grpSpPr bwMode="auto">
          <a:xfrm>
            <a:off x="3503613" y="2505075"/>
            <a:ext cx="650875" cy="638175"/>
            <a:chOff x="744" y="1407"/>
            <a:chExt cx="3988" cy="444"/>
          </a:xfrm>
        </p:grpSpPr>
        <p:sp>
          <p:nvSpPr>
            <p:cNvPr id="25666" name="AutoShape 49"/>
            <p:cNvSpPr>
              <a:spLocks noChangeArrowheads="1"/>
            </p:cNvSpPr>
            <p:nvPr/>
          </p:nvSpPr>
          <p:spPr bwMode="gray">
            <a:xfrm>
              <a:off x="744" y="1736"/>
              <a:ext cx="3988" cy="115"/>
            </a:xfrm>
            <a:prstGeom prst="roundRect">
              <a:avLst>
                <a:gd name="adj" fmla="val 50000"/>
              </a:avLst>
            </a:prstGeom>
            <a:gradFill rotWithShape="1">
              <a:gsLst>
                <a:gs pos="0">
                  <a:srgbClr val="5294B2">
                    <a:alpha val="0"/>
                  </a:srgbClr>
                </a:gs>
                <a:gs pos="100000">
                  <a:srgbClr val="FFFFFF"/>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algn="ctr" eaLnBrk="1" hangingPunct="1"/>
              <a:endParaRPr lang="zh-CN" altLang="en-US" b="1">
                <a:solidFill>
                  <a:schemeClr val="bg1"/>
                </a:solidFill>
                <a:latin typeface="FrutigerNext LT Regular"/>
                <a:ea typeface="MS PGothic" pitchFamily="34" charset="-128"/>
              </a:endParaRPr>
            </a:p>
          </p:txBody>
        </p:sp>
        <p:sp>
          <p:nvSpPr>
            <p:cNvPr id="25667" name="AutoShape 50"/>
            <p:cNvSpPr>
              <a:spLocks noChangeArrowheads="1"/>
            </p:cNvSpPr>
            <p:nvPr/>
          </p:nvSpPr>
          <p:spPr bwMode="gray">
            <a:xfrm>
              <a:off x="744" y="1407"/>
              <a:ext cx="3988" cy="115"/>
            </a:xfrm>
            <a:prstGeom prst="roundRect">
              <a:avLst>
                <a:gd name="adj" fmla="val 50000"/>
              </a:avLst>
            </a:prstGeom>
            <a:gradFill rotWithShape="1">
              <a:gsLst>
                <a:gs pos="0">
                  <a:srgbClr val="E4EEF3"/>
                </a:gs>
                <a:gs pos="100000">
                  <a:srgbClr val="5294B2">
                    <a:alpha val="0"/>
                  </a:srgb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algn="ctr" eaLnBrk="1" hangingPunct="1"/>
              <a:endParaRPr lang="zh-CN" altLang="en-US" b="1">
                <a:solidFill>
                  <a:schemeClr val="bg1"/>
                </a:solidFill>
                <a:latin typeface="FrutigerNext LT Regular"/>
                <a:ea typeface="MS PGothic" pitchFamily="34" charset="-128"/>
              </a:endParaRPr>
            </a:p>
          </p:txBody>
        </p:sp>
      </p:grpSp>
      <p:sp>
        <p:nvSpPr>
          <p:cNvPr id="25642" name="AutoShape 51"/>
          <p:cNvSpPr>
            <a:spLocks noChangeArrowheads="1"/>
          </p:cNvSpPr>
          <p:nvPr/>
        </p:nvSpPr>
        <p:spPr bwMode="gray">
          <a:xfrm>
            <a:off x="4171950" y="2482850"/>
            <a:ext cx="654050" cy="690563"/>
          </a:xfrm>
          <a:prstGeom prst="roundRect">
            <a:avLst>
              <a:gd name="adj" fmla="val 17509"/>
            </a:avLst>
          </a:prstGeom>
          <a:solidFill>
            <a:srgbClr val="339966">
              <a:alpha val="50195"/>
            </a:srgbClr>
          </a:solidFill>
          <a:ln>
            <a:noFill/>
          </a:ln>
          <a:extLst>
            <a:ext uri="{91240B29-F687-4F45-9708-019B960494DF}">
              <a14:hiddenLine xmlns:a14="http://schemas.microsoft.com/office/drawing/2010/main" w="9525">
                <a:solidFill>
                  <a:srgbClr val="000000"/>
                </a:solidFill>
                <a:round/>
                <a:headEnd/>
                <a:tailEnd/>
              </a14:hiddenLine>
            </a:ext>
          </a:extLst>
        </p:spPr>
        <p:txBody>
          <a:bodyPr wrap="none" lIns="91411" tIns="45705" rIns="91411" bIns="45705" anchor="ct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algn="ctr" eaLnBrk="1" hangingPunct="1"/>
            <a:endParaRPr lang="en-US" altLang="zh-CN"/>
          </a:p>
        </p:txBody>
      </p:sp>
      <p:grpSp>
        <p:nvGrpSpPr>
          <p:cNvPr id="25643" name="Group 52"/>
          <p:cNvGrpSpPr>
            <a:grpSpLocks/>
          </p:cNvGrpSpPr>
          <p:nvPr/>
        </p:nvGrpSpPr>
        <p:grpSpPr bwMode="auto">
          <a:xfrm>
            <a:off x="4173538" y="2505075"/>
            <a:ext cx="650875" cy="638175"/>
            <a:chOff x="744" y="1407"/>
            <a:chExt cx="3988" cy="444"/>
          </a:xfrm>
        </p:grpSpPr>
        <p:sp>
          <p:nvSpPr>
            <p:cNvPr id="25664" name="AutoShape 53"/>
            <p:cNvSpPr>
              <a:spLocks noChangeArrowheads="1"/>
            </p:cNvSpPr>
            <p:nvPr/>
          </p:nvSpPr>
          <p:spPr bwMode="gray">
            <a:xfrm>
              <a:off x="744" y="1736"/>
              <a:ext cx="3988" cy="115"/>
            </a:xfrm>
            <a:prstGeom prst="roundRect">
              <a:avLst>
                <a:gd name="adj" fmla="val 50000"/>
              </a:avLst>
            </a:prstGeom>
            <a:gradFill rotWithShape="1">
              <a:gsLst>
                <a:gs pos="0">
                  <a:srgbClr val="5294B2">
                    <a:alpha val="0"/>
                  </a:srgbClr>
                </a:gs>
                <a:gs pos="100000">
                  <a:srgbClr val="FFFFFF"/>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algn="ctr" eaLnBrk="1" hangingPunct="1"/>
              <a:endParaRPr lang="zh-CN" altLang="en-US" b="1">
                <a:solidFill>
                  <a:schemeClr val="bg1"/>
                </a:solidFill>
                <a:latin typeface="FrutigerNext LT Regular"/>
                <a:ea typeface="MS PGothic" pitchFamily="34" charset="-128"/>
              </a:endParaRPr>
            </a:p>
          </p:txBody>
        </p:sp>
        <p:sp>
          <p:nvSpPr>
            <p:cNvPr id="25665" name="AutoShape 54"/>
            <p:cNvSpPr>
              <a:spLocks noChangeArrowheads="1"/>
            </p:cNvSpPr>
            <p:nvPr/>
          </p:nvSpPr>
          <p:spPr bwMode="gray">
            <a:xfrm>
              <a:off x="744" y="1407"/>
              <a:ext cx="3988" cy="115"/>
            </a:xfrm>
            <a:prstGeom prst="roundRect">
              <a:avLst>
                <a:gd name="adj" fmla="val 50000"/>
              </a:avLst>
            </a:prstGeom>
            <a:gradFill rotWithShape="1">
              <a:gsLst>
                <a:gs pos="0">
                  <a:srgbClr val="E4EEF3"/>
                </a:gs>
                <a:gs pos="100000">
                  <a:srgbClr val="5294B2">
                    <a:alpha val="0"/>
                  </a:srgb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algn="ctr" eaLnBrk="1" hangingPunct="1"/>
              <a:endParaRPr lang="zh-CN" altLang="en-US" b="1">
                <a:solidFill>
                  <a:schemeClr val="bg1"/>
                </a:solidFill>
                <a:latin typeface="FrutigerNext LT Regular"/>
                <a:ea typeface="MS PGothic" pitchFamily="34" charset="-128"/>
              </a:endParaRPr>
            </a:p>
          </p:txBody>
        </p:sp>
      </p:grpSp>
      <p:sp>
        <p:nvSpPr>
          <p:cNvPr id="25644" name="AutoShape 55"/>
          <p:cNvSpPr>
            <a:spLocks noChangeArrowheads="1"/>
          </p:cNvSpPr>
          <p:nvPr/>
        </p:nvSpPr>
        <p:spPr bwMode="gray">
          <a:xfrm>
            <a:off x="4845050" y="2482850"/>
            <a:ext cx="654050" cy="690563"/>
          </a:xfrm>
          <a:prstGeom prst="roundRect">
            <a:avLst>
              <a:gd name="adj" fmla="val 17509"/>
            </a:avLst>
          </a:prstGeom>
          <a:solidFill>
            <a:srgbClr val="339966">
              <a:alpha val="50195"/>
            </a:srgbClr>
          </a:solidFill>
          <a:ln>
            <a:noFill/>
          </a:ln>
          <a:extLst>
            <a:ext uri="{91240B29-F687-4F45-9708-019B960494DF}">
              <a14:hiddenLine xmlns:a14="http://schemas.microsoft.com/office/drawing/2010/main" w="9525">
                <a:solidFill>
                  <a:srgbClr val="000000"/>
                </a:solidFill>
                <a:round/>
                <a:headEnd/>
                <a:tailEnd/>
              </a14:hiddenLine>
            </a:ext>
          </a:extLst>
        </p:spPr>
        <p:txBody>
          <a:bodyPr wrap="none" lIns="91411" tIns="45705" rIns="91411" bIns="45705" anchor="ct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algn="ctr" eaLnBrk="1" hangingPunct="1"/>
            <a:endParaRPr lang="en-US" altLang="zh-CN"/>
          </a:p>
        </p:txBody>
      </p:sp>
      <p:grpSp>
        <p:nvGrpSpPr>
          <p:cNvPr id="25645" name="Group 56"/>
          <p:cNvGrpSpPr>
            <a:grpSpLocks/>
          </p:cNvGrpSpPr>
          <p:nvPr/>
        </p:nvGrpSpPr>
        <p:grpSpPr bwMode="auto">
          <a:xfrm>
            <a:off x="4846638" y="2505075"/>
            <a:ext cx="650875" cy="638175"/>
            <a:chOff x="744" y="1407"/>
            <a:chExt cx="3988" cy="444"/>
          </a:xfrm>
        </p:grpSpPr>
        <p:sp>
          <p:nvSpPr>
            <p:cNvPr id="25662" name="AutoShape 57"/>
            <p:cNvSpPr>
              <a:spLocks noChangeArrowheads="1"/>
            </p:cNvSpPr>
            <p:nvPr/>
          </p:nvSpPr>
          <p:spPr bwMode="gray">
            <a:xfrm>
              <a:off x="744" y="1736"/>
              <a:ext cx="3988" cy="115"/>
            </a:xfrm>
            <a:prstGeom prst="roundRect">
              <a:avLst>
                <a:gd name="adj" fmla="val 50000"/>
              </a:avLst>
            </a:prstGeom>
            <a:gradFill rotWithShape="1">
              <a:gsLst>
                <a:gs pos="0">
                  <a:srgbClr val="5294B2">
                    <a:alpha val="0"/>
                  </a:srgbClr>
                </a:gs>
                <a:gs pos="100000">
                  <a:srgbClr val="FFFFFF"/>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algn="ctr" eaLnBrk="1" hangingPunct="1"/>
              <a:endParaRPr lang="zh-CN" altLang="en-US" b="1">
                <a:solidFill>
                  <a:schemeClr val="bg1"/>
                </a:solidFill>
                <a:latin typeface="FrutigerNext LT Regular"/>
                <a:ea typeface="MS PGothic" pitchFamily="34" charset="-128"/>
              </a:endParaRPr>
            </a:p>
          </p:txBody>
        </p:sp>
        <p:sp>
          <p:nvSpPr>
            <p:cNvPr id="25663" name="AutoShape 58"/>
            <p:cNvSpPr>
              <a:spLocks noChangeArrowheads="1"/>
            </p:cNvSpPr>
            <p:nvPr/>
          </p:nvSpPr>
          <p:spPr bwMode="gray">
            <a:xfrm>
              <a:off x="744" y="1407"/>
              <a:ext cx="3988" cy="115"/>
            </a:xfrm>
            <a:prstGeom prst="roundRect">
              <a:avLst>
                <a:gd name="adj" fmla="val 50000"/>
              </a:avLst>
            </a:prstGeom>
            <a:gradFill rotWithShape="1">
              <a:gsLst>
                <a:gs pos="0">
                  <a:srgbClr val="E4EEF3"/>
                </a:gs>
                <a:gs pos="100000">
                  <a:srgbClr val="5294B2">
                    <a:alpha val="0"/>
                  </a:srgb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algn="ctr" eaLnBrk="1" hangingPunct="1"/>
              <a:endParaRPr lang="zh-CN" altLang="en-US" b="1">
                <a:solidFill>
                  <a:schemeClr val="bg1"/>
                </a:solidFill>
                <a:latin typeface="FrutigerNext LT Regular"/>
                <a:ea typeface="MS PGothic" pitchFamily="34" charset="-128"/>
              </a:endParaRPr>
            </a:p>
          </p:txBody>
        </p:sp>
      </p:grpSp>
      <p:sp>
        <p:nvSpPr>
          <p:cNvPr id="25646" name="AutoShape 59"/>
          <p:cNvSpPr>
            <a:spLocks noChangeArrowheads="1"/>
          </p:cNvSpPr>
          <p:nvPr/>
        </p:nvSpPr>
        <p:spPr bwMode="gray">
          <a:xfrm>
            <a:off x="5524500" y="2482850"/>
            <a:ext cx="654050" cy="690563"/>
          </a:xfrm>
          <a:prstGeom prst="roundRect">
            <a:avLst>
              <a:gd name="adj" fmla="val 17509"/>
            </a:avLst>
          </a:prstGeom>
          <a:solidFill>
            <a:srgbClr val="339966">
              <a:alpha val="50195"/>
            </a:srgbClr>
          </a:solidFill>
          <a:ln>
            <a:noFill/>
          </a:ln>
          <a:extLst>
            <a:ext uri="{91240B29-F687-4F45-9708-019B960494DF}">
              <a14:hiddenLine xmlns:a14="http://schemas.microsoft.com/office/drawing/2010/main" w="9525">
                <a:solidFill>
                  <a:srgbClr val="000000"/>
                </a:solidFill>
                <a:round/>
                <a:headEnd/>
                <a:tailEnd/>
              </a14:hiddenLine>
            </a:ext>
          </a:extLst>
        </p:spPr>
        <p:txBody>
          <a:bodyPr wrap="none" lIns="91411" tIns="45705" rIns="91411" bIns="45705" anchor="ct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algn="ctr" eaLnBrk="1" hangingPunct="1"/>
            <a:endParaRPr lang="en-US" altLang="zh-CN"/>
          </a:p>
        </p:txBody>
      </p:sp>
      <p:grpSp>
        <p:nvGrpSpPr>
          <p:cNvPr id="25647" name="Group 60"/>
          <p:cNvGrpSpPr>
            <a:grpSpLocks/>
          </p:cNvGrpSpPr>
          <p:nvPr/>
        </p:nvGrpSpPr>
        <p:grpSpPr bwMode="auto">
          <a:xfrm>
            <a:off x="5526088" y="2505075"/>
            <a:ext cx="650875" cy="638175"/>
            <a:chOff x="744" y="1407"/>
            <a:chExt cx="3988" cy="444"/>
          </a:xfrm>
        </p:grpSpPr>
        <p:sp>
          <p:nvSpPr>
            <p:cNvPr id="25660" name="AutoShape 61"/>
            <p:cNvSpPr>
              <a:spLocks noChangeArrowheads="1"/>
            </p:cNvSpPr>
            <p:nvPr/>
          </p:nvSpPr>
          <p:spPr bwMode="gray">
            <a:xfrm>
              <a:off x="744" y="1736"/>
              <a:ext cx="3988" cy="115"/>
            </a:xfrm>
            <a:prstGeom prst="roundRect">
              <a:avLst>
                <a:gd name="adj" fmla="val 50000"/>
              </a:avLst>
            </a:prstGeom>
            <a:gradFill rotWithShape="1">
              <a:gsLst>
                <a:gs pos="0">
                  <a:srgbClr val="5294B2">
                    <a:alpha val="0"/>
                  </a:srgbClr>
                </a:gs>
                <a:gs pos="100000">
                  <a:srgbClr val="FFFFFF"/>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algn="ctr" eaLnBrk="1" hangingPunct="1"/>
              <a:endParaRPr lang="zh-CN" altLang="en-US" b="1">
                <a:solidFill>
                  <a:schemeClr val="bg1"/>
                </a:solidFill>
                <a:latin typeface="FrutigerNext LT Regular"/>
                <a:ea typeface="MS PGothic" pitchFamily="34" charset="-128"/>
              </a:endParaRPr>
            </a:p>
          </p:txBody>
        </p:sp>
        <p:sp>
          <p:nvSpPr>
            <p:cNvPr id="25661" name="AutoShape 62"/>
            <p:cNvSpPr>
              <a:spLocks noChangeArrowheads="1"/>
            </p:cNvSpPr>
            <p:nvPr/>
          </p:nvSpPr>
          <p:spPr bwMode="gray">
            <a:xfrm>
              <a:off x="744" y="1407"/>
              <a:ext cx="3988" cy="115"/>
            </a:xfrm>
            <a:prstGeom prst="roundRect">
              <a:avLst>
                <a:gd name="adj" fmla="val 50000"/>
              </a:avLst>
            </a:prstGeom>
            <a:gradFill rotWithShape="1">
              <a:gsLst>
                <a:gs pos="0">
                  <a:srgbClr val="E4EEF3"/>
                </a:gs>
                <a:gs pos="100000">
                  <a:srgbClr val="5294B2">
                    <a:alpha val="0"/>
                  </a:srgb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algn="ctr" eaLnBrk="1" hangingPunct="1"/>
              <a:endParaRPr lang="zh-CN" altLang="en-US" b="1">
                <a:solidFill>
                  <a:schemeClr val="bg1"/>
                </a:solidFill>
                <a:latin typeface="FrutigerNext LT Regular"/>
                <a:ea typeface="MS PGothic" pitchFamily="34" charset="-128"/>
              </a:endParaRPr>
            </a:p>
          </p:txBody>
        </p:sp>
      </p:grpSp>
      <p:sp>
        <p:nvSpPr>
          <p:cNvPr id="25648" name="AutoShape 63"/>
          <p:cNvSpPr>
            <a:spLocks noChangeArrowheads="1"/>
          </p:cNvSpPr>
          <p:nvPr/>
        </p:nvSpPr>
        <p:spPr bwMode="gray">
          <a:xfrm>
            <a:off x="6200775" y="2486025"/>
            <a:ext cx="654050" cy="690563"/>
          </a:xfrm>
          <a:prstGeom prst="roundRect">
            <a:avLst>
              <a:gd name="adj" fmla="val 17509"/>
            </a:avLst>
          </a:prstGeom>
          <a:solidFill>
            <a:srgbClr val="339966">
              <a:alpha val="50195"/>
            </a:srgbClr>
          </a:solidFill>
          <a:ln>
            <a:noFill/>
          </a:ln>
          <a:extLst>
            <a:ext uri="{91240B29-F687-4F45-9708-019B960494DF}">
              <a14:hiddenLine xmlns:a14="http://schemas.microsoft.com/office/drawing/2010/main" w="9525">
                <a:solidFill>
                  <a:srgbClr val="000000"/>
                </a:solidFill>
                <a:round/>
                <a:headEnd/>
                <a:tailEnd/>
              </a14:hiddenLine>
            </a:ext>
          </a:extLst>
        </p:spPr>
        <p:txBody>
          <a:bodyPr wrap="none" lIns="91411" tIns="45705" rIns="91411" bIns="45705" anchor="ct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algn="ctr" eaLnBrk="1" hangingPunct="1"/>
            <a:endParaRPr lang="en-US" altLang="zh-CN"/>
          </a:p>
        </p:txBody>
      </p:sp>
      <p:grpSp>
        <p:nvGrpSpPr>
          <p:cNvPr id="25649" name="Group 64"/>
          <p:cNvGrpSpPr>
            <a:grpSpLocks/>
          </p:cNvGrpSpPr>
          <p:nvPr/>
        </p:nvGrpSpPr>
        <p:grpSpPr bwMode="auto">
          <a:xfrm>
            <a:off x="6202363" y="2508250"/>
            <a:ext cx="650875" cy="638175"/>
            <a:chOff x="744" y="1407"/>
            <a:chExt cx="3988" cy="444"/>
          </a:xfrm>
        </p:grpSpPr>
        <p:sp>
          <p:nvSpPr>
            <p:cNvPr id="25658" name="AutoShape 65"/>
            <p:cNvSpPr>
              <a:spLocks noChangeArrowheads="1"/>
            </p:cNvSpPr>
            <p:nvPr/>
          </p:nvSpPr>
          <p:spPr bwMode="gray">
            <a:xfrm>
              <a:off x="744" y="1736"/>
              <a:ext cx="3988" cy="115"/>
            </a:xfrm>
            <a:prstGeom prst="roundRect">
              <a:avLst>
                <a:gd name="adj" fmla="val 50000"/>
              </a:avLst>
            </a:prstGeom>
            <a:gradFill rotWithShape="1">
              <a:gsLst>
                <a:gs pos="0">
                  <a:srgbClr val="5294B2">
                    <a:alpha val="0"/>
                  </a:srgbClr>
                </a:gs>
                <a:gs pos="100000">
                  <a:srgbClr val="FFFFFF"/>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algn="ctr" eaLnBrk="1" hangingPunct="1"/>
              <a:endParaRPr lang="zh-CN" altLang="en-US" b="1">
                <a:solidFill>
                  <a:schemeClr val="bg1"/>
                </a:solidFill>
                <a:latin typeface="FrutigerNext LT Regular"/>
                <a:ea typeface="MS PGothic" pitchFamily="34" charset="-128"/>
              </a:endParaRPr>
            </a:p>
          </p:txBody>
        </p:sp>
        <p:sp>
          <p:nvSpPr>
            <p:cNvPr id="25659" name="AutoShape 66"/>
            <p:cNvSpPr>
              <a:spLocks noChangeArrowheads="1"/>
            </p:cNvSpPr>
            <p:nvPr/>
          </p:nvSpPr>
          <p:spPr bwMode="gray">
            <a:xfrm>
              <a:off x="744" y="1407"/>
              <a:ext cx="3988" cy="115"/>
            </a:xfrm>
            <a:prstGeom prst="roundRect">
              <a:avLst>
                <a:gd name="adj" fmla="val 50000"/>
              </a:avLst>
            </a:prstGeom>
            <a:gradFill rotWithShape="1">
              <a:gsLst>
                <a:gs pos="0">
                  <a:srgbClr val="E4EEF3"/>
                </a:gs>
                <a:gs pos="100000">
                  <a:srgbClr val="5294B2">
                    <a:alpha val="0"/>
                  </a:srgb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algn="ctr" eaLnBrk="1" hangingPunct="1"/>
              <a:endParaRPr lang="zh-CN" altLang="en-US" b="1">
                <a:solidFill>
                  <a:schemeClr val="bg1"/>
                </a:solidFill>
                <a:latin typeface="FrutigerNext LT Regular"/>
                <a:ea typeface="MS PGothic" pitchFamily="34" charset="-128"/>
              </a:endParaRPr>
            </a:p>
          </p:txBody>
        </p:sp>
      </p:grpSp>
      <p:pic>
        <p:nvPicPr>
          <p:cNvPr id="25650" name="Picture 67" descr="logo_aw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8188" y="1349375"/>
            <a:ext cx="156210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5651" name="Group 68"/>
          <p:cNvGrpSpPr>
            <a:grpSpLocks/>
          </p:cNvGrpSpPr>
          <p:nvPr/>
        </p:nvGrpSpPr>
        <p:grpSpPr bwMode="auto">
          <a:xfrm>
            <a:off x="6958013" y="2481263"/>
            <a:ext cx="1296987" cy="690562"/>
            <a:chOff x="4422" y="1026"/>
            <a:chExt cx="817" cy="435"/>
          </a:xfrm>
        </p:grpSpPr>
        <p:sp>
          <p:nvSpPr>
            <p:cNvPr id="25654" name="AutoShape 69"/>
            <p:cNvSpPr>
              <a:spLocks noChangeArrowheads="1"/>
            </p:cNvSpPr>
            <p:nvPr/>
          </p:nvSpPr>
          <p:spPr bwMode="gray">
            <a:xfrm>
              <a:off x="4422" y="1026"/>
              <a:ext cx="817" cy="435"/>
            </a:xfrm>
            <a:prstGeom prst="roundRect">
              <a:avLst>
                <a:gd name="adj" fmla="val 17509"/>
              </a:avLst>
            </a:prstGeom>
            <a:solidFill>
              <a:srgbClr val="339966">
                <a:alpha val="50195"/>
              </a:srgbClr>
            </a:solidFill>
            <a:ln>
              <a:noFill/>
            </a:ln>
            <a:extLst>
              <a:ext uri="{91240B29-F687-4F45-9708-019B960494DF}">
                <a14:hiddenLine xmlns:a14="http://schemas.microsoft.com/office/drawing/2010/main" w="9525">
                  <a:solidFill>
                    <a:srgbClr val="000000"/>
                  </a:solidFill>
                  <a:round/>
                  <a:headEnd/>
                  <a:tailEnd/>
                </a14:hiddenLine>
              </a:ext>
            </a:extLst>
          </p:spPr>
          <p:txBody>
            <a:bodyPr wrap="none" lIns="91411" tIns="45705" rIns="91411" bIns="45705" anchor="ct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algn="ctr" eaLnBrk="1" hangingPunct="1"/>
              <a:endParaRPr lang="en-US" altLang="zh-CN"/>
            </a:p>
          </p:txBody>
        </p:sp>
        <p:grpSp>
          <p:nvGrpSpPr>
            <p:cNvPr id="25655" name="Group 70"/>
            <p:cNvGrpSpPr>
              <a:grpSpLocks/>
            </p:cNvGrpSpPr>
            <p:nvPr/>
          </p:nvGrpSpPr>
          <p:grpSpPr bwMode="auto">
            <a:xfrm>
              <a:off x="4424" y="1040"/>
              <a:ext cx="814" cy="402"/>
              <a:chOff x="744" y="1407"/>
              <a:chExt cx="3988" cy="444"/>
            </a:xfrm>
          </p:grpSpPr>
          <p:sp>
            <p:nvSpPr>
              <p:cNvPr id="25656" name="AutoShape 71"/>
              <p:cNvSpPr>
                <a:spLocks noChangeArrowheads="1"/>
              </p:cNvSpPr>
              <p:nvPr/>
            </p:nvSpPr>
            <p:spPr bwMode="gray">
              <a:xfrm>
                <a:off x="744" y="1736"/>
                <a:ext cx="3988" cy="115"/>
              </a:xfrm>
              <a:prstGeom prst="roundRect">
                <a:avLst>
                  <a:gd name="adj" fmla="val 50000"/>
                </a:avLst>
              </a:prstGeom>
              <a:gradFill rotWithShape="1">
                <a:gsLst>
                  <a:gs pos="0">
                    <a:srgbClr val="5294B2">
                      <a:alpha val="0"/>
                    </a:srgbClr>
                  </a:gs>
                  <a:gs pos="100000">
                    <a:srgbClr val="FFFFFF"/>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algn="ctr" eaLnBrk="1" hangingPunct="1"/>
                <a:endParaRPr lang="zh-CN" altLang="en-US" b="1">
                  <a:solidFill>
                    <a:schemeClr val="bg1"/>
                  </a:solidFill>
                  <a:latin typeface="FrutigerNext LT Regular"/>
                  <a:ea typeface="MS PGothic" pitchFamily="34" charset="-128"/>
                </a:endParaRPr>
              </a:p>
            </p:txBody>
          </p:sp>
          <p:sp>
            <p:nvSpPr>
              <p:cNvPr id="25657" name="AutoShape 72"/>
              <p:cNvSpPr>
                <a:spLocks noChangeArrowheads="1"/>
              </p:cNvSpPr>
              <p:nvPr/>
            </p:nvSpPr>
            <p:spPr bwMode="gray">
              <a:xfrm>
                <a:off x="744" y="1407"/>
                <a:ext cx="3988" cy="115"/>
              </a:xfrm>
              <a:prstGeom prst="roundRect">
                <a:avLst>
                  <a:gd name="adj" fmla="val 50000"/>
                </a:avLst>
              </a:prstGeom>
              <a:gradFill rotWithShape="1">
                <a:gsLst>
                  <a:gs pos="0">
                    <a:srgbClr val="E4EEF3"/>
                  </a:gs>
                  <a:gs pos="100000">
                    <a:srgbClr val="5294B2">
                      <a:alpha val="0"/>
                    </a:srgb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algn="ctr" eaLnBrk="1" hangingPunct="1"/>
                <a:endParaRPr lang="zh-CN" altLang="en-US" b="1">
                  <a:solidFill>
                    <a:schemeClr val="bg1"/>
                  </a:solidFill>
                  <a:latin typeface="FrutigerNext LT Regular"/>
                  <a:ea typeface="MS PGothic" pitchFamily="34" charset="-128"/>
                </a:endParaRPr>
              </a:p>
            </p:txBody>
          </p:sp>
        </p:grpSp>
      </p:grpSp>
      <p:sp>
        <p:nvSpPr>
          <p:cNvPr id="25652" name="Rectangle 73"/>
          <p:cNvSpPr>
            <a:spLocks noChangeArrowheads="1"/>
          </p:cNvSpPr>
          <p:nvPr/>
        </p:nvSpPr>
        <p:spPr bwMode="auto">
          <a:xfrm>
            <a:off x="6958013" y="2206625"/>
            <a:ext cx="109855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11" tIns="45705" rIns="91411" bIns="45705">
            <a:spAutoFit/>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a:spcBef>
                <a:spcPct val="50000"/>
              </a:spcBef>
            </a:pPr>
            <a:r>
              <a:rPr lang="zh-CN" altLang="en-US" b="1">
                <a:ea typeface="华文细黑" pitchFamily="2" charset="-122"/>
              </a:rPr>
              <a:t>其他设施能力</a:t>
            </a:r>
          </a:p>
        </p:txBody>
      </p:sp>
      <p:sp>
        <p:nvSpPr>
          <p:cNvPr id="25653" name="Rectangle 74"/>
          <p:cNvSpPr>
            <a:spLocks noChangeArrowheads="1"/>
          </p:cNvSpPr>
          <p:nvPr/>
        </p:nvSpPr>
        <p:spPr bwMode="auto">
          <a:xfrm>
            <a:off x="765175" y="5002213"/>
            <a:ext cx="3816350" cy="1398587"/>
          </a:xfrm>
          <a:prstGeom prst="rect">
            <a:avLst/>
          </a:prstGeom>
          <a:noFill/>
          <a:ln w="6350" algn="ctr">
            <a:solidFill>
              <a:schemeClr val="tx1"/>
            </a:solidFill>
            <a:prstDash val="dash"/>
            <a:miter lim="800000"/>
            <a:headEnd/>
            <a:tailEnd/>
          </a:ln>
          <a:extLst>
            <a:ext uri="{909E8E84-426E-40DD-AFC4-6F175D3DCCD1}">
              <a14:hiddenFill xmlns:a14="http://schemas.microsoft.com/office/drawing/2010/main">
                <a:solidFill>
                  <a:srgbClr val="FFFFFF"/>
                </a:solidFill>
              </a14:hiddenFill>
            </a:ext>
          </a:extLst>
        </p:spPr>
        <p:txBody>
          <a:bodyPr lIns="71384" tIns="35693" rIns="71384" bIns="35693"/>
          <a:lstStyle>
            <a:lvl1pPr marL="139700" indent="-139700" defTabSz="687388" eaLnBrk="0" hangingPunct="0">
              <a:defRPr baseline="-25000">
                <a:solidFill>
                  <a:schemeClr val="tx1"/>
                </a:solidFill>
                <a:latin typeface="Arial" pitchFamily="34" charset="0"/>
                <a:ea typeface="宋体" pitchFamily="2" charset="-122"/>
              </a:defRPr>
            </a:lvl1pPr>
            <a:lvl2pPr marL="419100" indent="-138113" defTabSz="687388" eaLnBrk="0" hangingPunct="0">
              <a:defRPr baseline="-25000">
                <a:solidFill>
                  <a:schemeClr val="tx1"/>
                </a:solidFill>
                <a:latin typeface="Arial" pitchFamily="34" charset="0"/>
                <a:ea typeface="宋体" pitchFamily="2" charset="-122"/>
              </a:defRPr>
            </a:lvl2pPr>
            <a:lvl3pPr marL="1143000" indent="-228600" defTabSz="687388" eaLnBrk="0" hangingPunct="0">
              <a:defRPr baseline="-25000">
                <a:solidFill>
                  <a:schemeClr val="tx1"/>
                </a:solidFill>
                <a:latin typeface="Arial" pitchFamily="34" charset="0"/>
                <a:ea typeface="宋体" pitchFamily="2" charset="-122"/>
              </a:defRPr>
            </a:lvl3pPr>
            <a:lvl4pPr marL="1600200" indent="-228600" defTabSz="687388" eaLnBrk="0" hangingPunct="0">
              <a:defRPr baseline="-25000">
                <a:solidFill>
                  <a:schemeClr val="tx1"/>
                </a:solidFill>
                <a:latin typeface="Arial" pitchFamily="34" charset="0"/>
                <a:ea typeface="宋体" pitchFamily="2" charset="-122"/>
              </a:defRPr>
            </a:lvl4pPr>
            <a:lvl5pPr marL="2057400" indent="-228600" defTabSz="687388" eaLnBrk="0" hangingPunct="0">
              <a:defRPr baseline="-25000">
                <a:solidFill>
                  <a:schemeClr val="tx1"/>
                </a:solidFill>
                <a:latin typeface="Arial" pitchFamily="34" charset="0"/>
                <a:ea typeface="宋体" pitchFamily="2" charset="-122"/>
              </a:defRPr>
            </a:lvl5pPr>
            <a:lvl6pPr marL="2514600" indent="-228600" defTabSz="687388"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defTabSz="687388"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defTabSz="687388"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defTabSz="687388" eaLnBrk="0" fontAlgn="base" hangingPunct="0">
              <a:spcBef>
                <a:spcPct val="0"/>
              </a:spcBef>
              <a:spcAft>
                <a:spcPct val="0"/>
              </a:spcAft>
              <a:defRPr baseline="-25000">
                <a:solidFill>
                  <a:schemeClr val="tx1"/>
                </a:solidFill>
                <a:latin typeface="Arial" pitchFamily="34" charset="0"/>
                <a:ea typeface="宋体" pitchFamily="2" charset="-122"/>
              </a:defRPr>
            </a:lvl9pPr>
          </a:lstStyle>
          <a:p>
            <a:pPr algn="just">
              <a:lnSpc>
                <a:spcPct val="120000"/>
              </a:lnSpc>
              <a:buSzPct val="60000"/>
              <a:buFont typeface="Wingdings" pitchFamily="2" charset="2"/>
              <a:buChar char="l"/>
            </a:pPr>
            <a:r>
              <a:rPr lang="zh-CN" altLang="en-US" b="1">
                <a:solidFill>
                  <a:schemeClr val="tx2"/>
                </a:solidFill>
                <a:latin typeface="华文细黑" pitchFamily="2" charset="-122"/>
                <a:ea typeface="华文细黑" pitchFamily="2" charset="-122"/>
              </a:rPr>
              <a:t> 进展</a:t>
            </a:r>
            <a:endParaRPr lang="zh-CN" altLang="en-US">
              <a:latin typeface="华文细黑" pitchFamily="2" charset="-122"/>
              <a:ea typeface="华文细黑" pitchFamily="2" charset="-122"/>
            </a:endParaRPr>
          </a:p>
          <a:p>
            <a:pPr lvl="1" algn="just">
              <a:lnSpc>
                <a:spcPct val="120000"/>
              </a:lnSpc>
              <a:buSzPct val="60000"/>
              <a:buFont typeface="Wingdings" pitchFamily="2" charset="2"/>
              <a:buChar char="p"/>
            </a:pPr>
            <a:r>
              <a:rPr lang="zh-CN" altLang="en-US">
                <a:latin typeface="FrutigerNext LT Regular"/>
              </a:rPr>
              <a:t>到</a:t>
            </a:r>
            <a:r>
              <a:rPr lang="en-US" altLang="zh-CN">
                <a:latin typeface="FrutigerNext LT Regular"/>
              </a:rPr>
              <a:t>08</a:t>
            </a:r>
            <a:r>
              <a:rPr lang="zh-CN" altLang="en-US">
                <a:latin typeface="FrutigerNext LT Regular"/>
              </a:rPr>
              <a:t>年</a:t>
            </a:r>
            <a:r>
              <a:rPr lang="en-US" altLang="zh-CN">
                <a:latin typeface="FrutigerNext LT Regular"/>
              </a:rPr>
              <a:t>11</a:t>
            </a:r>
            <a:r>
              <a:rPr lang="zh-CN" altLang="en-US">
                <a:latin typeface="FrutigerNext LT Regular"/>
              </a:rPr>
              <a:t>月为止，已经有</a:t>
            </a:r>
            <a:r>
              <a:rPr lang="en-US" altLang="zh-CN">
                <a:latin typeface="FrutigerNext LT Regular"/>
              </a:rPr>
              <a:t>45</a:t>
            </a:r>
            <a:r>
              <a:rPr lang="zh-CN" altLang="en-US">
                <a:latin typeface="FrutigerNext LT Regular"/>
              </a:rPr>
              <a:t>万开发者基于</a:t>
            </a:r>
            <a:r>
              <a:rPr lang="en-US" altLang="zh-CN">
                <a:latin typeface="FrutigerNext LT Regular"/>
              </a:rPr>
              <a:t>Amazon AWS</a:t>
            </a:r>
            <a:r>
              <a:rPr lang="zh-CN" altLang="en-US">
                <a:latin typeface="FrutigerNext LT Regular"/>
              </a:rPr>
              <a:t>开发</a:t>
            </a:r>
            <a:r>
              <a:rPr lang="en-US" altLang="zh-CN">
                <a:latin typeface="FrutigerNext LT Regular"/>
              </a:rPr>
              <a:t>Web</a:t>
            </a:r>
            <a:r>
              <a:rPr lang="zh-CN" altLang="en-US">
                <a:latin typeface="FrutigerNext LT Regular"/>
              </a:rPr>
              <a:t>应用</a:t>
            </a:r>
          </a:p>
          <a:p>
            <a:pPr lvl="1" algn="just">
              <a:lnSpc>
                <a:spcPct val="120000"/>
              </a:lnSpc>
              <a:buSzPct val="60000"/>
              <a:buFont typeface="Wingdings" pitchFamily="2" charset="2"/>
              <a:buChar char="p"/>
            </a:pPr>
            <a:r>
              <a:rPr lang="zh-CN" altLang="en-US">
                <a:latin typeface="FrutigerNext LT Regular"/>
              </a:rPr>
              <a:t>存储对象数从</a:t>
            </a:r>
            <a:r>
              <a:rPr lang="en-US" altLang="zh-CN">
                <a:latin typeface="FrutigerNext LT Regular"/>
              </a:rPr>
              <a:t>07</a:t>
            </a:r>
            <a:r>
              <a:rPr lang="zh-CN" altLang="en-US">
                <a:latin typeface="FrutigerNext LT Regular"/>
              </a:rPr>
              <a:t>年</a:t>
            </a:r>
            <a:r>
              <a:rPr lang="en-US" altLang="zh-CN">
                <a:latin typeface="FrutigerNext LT Regular"/>
              </a:rPr>
              <a:t>4</a:t>
            </a:r>
            <a:r>
              <a:rPr lang="zh-CN" altLang="en-US">
                <a:latin typeface="FrutigerNext LT Regular"/>
              </a:rPr>
              <a:t>月份</a:t>
            </a:r>
            <a:r>
              <a:rPr lang="en-US" altLang="zh-CN">
                <a:latin typeface="FrutigerNext LT Regular"/>
              </a:rPr>
              <a:t>50</a:t>
            </a:r>
            <a:r>
              <a:rPr lang="zh-CN" altLang="en-US">
                <a:latin typeface="FrutigerNext LT Regular"/>
              </a:rPr>
              <a:t>亿增长到</a:t>
            </a:r>
            <a:r>
              <a:rPr lang="en-US" altLang="zh-CN">
                <a:latin typeface="FrutigerNext LT Regular"/>
              </a:rPr>
              <a:t>08</a:t>
            </a:r>
            <a:r>
              <a:rPr lang="zh-CN" altLang="en-US">
                <a:latin typeface="FrutigerNext LT Regular"/>
              </a:rPr>
              <a:t>年</a:t>
            </a:r>
            <a:r>
              <a:rPr lang="en-US" altLang="zh-CN">
                <a:latin typeface="FrutigerNext LT Regular"/>
              </a:rPr>
              <a:t>10</a:t>
            </a:r>
            <a:r>
              <a:rPr lang="zh-CN" altLang="en-US">
                <a:latin typeface="FrutigerNext LT Regular"/>
              </a:rPr>
              <a:t>月份的</a:t>
            </a:r>
            <a:r>
              <a:rPr lang="en-US" altLang="zh-CN">
                <a:latin typeface="FrutigerNext LT Regular"/>
              </a:rPr>
              <a:t>290</a:t>
            </a:r>
            <a:r>
              <a:rPr lang="zh-CN" altLang="en-US">
                <a:latin typeface="FrutigerNext LT Regular"/>
              </a:rPr>
              <a:t>亿，在一年半的时间里增长</a:t>
            </a:r>
            <a:r>
              <a:rPr lang="en-US" altLang="zh-CN">
                <a:latin typeface="FrutigerNext LT Regular"/>
              </a:rPr>
              <a:t>6</a:t>
            </a:r>
            <a:r>
              <a:rPr lang="zh-CN" altLang="en-US">
                <a:latin typeface="FrutigerNext LT Regular"/>
              </a:rPr>
              <a:t>倍</a:t>
            </a:r>
          </a:p>
          <a:p>
            <a:pPr lvl="1" algn="just">
              <a:lnSpc>
                <a:spcPct val="120000"/>
              </a:lnSpc>
              <a:buSzPct val="60000"/>
              <a:buFont typeface="Wingdings" pitchFamily="2" charset="2"/>
              <a:buChar char="p"/>
            </a:pPr>
            <a:r>
              <a:rPr lang="en-US" altLang="zh-CN">
                <a:latin typeface="FrutigerNext LT Regular"/>
                <a:ea typeface="MS PGothic" pitchFamily="34" charset="-128"/>
              </a:rPr>
              <a:t>08</a:t>
            </a:r>
            <a:r>
              <a:rPr lang="zh-CN" altLang="en-US">
                <a:latin typeface="FrutigerNext LT Regular"/>
                <a:ea typeface="MS PGothic" pitchFamily="34" charset="-128"/>
              </a:rPr>
              <a:t>年云服务收入约</a:t>
            </a:r>
            <a:r>
              <a:rPr lang="en-US" altLang="zh-CN">
                <a:latin typeface="FrutigerNext LT Regular"/>
                <a:ea typeface="MS PGothic" pitchFamily="34" charset="-128"/>
              </a:rPr>
              <a:t>4</a:t>
            </a:r>
            <a:r>
              <a:rPr lang="zh-CN" altLang="en-US">
                <a:latin typeface="FrutigerNext LT Regular"/>
                <a:ea typeface="MS PGothic" pitchFamily="34" charset="-128"/>
              </a:rPr>
              <a:t>亿美金</a:t>
            </a:r>
            <a:endParaRPr lang="zh-CN" altLang="en-US">
              <a:latin typeface="FrutigerNext LT Regular"/>
            </a:endParaRPr>
          </a:p>
          <a:p>
            <a:pPr lvl="1" algn="just">
              <a:lnSpc>
                <a:spcPct val="120000"/>
              </a:lnSpc>
              <a:buSzPct val="60000"/>
              <a:buFont typeface="Wingdings" pitchFamily="2" charset="2"/>
              <a:buChar char="p"/>
            </a:pPr>
            <a:endParaRPr lang="zh-CN" altLang="en-US">
              <a:latin typeface="华文细黑" pitchFamily="2" charset="-122"/>
              <a:ea typeface="华文细黑" pitchFamily="2" charset="-122"/>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8" descr="PPT内页副本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27" name="Rectangle 11"/>
          <p:cNvSpPr>
            <a:spLocks noGrp="1" noChangeArrowheads="1"/>
          </p:cNvSpPr>
          <p:nvPr>
            <p:ph type="title"/>
          </p:nvPr>
        </p:nvSpPr>
        <p:spPr>
          <a:xfrm>
            <a:off x="457200" y="274638"/>
            <a:ext cx="5029200" cy="563562"/>
          </a:xfrm>
        </p:spPr>
        <p:txBody>
          <a:bodyPr/>
          <a:lstStyle/>
          <a:p>
            <a:pPr eaLnBrk="1" hangingPunct="1">
              <a:lnSpc>
                <a:spcPct val="150000"/>
              </a:lnSpc>
              <a:spcBef>
                <a:spcPts val="900"/>
              </a:spcBef>
            </a:pPr>
            <a:endParaRPr lang="en-US" altLang="zh-CN" sz="4000" b="1" smtClean="0"/>
          </a:p>
        </p:txBody>
      </p:sp>
      <p:sp>
        <p:nvSpPr>
          <p:cNvPr id="26628" name="灯片编号占位符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eaLnBrk="1" hangingPunct="1"/>
            <a:fld id="{FFD08B26-AA00-484A-A7E8-EB6E3E868CD5}" type="slidenum">
              <a:rPr lang="en-US" altLang="zh-CN" baseline="0" smtClean="0"/>
              <a:pPr eaLnBrk="1" hangingPunct="1"/>
              <a:t>25</a:t>
            </a:fld>
            <a:endParaRPr lang="en-US" altLang="zh-CN" baseline="0" smtClean="0"/>
          </a:p>
        </p:txBody>
      </p:sp>
      <p:pic>
        <p:nvPicPr>
          <p:cNvPr id="26629" name="图片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14400" y="1371600"/>
            <a:ext cx="7240588" cy="449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8" descr="PPT内页副本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51" name="Rectangle 11"/>
          <p:cNvSpPr>
            <a:spLocks noGrp="1" noChangeArrowheads="1"/>
          </p:cNvSpPr>
          <p:nvPr>
            <p:ph type="title"/>
          </p:nvPr>
        </p:nvSpPr>
        <p:spPr>
          <a:xfrm>
            <a:off x="457200" y="274638"/>
            <a:ext cx="5029200" cy="563562"/>
          </a:xfrm>
        </p:spPr>
        <p:txBody>
          <a:bodyPr/>
          <a:lstStyle/>
          <a:p>
            <a:pPr marL="577850" indent="-577850" eaLnBrk="1" hangingPunct="1">
              <a:spcAft>
                <a:spcPct val="70000"/>
              </a:spcAft>
              <a:buClr>
                <a:schemeClr val="tx2"/>
              </a:buClr>
            </a:pPr>
            <a:r>
              <a:rPr lang="zh-CN" altLang="en-US" sz="4000" b="1" smtClean="0"/>
              <a:t>云计算部署模式</a:t>
            </a:r>
          </a:p>
        </p:txBody>
      </p:sp>
      <p:sp>
        <p:nvSpPr>
          <p:cNvPr id="27652" name="灯片编号占位符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eaLnBrk="1" hangingPunct="1"/>
            <a:fld id="{10B5C5C7-7AAC-4DF5-A1CC-46D493F539F6}" type="slidenum">
              <a:rPr lang="en-US" altLang="zh-CN" baseline="0" smtClean="0"/>
              <a:pPr eaLnBrk="1" hangingPunct="1"/>
              <a:t>26</a:t>
            </a:fld>
            <a:endParaRPr lang="en-US" altLang="zh-CN" baseline="0" smtClean="0"/>
          </a:p>
        </p:txBody>
      </p:sp>
      <p:graphicFrame>
        <p:nvGraphicFramePr>
          <p:cNvPr id="6" name="表格 5"/>
          <p:cNvGraphicFramePr>
            <a:graphicFrameLocks noGrp="1"/>
          </p:cNvGraphicFramePr>
          <p:nvPr/>
        </p:nvGraphicFramePr>
        <p:xfrm>
          <a:off x="609600" y="1676400"/>
          <a:ext cx="7910513" cy="4813300"/>
        </p:xfrm>
        <a:graphic>
          <a:graphicData uri="http://schemas.openxmlformats.org/drawingml/2006/table">
            <a:tbl>
              <a:tblPr/>
              <a:tblGrid>
                <a:gridCol w="852547"/>
                <a:gridCol w="7057966"/>
              </a:tblGrid>
              <a:tr h="678116">
                <a:tc>
                  <a:txBody>
                    <a:bodyPr/>
                    <a:lstStyle/>
                    <a:p>
                      <a:pPr algn="ctr">
                        <a:spcAft>
                          <a:spcPts val="0"/>
                        </a:spcAft>
                      </a:pPr>
                      <a:r>
                        <a:rPr lang="zh-CN" sz="1800" b="1" kern="100" dirty="0">
                          <a:latin typeface="Times New Roman"/>
                          <a:ea typeface="宋体"/>
                        </a:rPr>
                        <a:t>类型</a:t>
                      </a:r>
                      <a:endParaRPr lang="zh-CN" sz="2400" kern="100" dirty="0">
                        <a:latin typeface="Times New Roman"/>
                        <a:ea typeface="宋体"/>
                      </a:endParaRPr>
                    </a:p>
                  </a:txBody>
                  <a:tcPr marL="68589" marR="6858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0E0E0"/>
                    </a:solidFill>
                  </a:tcPr>
                </a:tc>
                <a:tc>
                  <a:txBody>
                    <a:bodyPr/>
                    <a:lstStyle/>
                    <a:p>
                      <a:pPr algn="ctr">
                        <a:spcAft>
                          <a:spcPts val="0"/>
                        </a:spcAft>
                      </a:pPr>
                      <a:r>
                        <a:rPr lang="zh-CN" sz="1800" b="1" kern="100" dirty="0">
                          <a:latin typeface="Times New Roman"/>
                          <a:ea typeface="宋体"/>
                        </a:rPr>
                        <a:t>特征</a:t>
                      </a:r>
                      <a:endParaRPr lang="zh-CN" sz="2400" kern="100" dirty="0">
                        <a:latin typeface="Times New Roman"/>
                        <a:ea typeface="宋体"/>
                      </a:endParaRPr>
                    </a:p>
                  </a:txBody>
                  <a:tcPr marL="68589" marR="6858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0E0E0"/>
                    </a:solidFill>
                  </a:tcPr>
                </a:tc>
              </a:tr>
              <a:tr h="1413693">
                <a:tc>
                  <a:txBody>
                    <a:bodyPr/>
                    <a:lstStyle/>
                    <a:p>
                      <a:pPr algn="just">
                        <a:spcAft>
                          <a:spcPts val="0"/>
                        </a:spcAft>
                      </a:pPr>
                      <a:r>
                        <a:rPr lang="zh-CN" sz="1800" kern="100" dirty="0">
                          <a:latin typeface="Times New Roman"/>
                          <a:ea typeface="宋体"/>
                        </a:rPr>
                        <a:t>公共云</a:t>
                      </a:r>
                      <a:endParaRPr lang="zh-CN" sz="2400" kern="100" dirty="0">
                        <a:latin typeface="Times New Roman"/>
                        <a:ea typeface="宋体"/>
                      </a:endParaRPr>
                    </a:p>
                  </a:txBody>
                  <a:tcPr marL="68589" marR="6858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800" kern="100" dirty="0">
                          <a:latin typeface="Times New Roman"/>
                          <a:ea typeface="宋体"/>
                        </a:rPr>
                        <a:t>（</a:t>
                      </a:r>
                      <a:r>
                        <a:rPr lang="en-US" sz="1800" kern="100" dirty="0">
                          <a:latin typeface="Times New Roman"/>
                          <a:ea typeface="宋体"/>
                        </a:rPr>
                        <a:t>1</a:t>
                      </a:r>
                      <a:r>
                        <a:rPr lang="zh-CN" sz="1800" kern="100" dirty="0">
                          <a:latin typeface="Times New Roman"/>
                          <a:ea typeface="宋体"/>
                        </a:rPr>
                        <a:t>）一般由大型</a:t>
                      </a:r>
                      <a:r>
                        <a:rPr lang="en-US" sz="1800" kern="100" dirty="0">
                          <a:latin typeface="Times New Roman"/>
                          <a:ea typeface="宋体"/>
                        </a:rPr>
                        <a:t>IT</a:t>
                      </a:r>
                      <a:r>
                        <a:rPr lang="zh-CN" sz="1800" kern="100" dirty="0">
                          <a:latin typeface="Times New Roman"/>
                          <a:ea typeface="宋体"/>
                        </a:rPr>
                        <a:t>服务商利用自己的云基础架构，向所有用户提供云计算服务；</a:t>
                      </a:r>
                      <a:endParaRPr lang="zh-CN" sz="2400" kern="100" dirty="0">
                        <a:latin typeface="Times New Roman"/>
                        <a:ea typeface="宋体"/>
                      </a:endParaRPr>
                    </a:p>
                    <a:p>
                      <a:pPr algn="just">
                        <a:spcAft>
                          <a:spcPts val="0"/>
                        </a:spcAft>
                      </a:pPr>
                      <a:r>
                        <a:rPr lang="zh-CN" sz="1800" kern="100" dirty="0">
                          <a:latin typeface="Times New Roman"/>
                          <a:ea typeface="宋体"/>
                        </a:rPr>
                        <a:t>（</a:t>
                      </a:r>
                      <a:r>
                        <a:rPr lang="en-US" sz="1800" kern="100" dirty="0">
                          <a:latin typeface="Times New Roman"/>
                          <a:ea typeface="宋体"/>
                        </a:rPr>
                        <a:t>2</a:t>
                      </a:r>
                      <a:r>
                        <a:rPr lang="zh-CN" sz="1800" kern="100" dirty="0">
                          <a:latin typeface="Times New Roman"/>
                          <a:ea typeface="宋体"/>
                        </a:rPr>
                        <a:t>）用户可以通过互联网访问公共云中的服务，但不能长期独占；</a:t>
                      </a:r>
                      <a:endParaRPr lang="zh-CN" sz="2400" kern="100" dirty="0">
                        <a:latin typeface="Times New Roman"/>
                        <a:ea typeface="宋体"/>
                      </a:endParaRPr>
                    </a:p>
                    <a:p>
                      <a:pPr algn="just">
                        <a:spcAft>
                          <a:spcPts val="0"/>
                        </a:spcAft>
                      </a:pPr>
                      <a:r>
                        <a:rPr lang="zh-CN" sz="1800" kern="100" dirty="0">
                          <a:latin typeface="Times New Roman"/>
                          <a:ea typeface="宋体"/>
                        </a:rPr>
                        <a:t>（</a:t>
                      </a:r>
                      <a:r>
                        <a:rPr lang="en-US" sz="1800" kern="100" dirty="0">
                          <a:latin typeface="Times New Roman"/>
                          <a:ea typeface="宋体"/>
                        </a:rPr>
                        <a:t>3</a:t>
                      </a:r>
                      <a:r>
                        <a:rPr lang="zh-CN" sz="1800" kern="100" dirty="0">
                          <a:latin typeface="Times New Roman"/>
                          <a:ea typeface="宋体"/>
                        </a:rPr>
                        <a:t>）云端提供的服务具有通用性；</a:t>
                      </a:r>
                      <a:endParaRPr lang="zh-CN" sz="2400" kern="100" dirty="0">
                        <a:latin typeface="Times New Roman"/>
                        <a:ea typeface="宋体"/>
                      </a:endParaRPr>
                    </a:p>
                  </a:txBody>
                  <a:tcPr marL="68589" marR="6858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413693">
                <a:tc>
                  <a:txBody>
                    <a:bodyPr/>
                    <a:lstStyle/>
                    <a:p>
                      <a:pPr algn="just">
                        <a:spcAft>
                          <a:spcPts val="0"/>
                        </a:spcAft>
                      </a:pPr>
                      <a:r>
                        <a:rPr lang="zh-CN" sz="1800" kern="100" dirty="0">
                          <a:latin typeface="Times New Roman"/>
                          <a:ea typeface="宋体"/>
                        </a:rPr>
                        <a:t>私有云</a:t>
                      </a:r>
                      <a:endParaRPr lang="zh-CN" sz="2400" kern="100" dirty="0">
                        <a:latin typeface="Times New Roman"/>
                        <a:ea typeface="宋体"/>
                      </a:endParaRPr>
                    </a:p>
                  </a:txBody>
                  <a:tcPr marL="68589" marR="6858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800" kern="100" dirty="0">
                          <a:latin typeface="Times New Roman"/>
                          <a:ea typeface="宋体"/>
                        </a:rPr>
                        <a:t>（</a:t>
                      </a:r>
                      <a:r>
                        <a:rPr lang="en-US" sz="1800" kern="100" dirty="0">
                          <a:latin typeface="Times New Roman"/>
                          <a:ea typeface="宋体"/>
                        </a:rPr>
                        <a:t>1</a:t>
                      </a:r>
                      <a:r>
                        <a:rPr lang="zh-CN" sz="1800" kern="100" dirty="0">
                          <a:latin typeface="Times New Roman"/>
                          <a:ea typeface="宋体"/>
                        </a:rPr>
                        <a:t>）组织机构自己搭建云基础架构，面向组织机构内部或特定客户；</a:t>
                      </a:r>
                      <a:endParaRPr lang="zh-CN" sz="2400" kern="100" dirty="0">
                        <a:latin typeface="Times New Roman"/>
                        <a:ea typeface="宋体"/>
                      </a:endParaRPr>
                    </a:p>
                    <a:p>
                      <a:pPr algn="just">
                        <a:spcAft>
                          <a:spcPts val="0"/>
                        </a:spcAft>
                      </a:pPr>
                      <a:r>
                        <a:rPr lang="zh-CN" sz="1800" kern="100" dirty="0">
                          <a:latin typeface="Times New Roman"/>
                          <a:ea typeface="宋体"/>
                        </a:rPr>
                        <a:t>（</a:t>
                      </a:r>
                      <a:r>
                        <a:rPr lang="en-US" sz="1800" kern="100" dirty="0">
                          <a:latin typeface="Times New Roman"/>
                          <a:ea typeface="宋体"/>
                        </a:rPr>
                        <a:t>2</a:t>
                      </a:r>
                      <a:r>
                        <a:rPr lang="zh-CN" sz="1800" kern="100" dirty="0">
                          <a:latin typeface="Times New Roman"/>
                          <a:ea typeface="宋体"/>
                        </a:rPr>
                        <a:t>）组织机构对自己的云计算平台具有自主权，可以根据自己的需求进行自主创新；</a:t>
                      </a:r>
                      <a:endParaRPr lang="zh-CN" sz="2400" kern="100" dirty="0">
                        <a:latin typeface="Times New Roman"/>
                        <a:ea typeface="宋体"/>
                      </a:endParaRPr>
                    </a:p>
                    <a:p>
                      <a:pPr algn="just">
                        <a:spcAft>
                          <a:spcPts val="0"/>
                        </a:spcAft>
                      </a:pPr>
                      <a:r>
                        <a:rPr lang="zh-CN" sz="1800" kern="100" dirty="0">
                          <a:latin typeface="Times New Roman"/>
                          <a:ea typeface="宋体"/>
                        </a:rPr>
                        <a:t>（</a:t>
                      </a:r>
                      <a:r>
                        <a:rPr lang="en-US" sz="1800" kern="100" dirty="0">
                          <a:latin typeface="Times New Roman"/>
                          <a:ea typeface="宋体"/>
                        </a:rPr>
                        <a:t>3</a:t>
                      </a:r>
                      <a:r>
                        <a:rPr lang="zh-CN" sz="1800" kern="100" dirty="0">
                          <a:latin typeface="Times New Roman"/>
                          <a:ea typeface="宋体"/>
                        </a:rPr>
                        <a:t>）云端提供的服务具有针对性；</a:t>
                      </a:r>
                      <a:endParaRPr lang="zh-CN" sz="2400" kern="100" dirty="0">
                        <a:latin typeface="Times New Roman"/>
                        <a:ea typeface="宋体"/>
                      </a:endParaRPr>
                    </a:p>
                  </a:txBody>
                  <a:tcPr marL="68589" marR="6858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307798">
                <a:tc>
                  <a:txBody>
                    <a:bodyPr/>
                    <a:lstStyle/>
                    <a:p>
                      <a:pPr algn="just">
                        <a:spcAft>
                          <a:spcPts val="0"/>
                        </a:spcAft>
                      </a:pPr>
                      <a:r>
                        <a:rPr lang="zh-CN" sz="1800" kern="100" dirty="0">
                          <a:latin typeface="Times New Roman"/>
                          <a:ea typeface="宋体"/>
                        </a:rPr>
                        <a:t>混合云</a:t>
                      </a:r>
                      <a:endParaRPr lang="zh-CN" sz="2400" kern="100" dirty="0">
                        <a:latin typeface="Times New Roman"/>
                        <a:ea typeface="宋体"/>
                      </a:endParaRPr>
                    </a:p>
                  </a:txBody>
                  <a:tcPr marL="68589" marR="6858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800" kern="100" dirty="0">
                          <a:latin typeface="Times New Roman"/>
                          <a:ea typeface="宋体"/>
                        </a:rPr>
                        <a:t>（</a:t>
                      </a:r>
                      <a:r>
                        <a:rPr lang="en-US" sz="1800" kern="100" dirty="0">
                          <a:latin typeface="Times New Roman"/>
                          <a:ea typeface="宋体"/>
                        </a:rPr>
                        <a:t>1</a:t>
                      </a:r>
                      <a:r>
                        <a:rPr lang="zh-CN" sz="1800" kern="100" dirty="0">
                          <a:latin typeface="Times New Roman"/>
                          <a:ea typeface="宋体"/>
                        </a:rPr>
                        <a:t>）组织机构同时混合使用公共云和私有云；</a:t>
                      </a:r>
                      <a:endParaRPr lang="zh-CN" sz="2400" kern="100" dirty="0">
                        <a:latin typeface="Times New Roman"/>
                        <a:ea typeface="宋体"/>
                      </a:endParaRPr>
                    </a:p>
                    <a:p>
                      <a:pPr algn="just">
                        <a:spcAft>
                          <a:spcPts val="0"/>
                        </a:spcAft>
                      </a:pPr>
                      <a:r>
                        <a:rPr lang="zh-CN" sz="1800" kern="100" dirty="0">
                          <a:latin typeface="Times New Roman"/>
                          <a:ea typeface="宋体"/>
                        </a:rPr>
                        <a:t>（</a:t>
                      </a:r>
                      <a:r>
                        <a:rPr lang="en-US" sz="1800" kern="100" dirty="0">
                          <a:latin typeface="Times New Roman"/>
                          <a:ea typeface="宋体"/>
                        </a:rPr>
                        <a:t>2</a:t>
                      </a:r>
                      <a:r>
                        <a:rPr lang="zh-CN" sz="1800" kern="100" dirty="0">
                          <a:latin typeface="Times New Roman"/>
                          <a:ea typeface="宋体"/>
                        </a:rPr>
                        <a:t>）组织机构对私有云具有自主权，但对公共云没有自主权；</a:t>
                      </a:r>
                      <a:endParaRPr lang="zh-CN" sz="2400" kern="100" dirty="0">
                        <a:latin typeface="Times New Roman"/>
                        <a:ea typeface="宋体"/>
                      </a:endParaRPr>
                    </a:p>
                    <a:p>
                      <a:pPr algn="just">
                        <a:spcAft>
                          <a:spcPts val="0"/>
                        </a:spcAft>
                      </a:pPr>
                      <a:r>
                        <a:rPr lang="zh-CN" sz="1800" kern="100" dirty="0">
                          <a:latin typeface="Times New Roman"/>
                          <a:ea typeface="宋体"/>
                        </a:rPr>
                        <a:t>（</a:t>
                      </a:r>
                      <a:r>
                        <a:rPr lang="en-US" sz="1800" kern="100" dirty="0">
                          <a:latin typeface="Times New Roman"/>
                          <a:ea typeface="宋体"/>
                        </a:rPr>
                        <a:t>3</a:t>
                      </a:r>
                      <a:r>
                        <a:rPr lang="zh-CN" sz="1800" kern="100" dirty="0">
                          <a:latin typeface="Times New Roman"/>
                          <a:ea typeface="宋体"/>
                        </a:rPr>
                        <a:t>）组织机构可以在公共云提供的通用服务基础上，运用自己的私有云，开发具有针对自己需求的混合云。</a:t>
                      </a:r>
                      <a:endParaRPr lang="zh-CN" sz="2400" kern="100" dirty="0">
                        <a:latin typeface="Times New Roman"/>
                        <a:ea typeface="宋体"/>
                      </a:endParaRPr>
                    </a:p>
                  </a:txBody>
                  <a:tcPr marL="68589" marR="6858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8" descr="PPT内页副本1">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5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75" name="Rectangle 11"/>
          <p:cNvSpPr>
            <a:spLocks noGrp="1" noChangeArrowheads="1"/>
          </p:cNvSpPr>
          <p:nvPr>
            <p:ph type="title"/>
          </p:nvPr>
        </p:nvSpPr>
        <p:spPr>
          <a:xfrm>
            <a:off x="381000" y="1066800"/>
            <a:ext cx="5029200" cy="563563"/>
          </a:xfrm>
        </p:spPr>
        <p:txBody>
          <a:bodyPr/>
          <a:lstStyle/>
          <a:p>
            <a:r>
              <a:rPr lang="zh-CN" altLang="en-US" sz="4000" smtClean="0"/>
              <a:t>部署层次的类型</a:t>
            </a:r>
          </a:p>
        </p:txBody>
      </p:sp>
      <p:sp>
        <p:nvSpPr>
          <p:cNvPr id="28676" name="灯片编号占位符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eaLnBrk="1" hangingPunct="1"/>
            <a:fld id="{9AE412AA-6E2E-4EA7-AFEF-A9EBCDCF54C7}" type="slidenum">
              <a:rPr lang="en-US" altLang="zh-CN" baseline="0" smtClean="0"/>
              <a:pPr eaLnBrk="1" hangingPunct="1"/>
              <a:t>27</a:t>
            </a:fld>
            <a:endParaRPr lang="en-US" altLang="zh-CN" baseline="0" smtClean="0"/>
          </a:p>
        </p:txBody>
      </p:sp>
      <p:grpSp>
        <p:nvGrpSpPr>
          <p:cNvPr id="28677" name="组合 48"/>
          <p:cNvGrpSpPr>
            <a:grpSpLocks/>
          </p:cNvGrpSpPr>
          <p:nvPr/>
        </p:nvGrpSpPr>
        <p:grpSpPr bwMode="auto">
          <a:xfrm>
            <a:off x="0" y="1685925"/>
            <a:ext cx="9144000" cy="4695825"/>
            <a:chOff x="0" y="1685925"/>
            <a:chExt cx="9218613" cy="4695825"/>
          </a:xfrm>
        </p:grpSpPr>
        <p:sp>
          <p:nvSpPr>
            <p:cNvPr id="28679" name="AutoShape 6"/>
            <p:cNvSpPr>
              <a:spLocks noChangeArrowheads="1"/>
            </p:cNvSpPr>
            <p:nvPr/>
          </p:nvSpPr>
          <p:spPr bwMode="auto">
            <a:xfrm>
              <a:off x="1651000" y="4827588"/>
              <a:ext cx="1481138" cy="228973"/>
            </a:xfrm>
            <a:prstGeom prst="roundRect">
              <a:avLst>
                <a:gd name="adj" fmla="val 468"/>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spAutoFit/>
            </a:bodyPr>
            <a:lstStyle>
              <a:lvl1pPr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1pPr>
              <a:lvl2pPr marL="742950" indent="-28575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2pPr>
              <a:lvl3pPr marL="11430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3pPr>
              <a:lvl4pPr marL="16002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4pPr>
              <a:lvl5pPr marL="20574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9pPr>
            </a:lstStyle>
            <a:p>
              <a:pPr eaLnBrk="1" hangingPunct="1">
                <a:lnSpc>
                  <a:spcPct val="74000"/>
                </a:lnSpc>
                <a:buClr>
                  <a:srgbClr val="000000"/>
                </a:buClr>
                <a:buFont typeface="Times New Roman" pitchFamily="18" charset="0"/>
                <a:buNone/>
              </a:pPr>
              <a:r>
                <a:rPr kumimoji="1" lang="zh-CN" altLang="en-US">
                  <a:solidFill>
                    <a:srgbClr val="000000"/>
                  </a:solidFill>
                  <a:latin typeface="Candara" pitchFamily="34" charset="0"/>
                </a:rPr>
                <a:t>平台即服务</a:t>
              </a:r>
              <a:endParaRPr kumimoji="1" lang="en-GB" altLang="zh-CN">
                <a:solidFill>
                  <a:srgbClr val="000000"/>
                </a:solidFill>
                <a:latin typeface="Candara" pitchFamily="34" charset="0"/>
              </a:endParaRPr>
            </a:p>
          </p:txBody>
        </p:sp>
        <p:sp>
          <p:nvSpPr>
            <p:cNvPr id="28680" name="AutoShape 7"/>
            <p:cNvSpPr>
              <a:spLocks noChangeArrowheads="1"/>
            </p:cNvSpPr>
            <p:nvPr/>
          </p:nvSpPr>
          <p:spPr bwMode="auto">
            <a:xfrm>
              <a:off x="1754188" y="4379913"/>
              <a:ext cx="1510651" cy="228973"/>
            </a:xfrm>
            <a:prstGeom prst="roundRect">
              <a:avLst>
                <a:gd name="adj" fmla="val 468"/>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spAutoFit/>
            </a:bodyPr>
            <a:lstStyle>
              <a:lvl1pPr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1pPr>
              <a:lvl2pPr marL="742950" indent="-28575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2pPr>
              <a:lvl3pPr marL="11430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3pPr>
              <a:lvl4pPr marL="16002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4pPr>
              <a:lvl5pPr marL="20574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9pPr>
            </a:lstStyle>
            <a:p>
              <a:pPr eaLnBrk="1" hangingPunct="1">
                <a:lnSpc>
                  <a:spcPct val="74000"/>
                </a:lnSpc>
                <a:buClr>
                  <a:srgbClr val="000000"/>
                </a:buClr>
                <a:buFont typeface="Times New Roman" pitchFamily="18" charset="0"/>
                <a:buNone/>
              </a:pPr>
              <a:r>
                <a:rPr kumimoji="1" lang="en-GB" altLang="zh-CN" i="1">
                  <a:solidFill>
                    <a:srgbClr val="000000"/>
                  </a:solidFill>
                  <a:latin typeface="Candara" pitchFamily="34" charset="0"/>
                </a:rPr>
                <a:t>Platform as a Service</a:t>
              </a:r>
            </a:p>
          </p:txBody>
        </p:sp>
        <p:sp>
          <p:nvSpPr>
            <p:cNvPr id="28681" name="AutoShape 8"/>
            <p:cNvSpPr>
              <a:spLocks noChangeArrowheads="1"/>
            </p:cNvSpPr>
            <p:nvPr/>
          </p:nvSpPr>
          <p:spPr bwMode="auto">
            <a:xfrm>
              <a:off x="1005311" y="3538538"/>
              <a:ext cx="989754" cy="295466"/>
            </a:xfrm>
            <a:prstGeom prst="roundRect">
              <a:avLst>
                <a:gd name="adj" fmla="val 34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spAutoFit/>
            </a:bodyPr>
            <a:lstStyle>
              <a:lvl1pPr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1pPr>
              <a:lvl2pPr marL="742950" indent="-28575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2pPr>
              <a:lvl3pPr marL="11430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3pPr>
              <a:lvl4pPr marL="16002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4pPr>
              <a:lvl5pPr marL="20574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9pPr>
            </a:lstStyle>
            <a:p>
              <a:pPr algn="ctr" eaLnBrk="1" hangingPunct="1">
                <a:lnSpc>
                  <a:spcPct val="55000"/>
                </a:lnSpc>
                <a:buClr>
                  <a:srgbClr val="000000"/>
                </a:buClr>
                <a:buFont typeface="Times New Roman" pitchFamily="18" charset="0"/>
                <a:buNone/>
              </a:pPr>
              <a:r>
                <a:rPr kumimoji="1" lang="en-GB" altLang="zh-CN" i="1">
                  <a:solidFill>
                    <a:srgbClr val="FFFFFF"/>
                  </a:solidFill>
                  <a:latin typeface="Candara" pitchFamily="34" charset="0"/>
                </a:rPr>
                <a:t>High Volume</a:t>
              </a:r>
            </a:p>
            <a:p>
              <a:pPr algn="ctr" eaLnBrk="1" hangingPunct="1">
                <a:lnSpc>
                  <a:spcPct val="55000"/>
                </a:lnSpc>
                <a:buClr>
                  <a:srgbClr val="000000"/>
                </a:buClr>
                <a:buFont typeface="Times New Roman" pitchFamily="18" charset="0"/>
                <a:buNone/>
              </a:pPr>
              <a:r>
                <a:rPr kumimoji="1" lang="en-GB" altLang="zh-CN" i="1">
                  <a:solidFill>
                    <a:srgbClr val="FFFFFF"/>
                  </a:solidFill>
                  <a:latin typeface="Candara" pitchFamily="34" charset="0"/>
                </a:rPr>
                <a:t>Transactions</a:t>
              </a:r>
            </a:p>
          </p:txBody>
        </p:sp>
        <p:sp>
          <p:nvSpPr>
            <p:cNvPr id="28682" name="AutoShape 9"/>
            <p:cNvSpPr>
              <a:spLocks noChangeArrowheads="1"/>
            </p:cNvSpPr>
            <p:nvPr/>
          </p:nvSpPr>
          <p:spPr bwMode="auto">
            <a:xfrm>
              <a:off x="1755775" y="2582863"/>
              <a:ext cx="1537218" cy="228973"/>
            </a:xfrm>
            <a:prstGeom prst="roundRect">
              <a:avLst>
                <a:gd name="adj" fmla="val 468"/>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spAutoFit/>
            </a:bodyPr>
            <a:lstStyle>
              <a:lvl1pPr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1pPr>
              <a:lvl2pPr marL="742950" indent="-28575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2pPr>
              <a:lvl3pPr marL="11430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3pPr>
              <a:lvl4pPr marL="16002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4pPr>
              <a:lvl5pPr marL="20574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9pPr>
            </a:lstStyle>
            <a:p>
              <a:pPr eaLnBrk="1" hangingPunct="1">
                <a:lnSpc>
                  <a:spcPct val="74000"/>
                </a:lnSpc>
                <a:buClr>
                  <a:srgbClr val="000000"/>
                </a:buClr>
                <a:buFont typeface="Times New Roman" pitchFamily="18" charset="0"/>
                <a:buNone/>
              </a:pPr>
              <a:r>
                <a:rPr kumimoji="1" lang="en-GB" altLang="zh-CN" i="1">
                  <a:solidFill>
                    <a:srgbClr val="000000"/>
                  </a:solidFill>
                  <a:latin typeface="Candara" pitchFamily="34" charset="0"/>
                </a:rPr>
                <a:t>Software as a Service</a:t>
              </a:r>
            </a:p>
          </p:txBody>
        </p:sp>
        <p:sp>
          <p:nvSpPr>
            <p:cNvPr id="28683" name="AutoShape 10"/>
            <p:cNvSpPr>
              <a:spLocks noChangeArrowheads="1"/>
            </p:cNvSpPr>
            <p:nvPr/>
          </p:nvSpPr>
          <p:spPr bwMode="auto">
            <a:xfrm>
              <a:off x="0" y="1820863"/>
              <a:ext cx="5867400" cy="990600"/>
            </a:xfrm>
            <a:prstGeom prst="parallelogram">
              <a:avLst>
                <a:gd name="adj" fmla="val 46178"/>
              </a:avLst>
            </a:prstGeom>
            <a:gradFill rotWithShape="0">
              <a:gsLst>
                <a:gs pos="0">
                  <a:srgbClr val="5C7FB8"/>
                </a:gs>
                <a:gs pos="100000">
                  <a:srgbClr val="A6B9D8"/>
                </a:gs>
              </a:gsLst>
              <a:path path="shape">
                <a:fillToRect l="50000" t="50000" r="50000" b="50000"/>
              </a:path>
            </a:gradFill>
            <a:ln w="9525">
              <a:miter lim="800000"/>
              <a:headEnd/>
              <a:tailEnd/>
            </a:ln>
            <a:scene3d>
              <a:camera prst="legacyObliqueTopLeft">
                <a:rot lat="19499990" lon="0" rev="0"/>
              </a:camera>
              <a:lightRig rig="legacyFlat3" dir="l"/>
            </a:scene3d>
            <a:sp3d extrusionH="23800" prstMaterial="legacyMatte">
              <a:bevelT w="13500" h="13500" prst="angle"/>
              <a:bevelB w="13500" h="13500" prst="angle"/>
              <a:extrusionClr>
                <a:srgbClr val="99CCFF"/>
              </a:extrusionClr>
            </a:sp3d>
          </p:spPr>
          <p:txBody>
            <a:bodyPr wrap="none" anchor="ctr">
              <a:flatTx/>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eaLnBrk="1" hangingPunct="1"/>
              <a:endParaRPr kumimoji="1" lang="zh-CN" altLang="en-US">
                <a:latin typeface="Times New Roman" pitchFamily="18" charset="0"/>
              </a:endParaRPr>
            </a:p>
          </p:txBody>
        </p:sp>
        <p:sp>
          <p:nvSpPr>
            <p:cNvPr id="28684" name="AutoShape 11"/>
            <p:cNvSpPr>
              <a:spLocks noChangeArrowheads="1"/>
            </p:cNvSpPr>
            <p:nvPr/>
          </p:nvSpPr>
          <p:spPr bwMode="auto">
            <a:xfrm>
              <a:off x="0" y="3160713"/>
              <a:ext cx="5929313" cy="1595437"/>
            </a:xfrm>
            <a:prstGeom prst="parallelogram">
              <a:avLst>
                <a:gd name="adj" fmla="val 42360"/>
              </a:avLst>
            </a:prstGeom>
            <a:gradFill rotWithShape="0">
              <a:gsLst>
                <a:gs pos="0">
                  <a:srgbClr val="5C7FB8"/>
                </a:gs>
                <a:gs pos="100000">
                  <a:srgbClr val="A6B9D8"/>
                </a:gs>
              </a:gsLst>
              <a:path path="shape">
                <a:fillToRect l="50000" t="50000" r="50000" b="50000"/>
              </a:path>
            </a:gradFill>
            <a:ln w="9525">
              <a:miter lim="800000"/>
              <a:headEnd/>
              <a:tailEnd/>
            </a:ln>
            <a:scene3d>
              <a:camera prst="legacyObliqueTopLeft">
                <a:rot lat="19499990" lon="0" rev="0"/>
              </a:camera>
              <a:lightRig rig="legacyFlat3" dir="l"/>
            </a:scene3d>
            <a:sp3d extrusionH="23800" prstMaterial="legacyMatte">
              <a:bevelT w="13500" h="13500" prst="angle"/>
              <a:bevelB w="13500" h="13500" prst="angle"/>
              <a:extrusionClr>
                <a:srgbClr val="99CCFF"/>
              </a:extrusionClr>
            </a:sp3d>
          </p:spPr>
          <p:txBody>
            <a:bodyPr wrap="none" anchor="ctr">
              <a:flatTx/>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eaLnBrk="1" hangingPunct="1"/>
              <a:endParaRPr kumimoji="1" lang="zh-CN" altLang="en-US">
                <a:latin typeface="Times New Roman" pitchFamily="18" charset="0"/>
              </a:endParaRPr>
            </a:p>
          </p:txBody>
        </p:sp>
        <p:sp>
          <p:nvSpPr>
            <p:cNvPr id="28685" name="AutoShape 12"/>
            <p:cNvSpPr>
              <a:spLocks noChangeArrowheads="1"/>
            </p:cNvSpPr>
            <p:nvPr/>
          </p:nvSpPr>
          <p:spPr bwMode="auto">
            <a:xfrm>
              <a:off x="0" y="5089525"/>
              <a:ext cx="5867400" cy="1071563"/>
            </a:xfrm>
            <a:prstGeom prst="parallelogram">
              <a:avLst>
                <a:gd name="adj" fmla="val 46187"/>
              </a:avLst>
            </a:prstGeom>
            <a:gradFill rotWithShape="0">
              <a:gsLst>
                <a:gs pos="0">
                  <a:srgbClr val="5C7FB8"/>
                </a:gs>
                <a:gs pos="100000">
                  <a:srgbClr val="A6B9D8"/>
                </a:gs>
              </a:gsLst>
              <a:path path="shape">
                <a:fillToRect l="50000" t="50000" r="50000" b="50000"/>
              </a:path>
            </a:gradFill>
            <a:ln w="9525">
              <a:miter lim="800000"/>
              <a:headEnd/>
              <a:tailEnd/>
            </a:ln>
            <a:scene3d>
              <a:camera prst="legacyObliqueTopLeft">
                <a:rot lat="19499990" lon="0" rev="0"/>
              </a:camera>
              <a:lightRig rig="legacyFlat3" dir="l"/>
            </a:scene3d>
            <a:sp3d extrusionH="23800" prstMaterial="legacyMatte">
              <a:bevelT w="13500" h="13500" prst="angle"/>
              <a:bevelB w="13500" h="13500" prst="angle"/>
              <a:extrusionClr>
                <a:srgbClr val="99CCFF"/>
              </a:extrusionClr>
            </a:sp3d>
          </p:spPr>
          <p:txBody>
            <a:bodyPr wrap="none" anchor="ctr">
              <a:flatTx/>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eaLnBrk="1" hangingPunct="1"/>
              <a:endParaRPr kumimoji="1" lang="zh-CN" altLang="en-US">
                <a:latin typeface="Times New Roman" pitchFamily="18" charset="0"/>
              </a:endParaRPr>
            </a:p>
          </p:txBody>
        </p:sp>
        <p:sp>
          <p:nvSpPr>
            <p:cNvPr id="28686" name="Rectangle 15"/>
            <p:cNvSpPr>
              <a:spLocks noChangeArrowheads="1"/>
            </p:cNvSpPr>
            <p:nvPr/>
          </p:nvSpPr>
          <p:spPr bwMode="auto">
            <a:xfrm>
              <a:off x="609600" y="5287963"/>
              <a:ext cx="990600" cy="395287"/>
            </a:xfrm>
            <a:prstGeom prst="rect">
              <a:avLst/>
            </a:prstGeom>
            <a:gradFill rotWithShape="0">
              <a:gsLst>
                <a:gs pos="0">
                  <a:srgbClr val="686868"/>
                </a:gs>
                <a:gs pos="100000">
                  <a:srgbClr val="333333"/>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1pPr>
              <a:lvl2pPr marL="742950" indent="-28575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2pPr>
              <a:lvl3pPr marL="11430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3pPr>
              <a:lvl4pPr marL="16002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4pPr>
              <a:lvl5pPr marL="20574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9pPr>
            </a:lstStyle>
            <a:p>
              <a:pPr algn="ctr" eaLnBrk="1" hangingPunct="1">
                <a:lnSpc>
                  <a:spcPct val="77000"/>
                </a:lnSpc>
                <a:buClr>
                  <a:srgbClr val="000000"/>
                </a:buClr>
                <a:buFont typeface="Times New Roman" pitchFamily="18" charset="0"/>
                <a:buNone/>
              </a:pPr>
              <a:r>
                <a:rPr kumimoji="1" lang="zh-CN" altLang="en-US">
                  <a:solidFill>
                    <a:srgbClr val="FFFFFF"/>
                  </a:solidFill>
                  <a:latin typeface="Candara" pitchFamily="34" charset="0"/>
                  <a:cs typeface="Arial" pitchFamily="34" charset="0"/>
                </a:rPr>
                <a:t>服务器</a:t>
              </a:r>
              <a:endParaRPr kumimoji="1" lang="en-GB" altLang="zh-CN">
                <a:solidFill>
                  <a:srgbClr val="FFFFFF"/>
                </a:solidFill>
                <a:latin typeface="Candara" pitchFamily="34" charset="0"/>
                <a:cs typeface="Arial" pitchFamily="34" charset="0"/>
              </a:endParaRPr>
            </a:p>
          </p:txBody>
        </p:sp>
        <p:sp>
          <p:nvSpPr>
            <p:cNvPr id="28687" name="Rectangle 16"/>
            <p:cNvSpPr>
              <a:spLocks noChangeArrowheads="1"/>
            </p:cNvSpPr>
            <p:nvPr/>
          </p:nvSpPr>
          <p:spPr bwMode="auto">
            <a:xfrm>
              <a:off x="1905000" y="5287963"/>
              <a:ext cx="990600" cy="395287"/>
            </a:xfrm>
            <a:prstGeom prst="rect">
              <a:avLst/>
            </a:prstGeom>
            <a:gradFill rotWithShape="0">
              <a:gsLst>
                <a:gs pos="0">
                  <a:srgbClr val="686868"/>
                </a:gs>
                <a:gs pos="100000">
                  <a:srgbClr val="333333"/>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1pPr>
              <a:lvl2pPr marL="742950" indent="-28575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2pPr>
              <a:lvl3pPr marL="11430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3pPr>
              <a:lvl4pPr marL="16002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4pPr>
              <a:lvl5pPr marL="20574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9pPr>
            </a:lstStyle>
            <a:p>
              <a:pPr algn="ctr" eaLnBrk="1" hangingPunct="1">
                <a:lnSpc>
                  <a:spcPct val="77000"/>
                </a:lnSpc>
                <a:buClr>
                  <a:srgbClr val="000000"/>
                </a:buClr>
                <a:buFont typeface="Times New Roman" pitchFamily="18" charset="0"/>
                <a:buNone/>
              </a:pPr>
              <a:r>
                <a:rPr kumimoji="1" lang="zh-CN" altLang="en-US">
                  <a:solidFill>
                    <a:srgbClr val="FFFFFF"/>
                  </a:solidFill>
                  <a:latin typeface="Candara" pitchFamily="34" charset="0"/>
                  <a:cs typeface="Arial" pitchFamily="34" charset="0"/>
                </a:rPr>
                <a:t>网络</a:t>
              </a:r>
              <a:endParaRPr kumimoji="1" lang="en-GB" altLang="zh-CN">
                <a:solidFill>
                  <a:srgbClr val="FFFFFF"/>
                </a:solidFill>
                <a:latin typeface="Candara" pitchFamily="34" charset="0"/>
                <a:cs typeface="Arial" pitchFamily="34" charset="0"/>
              </a:endParaRPr>
            </a:p>
          </p:txBody>
        </p:sp>
        <p:sp>
          <p:nvSpPr>
            <p:cNvPr id="28688" name="Rectangle 17"/>
            <p:cNvSpPr>
              <a:spLocks noChangeArrowheads="1"/>
            </p:cNvSpPr>
            <p:nvPr/>
          </p:nvSpPr>
          <p:spPr bwMode="auto">
            <a:xfrm>
              <a:off x="4572000" y="5287963"/>
              <a:ext cx="990600" cy="395287"/>
            </a:xfrm>
            <a:prstGeom prst="rect">
              <a:avLst/>
            </a:prstGeom>
            <a:gradFill rotWithShape="0">
              <a:gsLst>
                <a:gs pos="0">
                  <a:srgbClr val="686868"/>
                </a:gs>
                <a:gs pos="100000">
                  <a:srgbClr val="333333"/>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1pPr>
              <a:lvl2pPr marL="742950" indent="-28575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2pPr>
              <a:lvl3pPr marL="11430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3pPr>
              <a:lvl4pPr marL="16002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4pPr>
              <a:lvl5pPr marL="20574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9pPr>
            </a:lstStyle>
            <a:p>
              <a:pPr algn="ctr" eaLnBrk="1" hangingPunct="1">
                <a:lnSpc>
                  <a:spcPct val="77000"/>
                </a:lnSpc>
                <a:buClr>
                  <a:srgbClr val="000000"/>
                </a:buClr>
                <a:buFont typeface="Times New Roman" pitchFamily="18" charset="0"/>
                <a:buNone/>
              </a:pPr>
              <a:r>
                <a:rPr kumimoji="1" lang="zh-CN" altLang="en-US">
                  <a:solidFill>
                    <a:srgbClr val="FFFFFF"/>
                  </a:solidFill>
                  <a:latin typeface="Candara" pitchFamily="34" charset="0"/>
                  <a:cs typeface="Arial" pitchFamily="34" charset="0"/>
                </a:rPr>
                <a:t>存储</a:t>
              </a:r>
              <a:endParaRPr kumimoji="1" lang="en-GB" altLang="zh-CN">
                <a:solidFill>
                  <a:srgbClr val="FFFFFF"/>
                </a:solidFill>
                <a:latin typeface="Candara" pitchFamily="34" charset="0"/>
                <a:cs typeface="Arial" pitchFamily="34" charset="0"/>
              </a:endParaRPr>
            </a:p>
          </p:txBody>
        </p:sp>
        <p:sp>
          <p:nvSpPr>
            <p:cNvPr id="28689" name="Rectangle 18"/>
            <p:cNvSpPr>
              <a:spLocks noChangeArrowheads="1"/>
            </p:cNvSpPr>
            <p:nvPr/>
          </p:nvSpPr>
          <p:spPr bwMode="auto">
            <a:xfrm>
              <a:off x="1066800" y="3236913"/>
              <a:ext cx="962025" cy="395287"/>
            </a:xfrm>
            <a:prstGeom prst="rect">
              <a:avLst/>
            </a:prstGeom>
            <a:gradFill rotWithShape="0">
              <a:gsLst>
                <a:gs pos="0">
                  <a:srgbClr val="CF7C42"/>
                </a:gs>
                <a:gs pos="100000">
                  <a:srgbClr val="C04E00"/>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1pPr>
              <a:lvl2pPr marL="742950" indent="-28575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2pPr>
              <a:lvl3pPr marL="11430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3pPr>
              <a:lvl4pPr marL="16002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4pPr>
              <a:lvl5pPr marL="20574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9pPr>
            </a:lstStyle>
            <a:p>
              <a:pPr algn="ctr" eaLnBrk="1" hangingPunct="1">
                <a:lnSpc>
                  <a:spcPct val="77000"/>
                </a:lnSpc>
                <a:buClr>
                  <a:srgbClr val="000000"/>
                </a:buClr>
                <a:buFont typeface="Times New Roman" pitchFamily="18" charset="0"/>
                <a:buNone/>
              </a:pPr>
              <a:r>
                <a:rPr kumimoji="1" lang="en-GB" altLang="zh-CN">
                  <a:solidFill>
                    <a:srgbClr val="FFFFFF"/>
                  </a:solidFill>
                  <a:latin typeface="Candara" pitchFamily="34" charset="0"/>
                  <a:cs typeface="Arial" pitchFamily="34" charset="0"/>
                </a:rPr>
                <a:t>Metering</a:t>
              </a:r>
            </a:p>
          </p:txBody>
        </p:sp>
        <p:sp>
          <p:nvSpPr>
            <p:cNvPr id="28690" name="Rectangle 19"/>
            <p:cNvSpPr>
              <a:spLocks noChangeArrowheads="1"/>
            </p:cNvSpPr>
            <p:nvPr/>
          </p:nvSpPr>
          <p:spPr bwMode="auto">
            <a:xfrm>
              <a:off x="2238375" y="3236913"/>
              <a:ext cx="962025" cy="395287"/>
            </a:xfrm>
            <a:prstGeom prst="rect">
              <a:avLst/>
            </a:prstGeom>
            <a:gradFill rotWithShape="0">
              <a:gsLst>
                <a:gs pos="0">
                  <a:srgbClr val="CF7C42"/>
                </a:gs>
                <a:gs pos="100000">
                  <a:srgbClr val="C04E00"/>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1pPr>
              <a:lvl2pPr marL="742950" indent="-28575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2pPr>
              <a:lvl3pPr marL="11430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3pPr>
              <a:lvl4pPr marL="16002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4pPr>
              <a:lvl5pPr marL="20574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9pPr>
            </a:lstStyle>
            <a:p>
              <a:pPr algn="ctr" eaLnBrk="1" hangingPunct="1">
                <a:lnSpc>
                  <a:spcPct val="77000"/>
                </a:lnSpc>
                <a:buClr>
                  <a:srgbClr val="000000"/>
                </a:buClr>
                <a:buFont typeface="Times New Roman" pitchFamily="18" charset="0"/>
                <a:buNone/>
              </a:pPr>
              <a:r>
                <a:rPr kumimoji="1" lang="zh-CN" altLang="en-US">
                  <a:solidFill>
                    <a:srgbClr val="FFFFFF"/>
                  </a:solidFill>
                  <a:latin typeface="Candara" pitchFamily="34" charset="0"/>
                  <a:cs typeface="Arial" pitchFamily="34" charset="0"/>
                </a:rPr>
                <a:t>监控</a:t>
              </a:r>
              <a:endParaRPr kumimoji="1" lang="en-GB" altLang="zh-CN">
                <a:solidFill>
                  <a:srgbClr val="FFFFFF"/>
                </a:solidFill>
                <a:latin typeface="Candara" pitchFamily="34" charset="0"/>
                <a:cs typeface="Arial" pitchFamily="34" charset="0"/>
              </a:endParaRPr>
            </a:p>
          </p:txBody>
        </p:sp>
        <p:sp>
          <p:nvSpPr>
            <p:cNvPr id="28691" name="Rectangle 20"/>
            <p:cNvSpPr>
              <a:spLocks noChangeArrowheads="1"/>
            </p:cNvSpPr>
            <p:nvPr/>
          </p:nvSpPr>
          <p:spPr bwMode="auto">
            <a:xfrm>
              <a:off x="3457575" y="3236913"/>
              <a:ext cx="962025" cy="395287"/>
            </a:xfrm>
            <a:prstGeom prst="rect">
              <a:avLst/>
            </a:prstGeom>
            <a:gradFill rotWithShape="0">
              <a:gsLst>
                <a:gs pos="0">
                  <a:srgbClr val="CF7C42"/>
                </a:gs>
                <a:gs pos="100000">
                  <a:srgbClr val="C04E00"/>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1pPr>
              <a:lvl2pPr marL="742950" indent="-28575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2pPr>
              <a:lvl3pPr marL="11430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3pPr>
              <a:lvl4pPr marL="16002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4pPr>
              <a:lvl5pPr marL="20574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9pPr>
            </a:lstStyle>
            <a:p>
              <a:pPr algn="ctr" eaLnBrk="1" hangingPunct="1">
                <a:lnSpc>
                  <a:spcPct val="77000"/>
                </a:lnSpc>
                <a:buClr>
                  <a:srgbClr val="000000"/>
                </a:buClr>
                <a:buFont typeface="Times New Roman" pitchFamily="18" charset="0"/>
                <a:buNone/>
              </a:pPr>
              <a:r>
                <a:rPr kumimoji="1" lang="zh-CN" altLang="en-US">
                  <a:solidFill>
                    <a:srgbClr val="FFFFFF"/>
                  </a:solidFill>
                  <a:latin typeface="Candara" pitchFamily="34" charset="0"/>
                  <a:cs typeface="Arial" pitchFamily="34" charset="0"/>
                </a:rPr>
                <a:t>计费</a:t>
              </a:r>
              <a:endParaRPr kumimoji="1" lang="en-GB" altLang="zh-CN">
                <a:solidFill>
                  <a:srgbClr val="FFFFFF"/>
                </a:solidFill>
                <a:latin typeface="Candara" pitchFamily="34" charset="0"/>
                <a:cs typeface="Arial" pitchFamily="34" charset="0"/>
              </a:endParaRPr>
            </a:p>
          </p:txBody>
        </p:sp>
        <p:grpSp>
          <p:nvGrpSpPr>
            <p:cNvPr id="28692" name="Group 21"/>
            <p:cNvGrpSpPr>
              <a:grpSpLocks/>
            </p:cNvGrpSpPr>
            <p:nvPr/>
          </p:nvGrpSpPr>
          <p:grpSpPr bwMode="auto">
            <a:xfrm>
              <a:off x="7543800" y="1789113"/>
              <a:ext cx="1674813" cy="1020762"/>
              <a:chOff x="4752" y="892"/>
              <a:chExt cx="1055" cy="643"/>
            </a:xfrm>
          </p:grpSpPr>
          <p:pic>
            <p:nvPicPr>
              <p:cNvPr id="28723" name="Picture 2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52" y="892"/>
                <a:ext cx="1055" cy="6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28724" name="AutoShape 23"/>
              <p:cNvSpPr>
                <a:spLocks noChangeArrowheads="1"/>
              </p:cNvSpPr>
              <p:nvPr/>
            </p:nvSpPr>
            <p:spPr bwMode="auto">
              <a:xfrm>
                <a:off x="5058" y="1088"/>
                <a:ext cx="407" cy="143"/>
              </a:xfrm>
              <a:prstGeom prst="roundRect">
                <a:avLst>
                  <a:gd name="adj" fmla="val 273"/>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spAutoFit/>
              </a:bodyPr>
              <a:lstStyle>
                <a:lvl1pPr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1pPr>
                <a:lvl2pPr marL="742950" indent="-28575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2pPr>
                <a:lvl3pPr marL="11430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3pPr>
                <a:lvl4pPr marL="16002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4pPr>
                <a:lvl5pPr marL="20574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9pPr>
              </a:lstStyle>
              <a:p>
                <a:pPr algn="ctr" eaLnBrk="1" hangingPunct="1">
                  <a:lnSpc>
                    <a:spcPct val="74000"/>
                  </a:lnSpc>
                  <a:buClr>
                    <a:srgbClr val="000000"/>
                  </a:buClr>
                  <a:buFont typeface="Times New Roman" pitchFamily="18" charset="0"/>
                  <a:buNone/>
                </a:pPr>
                <a:r>
                  <a:rPr kumimoji="1" lang="zh-CN" altLang="en-US">
                    <a:solidFill>
                      <a:srgbClr val="000000"/>
                    </a:solidFill>
                    <a:latin typeface="Candara" pitchFamily="34" charset="0"/>
                    <a:cs typeface="Arial" pitchFamily="34" charset="0"/>
                  </a:rPr>
                  <a:t>服务云</a:t>
                </a:r>
                <a:endParaRPr kumimoji="1" lang="en-GB" altLang="zh-CN">
                  <a:solidFill>
                    <a:srgbClr val="000000"/>
                  </a:solidFill>
                  <a:latin typeface="Candara" pitchFamily="34" charset="0"/>
                  <a:cs typeface="Arial" pitchFamily="34" charset="0"/>
                </a:endParaRPr>
              </a:p>
            </p:txBody>
          </p:sp>
        </p:grpSp>
        <p:grpSp>
          <p:nvGrpSpPr>
            <p:cNvPr id="28693" name="Group 24"/>
            <p:cNvGrpSpPr>
              <a:grpSpLocks/>
            </p:cNvGrpSpPr>
            <p:nvPr/>
          </p:nvGrpSpPr>
          <p:grpSpPr bwMode="auto">
            <a:xfrm>
              <a:off x="7470775" y="3541713"/>
              <a:ext cx="1674813" cy="1020762"/>
              <a:chOff x="4752" y="2140"/>
              <a:chExt cx="1055" cy="643"/>
            </a:xfrm>
          </p:grpSpPr>
          <p:pic>
            <p:nvPicPr>
              <p:cNvPr id="28721" name="Picture 2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52" y="2140"/>
                <a:ext cx="1055" cy="6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28722" name="AutoShape 26"/>
              <p:cNvSpPr>
                <a:spLocks noChangeArrowheads="1"/>
              </p:cNvSpPr>
              <p:nvPr/>
            </p:nvSpPr>
            <p:spPr bwMode="auto">
              <a:xfrm>
                <a:off x="5107" y="2357"/>
                <a:ext cx="410" cy="144"/>
              </a:xfrm>
              <a:prstGeom prst="roundRect">
                <a:avLst>
                  <a:gd name="adj" fmla="val 273"/>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spAutoFit/>
              </a:bodyPr>
              <a:lstStyle>
                <a:lvl1pPr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1pPr>
                <a:lvl2pPr marL="742950" indent="-28575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2pPr>
                <a:lvl3pPr marL="11430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3pPr>
                <a:lvl4pPr marL="16002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4pPr>
                <a:lvl5pPr marL="20574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9pPr>
              </a:lstStyle>
              <a:p>
                <a:pPr algn="ctr" eaLnBrk="1" hangingPunct="1">
                  <a:lnSpc>
                    <a:spcPct val="74000"/>
                  </a:lnSpc>
                  <a:buClr>
                    <a:srgbClr val="000000"/>
                  </a:buClr>
                  <a:buFont typeface="Times New Roman" pitchFamily="18" charset="0"/>
                  <a:buNone/>
                </a:pPr>
                <a:r>
                  <a:rPr kumimoji="1" lang="zh-CN" altLang="en-US">
                    <a:solidFill>
                      <a:srgbClr val="000000"/>
                    </a:solidFill>
                    <a:latin typeface="Candara" pitchFamily="34" charset="0"/>
                    <a:cs typeface="Arial" pitchFamily="34" charset="0"/>
                  </a:rPr>
                  <a:t>开发云</a:t>
                </a:r>
                <a:endParaRPr kumimoji="1" lang="en-GB" altLang="zh-CN">
                  <a:solidFill>
                    <a:srgbClr val="000000"/>
                  </a:solidFill>
                  <a:latin typeface="Candara" pitchFamily="34" charset="0"/>
                  <a:cs typeface="Arial" pitchFamily="34" charset="0"/>
                </a:endParaRPr>
              </a:p>
            </p:txBody>
          </p:sp>
        </p:grpSp>
        <p:grpSp>
          <p:nvGrpSpPr>
            <p:cNvPr id="28694" name="Group 27"/>
            <p:cNvGrpSpPr>
              <a:grpSpLocks/>
            </p:cNvGrpSpPr>
            <p:nvPr/>
          </p:nvGrpSpPr>
          <p:grpSpPr bwMode="auto">
            <a:xfrm>
              <a:off x="7543800" y="5360988"/>
              <a:ext cx="1674813" cy="1020762"/>
              <a:chOff x="4752" y="3456"/>
              <a:chExt cx="1055" cy="643"/>
            </a:xfrm>
          </p:grpSpPr>
          <p:pic>
            <p:nvPicPr>
              <p:cNvPr id="28719" name="Picture 2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52" y="3456"/>
                <a:ext cx="1055" cy="6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28720" name="AutoShape 29"/>
              <p:cNvSpPr>
                <a:spLocks noChangeArrowheads="1"/>
              </p:cNvSpPr>
              <p:nvPr/>
            </p:nvSpPr>
            <p:spPr bwMode="auto">
              <a:xfrm>
                <a:off x="5072" y="3694"/>
                <a:ext cx="407" cy="143"/>
              </a:xfrm>
              <a:prstGeom prst="roundRect">
                <a:avLst>
                  <a:gd name="adj" fmla="val 273"/>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spAutoFit/>
              </a:bodyPr>
              <a:lstStyle>
                <a:lvl1pPr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1pPr>
                <a:lvl2pPr marL="742950" indent="-28575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2pPr>
                <a:lvl3pPr marL="11430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3pPr>
                <a:lvl4pPr marL="16002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4pPr>
                <a:lvl5pPr marL="20574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9pPr>
              </a:lstStyle>
              <a:p>
                <a:pPr algn="ctr" eaLnBrk="1" hangingPunct="1">
                  <a:lnSpc>
                    <a:spcPct val="74000"/>
                  </a:lnSpc>
                  <a:buClr>
                    <a:srgbClr val="000000"/>
                  </a:buClr>
                  <a:buFont typeface="Times New Roman" pitchFamily="18" charset="0"/>
                  <a:buNone/>
                </a:pPr>
                <a:r>
                  <a:rPr kumimoji="1" lang="zh-CN" altLang="en-US">
                    <a:solidFill>
                      <a:srgbClr val="000000"/>
                    </a:solidFill>
                    <a:latin typeface="Candara" pitchFamily="34" charset="0"/>
                    <a:cs typeface="Arial" pitchFamily="34" charset="0"/>
                  </a:rPr>
                  <a:t>企业云</a:t>
                </a:r>
                <a:endParaRPr kumimoji="1" lang="en-GB" altLang="zh-CN">
                  <a:solidFill>
                    <a:srgbClr val="000000"/>
                  </a:solidFill>
                  <a:latin typeface="Candara" pitchFamily="34" charset="0"/>
                  <a:cs typeface="Arial" pitchFamily="34" charset="0"/>
                </a:endParaRPr>
              </a:p>
            </p:txBody>
          </p:sp>
        </p:grpSp>
        <p:sp>
          <p:nvSpPr>
            <p:cNvPr id="28695" name="Rectangle 30"/>
            <p:cNvSpPr>
              <a:spLocks noChangeArrowheads="1"/>
            </p:cNvSpPr>
            <p:nvPr/>
          </p:nvSpPr>
          <p:spPr bwMode="auto">
            <a:xfrm>
              <a:off x="762000" y="3541713"/>
              <a:ext cx="1114425" cy="395287"/>
            </a:xfrm>
            <a:prstGeom prst="rect">
              <a:avLst/>
            </a:prstGeom>
            <a:gradFill rotWithShape="0">
              <a:gsLst>
                <a:gs pos="0">
                  <a:srgbClr val="CF7C42"/>
                </a:gs>
                <a:gs pos="100000">
                  <a:srgbClr val="C04E00"/>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1pPr>
              <a:lvl2pPr marL="742950" indent="-28575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2pPr>
              <a:lvl3pPr marL="11430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3pPr>
              <a:lvl4pPr marL="16002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4pPr>
              <a:lvl5pPr marL="20574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9pPr>
            </a:lstStyle>
            <a:p>
              <a:pPr algn="ctr" eaLnBrk="1" hangingPunct="1">
                <a:lnSpc>
                  <a:spcPct val="77000"/>
                </a:lnSpc>
                <a:buClr>
                  <a:srgbClr val="000000"/>
                </a:buClr>
                <a:buFont typeface="Times New Roman" pitchFamily="18" charset="0"/>
                <a:buNone/>
              </a:pPr>
              <a:r>
                <a:rPr kumimoji="1" lang="zh-CN" altLang="en-US">
                  <a:solidFill>
                    <a:srgbClr val="FFFFFF"/>
                  </a:solidFill>
                  <a:latin typeface="Candara" pitchFamily="34" charset="0"/>
                  <a:cs typeface="Arial" pitchFamily="34" charset="0"/>
                </a:rPr>
                <a:t>多租赁</a:t>
              </a:r>
              <a:endParaRPr kumimoji="1" lang="en-GB" altLang="zh-CN">
                <a:solidFill>
                  <a:srgbClr val="FFFFFF"/>
                </a:solidFill>
                <a:latin typeface="Candara" pitchFamily="34" charset="0"/>
                <a:cs typeface="Arial" pitchFamily="34" charset="0"/>
              </a:endParaRPr>
            </a:p>
          </p:txBody>
        </p:sp>
        <p:sp>
          <p:nvSpPr>
            <p:cNvPr id="28696" name="Rectangle 31"/>
            <p:cNvSpPr>
              <a:spLocks noChangeArrowheads="1"/>
            </p:cNvSpPr>
            <p:nvPr/>
          </p:nvSpPr>
          <p:spPr bwMode="auto">
            <a:xfrm>
              <a:off x="4648200" y="3236913"/>
              <a:ext cx="962025" cy="395287"/>
            </a:xfrm>
            <a:prstGeom prst="rect">
              <a:avLst/>
            </a:prstGeom>
            <a:gradFill rotWithShape="0">
              <a:gsLst>
                <a:gs pos="0">
                  <a:srgbClr val="CF7C42"/>
                </a:gs>
                <a:gs pos="100000">
                  <a:srgbClr val="C04E00"/>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1pPr>
              <a:lvl2pPr marL="742950" indent="-28575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2pPr>
              <a:lvl3pPr marL="11430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3pPr>
              <a:lvl4pPr marL="16002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4pPr>
              <a:lvl5pPr marL="20574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9pPr>
            </a:lstStyle>
            <a:p>
              <a:pPr algn="ctr" eaLnBrk="1" hangingPunct="1">
                <a:lnSpc>
                  <a:spcPct val="77000"/>
                </a:lnSpc>
                <a:buClr>
                  <a:srgbClr val="000000"/>
                </a:buClr>
                <a:buFont typeface="Times New Roman" pitchFamily="18" charset="0"/>
                <a:buNone/>
              </a:pPr>
              <a:r>
                <a:rPr kumimoji="1" lang="zh-CN" altLang="en-US">
                  <a:solidFill>
                    <a:srgbClr val="FFFFFF"/>
                  </a:solidFill>
                  <a:latin typeface="Candara" pitchFamily="34" charset="0"/>
                  <a:cs typeface="Arial" pitchFamily="34" charset="0"/>
                </a:rPr>
                <a:t>安全</a:t>
              </a:r>
              <a:endParaRPr kumimoji="1" lang="en-GB" altLang="zh-CN">
                <a:solidFill>
                  <a:srgbClr val="FFFFFF"/>
                </a:solidFill>
                <a:latin typeface="Candara" pitchFamily="34" charset="0"/>
                <a:cs typeface="Arial" pitchFamily="34" charset="0"/>
              </a:endParaRPr>
            </a:p>
          </p:txBody>
        </p:sp>
        <p:sp>
          <p:nvSpPr>
            <p:cNvPr id="28697" name="Rectangle 32"/>
            <p:cNvSpPr>
              <a:spLocks noChangeArrowheads="1"/>
            </p:cNvSpPr>
            <p:nvPr/>
          </p:nvSpPr>
          <p:spPr bwMode="auto">
            <a:xfrm>
              <a:off x="2085975" y="3541713"/>
              <a:ext cx="962025" cy="395287"/>
            </a:xfrm>
            <a:prstGeom prst="rect">
              <a:avLst/>
            </a:prstGeom>
            <a:gradFill rotWithShape="0">
              <a:gsLst>
                <a:gs pos="0">
                  <a:srgbClr val="CF7C42"/>
                </a:gs>
                <a:gs pos="100000">
                  <a:srgbClr val="C04E00"/>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1pPr>
              <a:lvl2pPr marL="742950" indent="-28575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2pPr>
              <a:lvl3pPr marL="11430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3pPr>
              <a:lvl4pPr marL="16002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4pPr>
              <a:lvl5pPr marL="20574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9pPr>
            </a:lstStyle>
            <a:p>
              <a:pPr algn="ctr" eaLnBrk="1" hangingPunct="1">
                <a:lnSpc>
                  <a:spcPct val="77000"/>
                </a:lnSpc>
                <a:buClr>
                  <a:srgbClr val="000000"/>
                </a:buClr>
                <a:buFont typeface="Times New Roman" pitchFamily="18" charset="0"/>
                <a:buNone/>
              </a:pPr>
              <a:r>
                <a:rPr kumimoji="1" lang="zh-CN" altLang="en-US">
                  <a:solidFill>
                    <a:srgbClr val="FFFFFF"/>
                  </a:solidFill>
                  <a:latin typeface="Candara" pitchFamily="34" charset="0"/>
                  <a:cs typeface="Arial" pitchFamily="34" charset="0"/>
                </a:rPr>
                <a:t>中间件</a:t>
              </a:r>
              <a:endParaRPr kumimoji="1" lang="en-GB" altLang="zh-CN">
                <a:solidFill>
                  <a:srgbClr val="FFFFFF"/>
                </a:solidFill>
                <a:latin typeface="Candara" pitchFamily="34" charset="0"/>
                <a:cs typeface="Arial" pitchFamily="34" charset="0"/>
              </a:endParaRPr>
            </a:p>
          </p:txBody>
        </p:sp>
        <p:sp>
          <p:nvSpPr>
            <p:cNvPr id="28698" name="Rectangle 33"/>
            <p:cNvSpPr>
              <a:spLocks noChangeArrowheads="1"/>
            </p:cNvSpPr>
            <p:nvPr/>
          </p:nvSpPr>
          <p:spPr bwMode="auto">
            <a:xfrm>
              <a:off x="4286250" y="2160588"/>
              <a:ext cx="766763" cy="395287"/>
            </a:xfrm>
            <a:prstGeom prst="rect">
              <a:avLst/>
            </a:prstGeom>
            <a:gradFill rotWithShape="0">
              <a:gsLst>
                <a:gs pos="0">
                  <a:srgbClr val="42A042"/>
                </a:gs>
                <a:gs pos="100000">
                  <a:srgbClr val="008000"/>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1pPr>
              <a:lvl2pPr marL="742950" indent="-28575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2pPr>
              <a:lvl3pPr marL="11430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3pPr>
              <a:lvl4pPr marL="16002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4pPr>
              <a:lvl5pPr marL="20574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9pPr>
            </a:lstStyle>
            <a:p>
              <a:pPr algn="ctr" eaLnBrk="1" hangingPunct="1">
                <a:lnSpc>
                  <a:spcPct val="77000"/>
                </a:lnSpc>
                <a:buClr>
                  <a:srgbClr val="000000"/>
                </a:buClr>
                <a:buFont typeface="Times New Roman" pitchFamily="18" charset="0"/>
                <a:buNone/>
              </a:pPr>
              <a:r>
                <a:rPr kumimoji="1" lang="zh-CN" altLang="en-US">
                  <a:solidFill>
                    <a:srgbClr val="FFFFFF"/>
                  </a:solidFill>
                  <a:latin typeface="Candara" pitchFamily="34" charset="0"/>
                  <a:cs typeface="Arial" pitchFamily="34" charset="0"/>
                </a:rPr>
                <a:t>协作</a:t>
              </a:r>
              <a:endParaRPr kumimoji="1" lang="en-GB" altLang="zh-CN">
                <a:solidFill>
                  <a:srgbClr val="FFFFFF"/>
                </a:solidFill>
                <a:latin typeface="Candara" pitchFamily="34" charset="0"/>
                <a:cs typeface="Arial" pitchFamily="34" charset="0"/>
              </a:endParaRPr>
            </a:p>
          </p:txBody>
        </p:sp>
        <p:sp>
          <p:nvSpPr>
            <p:cNvPr id="28699" name="Rectangle 34"/>
            <p:cNvSpPr>
              <a:spLocks noChangeArrowheads="1"/>
            </p:cNvSpPr>
            <p:nvPr/>
          </p:nvSpPr>
          <p:spPr bwMode="auto">
            <a:xfrm>
              <a:off x="381000" y="2171700"/>
              <a:ext cx="1047750" cy="395288"/>
            </a:xfrm>
            <a:prstGeom prst="rect">
              <a:avLst/>
            </a:prstGeom>
            <a:gradFill rotWithShape="0">
              <a:gsLst>
                <a:gs pos="0">
                  <a:srgbClr val="42A042"/>
                </a:gs>
                <a:gs pos="100000">
                  <a:srgbClr val="008000"/>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1pPr>
              <a:lvl2pPr marL="742950" indent="-28575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2pPr>
              <a:lvl3pPr marL="11430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3pPr>
              <a:lvl4pPr marL="16002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4pPr>
              <a:lvl5pPr marL="20574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9pPr>
            </a:lstStyle>
            <a:p>
              <a:pPr algn="ctr" eaLnBrk="1" hangingPunct="1">
                <a:lnSpc>
                  <a:spcPct val="77000"/>
                </a:lnSpc>
                <a:buClr>
                  <a:srgbClr val="000000"/>
                </a:buClr>
                <a:buFont typeface="Times New Roman" pitchFamily="18" charset="0"/>
                <a:buNone/>
              </a:pPr>
              <a:r>
                <a:rPr kumimoji="1" lang="zh-CN" altLang="en-US">
                  <a:solidFill>
                    <a:srgbClr val="FFFFFF"/>
                  </a:solidFill>
                  <a:latin typeface="Candara" pitchFamily="34" charset="0"/>
                  <a:cs typeface="Arial" pitchFamily="34" charset="0"/>
                </a:rPr>
                <a:t>业务服务</a:t>
              </a:r>
              <a:endParaRPr kumimoji="1" lang="en-GB" altLang="zh-CN">
                <a:solidFill>
                  <a:srgbClr val="FFFFFF"/>
                </a:solidFill>
                <a:latin typeface="Candara" pitchFamily="34" charset="0"/>
                <a:cs typeface="Arial" pitchFamily="34" charset="0"/>
              </a:endParaRPr>
            </a:p>
          </p:txBody>
        </p:sp>
        <p:sp>
          <p:nvSpPr>
            <p:cNvPr id="28700" name="Rectangle 35"/>
            <p:cNvSpPr>
              <a:spLocks noChangeArrowheads="1"/>
            </p:cNvSpPr>
            <p:nvPr/>
          </p:nvSpPr>
          <p:spPr bwMode="auto">
            <a:xfrm>
              <a:off x="2786063" y="2160588"/>
              <a:ext cx="1295400" cy="395287"/>
            </a:xfrm>
            <a:prstGeom prst="rect">
              <a:avLst/>
            </a:prstGeom>
            <a:gradFill rotWithShape="0">
              <a:gsLst>
                <a:gs pos="0">
                  <a:srgbClr val="42A042"/>
                </a:gs>
                <a:gs pos="100000">
                  <a:srgbClr val="008000"/>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1pPr>
              <a:lvl2pPr marL="742950" indent="-28575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2pPr>
              <a:lvl3pPr marL="11430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3pPr>
              <a:lvl4pPr marL="16002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4pPr>
              <a:lvl5pPr marL="20574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9pPr>
            </a:lstStyle>
            <a:p>
              <a:pPr algn="ctr" eaLnBrk="1" hangingPunct="1">
                <a:lnSpc>
                  <a:spcPct val="77000"/>
                </a:lnSpc>
                <a:buClr>
                  <a:srgbClr val="000000"/>
                </a:buClr>
                <a:buFont typeface="Times New Roman" pitchFamily="18" charset="0"/>
                <a:buNone/>
              </a:pPr>
              <a:r>
                <a:rPr kumimoji="1" lang="en-GB" altLang="zh-CN">
                  <a:solidFill>
                    <a:srgbClr val="FFFFFF"/>
                  </a:solidFill>
                  <a:latin typeface="Candara" pitchFamily="34" charset="0"/>
                  <a:cs typeface="Arial" pitchFamily="34" charset="0"/>
                </a:rPr>
                <a:t>CRM/ERP/HR</a:t>
              </a:r>
            </a:p>
          </p:txBody>
        </p:sp>
        <p:sp>
          <p:nvSpPr>
            <p:cNvPr id="28701" name="Rectangle 36"/>
            <p:cNvSpPr>
              <a:spLocks noChangeArrowheads="1"/>
            </p:cNvSpPr>
            <p:nvPr/>
          </p:nvSpPr>
          <p:spPr bwMode="auto">
            <a:xfrm>
              <a:off x="1643063" y="2160588"/>
              <a:ext cx="990600" cy="395287"/>
            </a:xfrm>
            <a:prstGeom prst="rect">
              <a:avLst/>
            </a:prstGeom>
            <a:gradFill rotWithShape="0">
              <a:gsLst>
                <a:gs pos="0">
                  <a:srgbClr val="42A042"/>
                </a:gs>
                <a:gs pos="100000">
                  <a:srgbClr val="008000"/>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1pPr>
              <a:lvl2pPr marL="742950" indent="-28575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2pPr>
              <a:lvl3pPr marL="11430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3pPr>
              <a:lvl4pPr marL="16002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4pPr>
              <a:lvl5pPr marL="20574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9pPr>
            </a:lstStyle>
            <a:p>
              <a:pPr algn="ctr" eaLnBrk="1" hangingPunct="1">
                <a:lnSpc>
                  <a:spcPct val="77000"/>
                </a:lnSpc>
                <a:buClr>
                  <a:srgbClr val="000000"/>
                </a:buClr>
                <a:buFont typeface="Times New Roman" pitchFamily="18" charset="0"/>
                <a:buNone/>
              </a:pPr>
              <a:r>
                <a:rPr kumimoji="1" lang="zh-CN" altLang="en-US">
                  <a:solidFill>
                    <a:srgbClr val="FFFFFF"/>
                  </a:solidFill>
                  <a:latin typeface="Candara" pitchFamily="34" charset="0"/>
                  <a:cs typeface="Arial" pitchFamily="34" charset="0"/>
                </a:rPr>
                <a:t>定制服务</a:t>
              </a:r>
              <a:endParaRPr kumimoji="1" lang="en-GB" altLang="zh-CN">
                <a:solidFill>
                  <a:srgbClr val="FFFFFF"/>
                </a:solidFill>
                <a:latin typeface="Candara" pitchFamily="34" charset="0"/>
                <a:cs typeface="Arial" pitchFamily="34" charset="0"/>
              </a:endParaRPr>
            </a:p>
          </p:txBody>
        </p:sp>
        <p:sp>
          <p:nvSpPr>
            <p:cNvPr id="28702" name="Rectangle 37"/>
            <p:cNvSpPr>
              <a:spLocks noChangeArrowheads="1"/>
            </p:cNvSpPr>
            <p:nvPr/>
          </p:nvSpPr>
          <p:spPr bwMode="auto">
            <a:xfrm>
              <a:off x="3200400" y="5284788"/>
              <a:ext cx="990600" cy="395287"/>
            </a:xfrm>
            <a:prstGeom prst="rect">
              <a:avLst/>
            </a:prstGeom>
            <a:gradFill rotWithShape="0">
              <a:gsLst>
                <a:gs pos="0">
                  <a:srgbClr val="686868"/>
                </a:gs>
                <a:gs pos="100000">
                  <a:srgbClr val="333333"/>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1pPr>
              <a:lvl2pPr marL="742950" indent="-28575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2pPr>
              <a:lvl3pPr marL="11430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3pPr>
              <a:lvl4pPr marL="16002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4pPr>
              <a:lvl5pPr marL="20574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9pPr>
            </a:lstStyle>
            <a:p>
              <a:pPr algn="ctr" eaLnBrk="1" hangingPunct="1">
                <a:lnSpc>
                  <a:spcPct val="77000"/>
                </a:lnSpc>
                <a:buClr>
                  <a:srgbClr val="000000"/>
                </a:buClr>
                <a:buFont typeface="Times New Roman" pitchFamily="18" charset="0"/>
                <a:buNone/>
              </a:pPr>
              <a:r>
                <a:rPr kumimoji="1" lang="zh-CN" altLang="en-US">
                  <a:solidFill>
                    <a:srgbClr val="FFFFFF"/>
                  </a:solidFill>
                  <a:latin typeface="Candara" pitchFamily="34" charset="0"/>
                  <a:cs typeface="Arial" pitchFamily="34" charset="0"/>
                </a:rPr>
                <a:t>数据中心</a:t>
              </a:r>
              <a:endParaRPr kumimoji="1" lang="en-GB" altLang="zh-CN">
                <a:solidFill>
                  <a:srgbClr val="FFFFFF"/>
                </a:solidFill>
                <a:latin typeface="Candara" pitchFamily="34" charset="0"/>
                <a:cs typeface="Arial" pitchFamily="34" charset="0"/>
              </a:endParaRPr>
            </a:p>
          </p:txBody>
        </p:sp>
        <p:sp>
          <p:nvSpPr>
            <p:cNvPr id="28703" name="Rectangle 38"/>
            <p:cNvSpPr>
              <a:spLocks noChangeArrowheads="1"/>
            </p:cNvSpPr>
            <p:nvPr/>
          </p:nvSpPr>
          <p:spPr bwMode="auto">
            <a:xfrm>
              <a:off x="500063" y="5680075"/>
              <a:ext cx="4800600" cy="395288"/>
            </a:xfrm>
            <a:prstGeom prst="rect">
              <a:avLst/>
            </a:prstGeom>
            <a:gradFill rotWithShape="0">
              <a:gsLst>
                <a:gs pos="0">
                  <a:srgbClr val="FE5B5B"/>
                </a:gs>
                <a:gs pos="100000">
                  <a:srgbClr val="FF0000"/>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1pPr>
              <a:lvl2pPr marL="742950" indent="-28575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2pPr>
              <a:lvl3pPr marL="11430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3pPr>
              <a:lvl4pPr marL="16002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4pPr>
              <a:lvl5pPr marL="20574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9pPr>
            </a:lstStyle>
            <a:p>
              <a:pPr algn="ctr" eaLnBrk="1" hangingPunct="1">
                <a:lnSpc>
                  <a:spcPct val="77000"/>
                </a:lnSpc>
                <a:buClr>
                  <a:srgbClr val="000000"/>
                </a:buClr>
                <a:buFont typeface="Times New Roman" pitchFamily="18" charset="0"/>
                <a:buNone/>
              </a:pPr>
              <a:r>
                <a:rPr kumimoji="1" lang="zh-CN" altLang="en-US">
                  <a:solidFill>
                    <a:srgbClr val="FFFFFF"/>
                  </a:solidFill>
                  <a:latin typeface="Candara" pitchFamily="34" charset="0"/>
                  <a:cs typeface="Arial" pitchFamily="34" charset="0"/>
                </a:rPr>
                <a:t>虚拟化，动态供应</a:t>
              </a:r>
              <a:endParaRPr kumimoji="1" lang="en-GB" altLang="zh-CN">
                <a:solidFill>
                  <a:srgbClr val="FFFFFF"/>
                </a:solidFill>
                <a:latin typeface="Candara" pitchFamily="34" charset="0"/>
                <a:cs typeface="Arial" pitchFamily="34" charset="0"/>
              </a:endParaRPr>
            </a:p>
          </p:txBody>
        </p:sp>
        <p:pic>
          <p:nvPicPr>
            <p:cNvPr id="28704" name="Picture 39"/>
            <p:cNvPicPr>
              <a:picLocks noChangeAspect="1" noChangeArrowheads="1"/>
            </p:cNvPicPr>
            <p:nvPr/>
          </p:nvPicPr>
          <p:blipFill>
            <a:blip r:embed="rId5" cstate="print">
              <a:extLst>
                <a:ext uri="{28A0092B-C50C-407E-A947-70E740481C1C}">
                  <a14:useLocalDpi xmlns:a14="http://schemas.microsoft.com/office/drawing/2010/main" val="0"/>
                </a:ext>
              </a:extLst>
            </a:blip>
            <a:srcRect l="23592" r="25133" b="13095"/>
            <a:stretch>
              <a:fillRect/>
            </a:stretch>
          </p:blipFill>
          <p:spPr bwMode="auto">
            <a:xfrm>
              <a:off x="5867400" y="1685925"/>
              <a:ext cx="1524000" cy="1189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28705" name="Rectangle 40"/>
            <p:cNvSpPr>
              <a:spLocks noChangeArrowheads="1"/>
            </p:cNvSpPr>
            <p:nvPr/>
          </p:nvSpPr>
          <p:spPr bwMode="auto">
            <a:xfrm>
              <a:off x="1676400" y="3846513"/>
              <a:ext cx="1114425" cy="395287"/>
            </a:xfrm>
            <a:prstGeom prst="rect">
              <a:avLst/>
            </a:prstGeom>
            <a:gradFill rotWithShape="0">
              <a:gsLst>
                <a:gs pos="0">
                  <a:srgbClr val="CF7C42"/>
                </a:gs>
                <a:gs pos="100000">
                  <a:srgbClr val="C04E00"/>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1pPr>
              <a:lvl2pPr marL="742950" indent="-28575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2pPr>
              <a:lvl3pPr marL="11430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3pPr>
              <a:lvl4pPr marL="16002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4pPr>
              <a:lvl5pPr marL="20574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9pPr>
            </a:lstStyle>
            <a:p>
              <a:pPr algn="ctr" eaLnBrk="1" hangingPunct="1">
                <a:lnSpc>
                  <a:spcPct val="77000"/>
                </a:lnSpc>
                <a:buClr>
                  <a:srgbClr val="000000"/>
                </a:buClr>
                <a:buFont typeface="Times New Roman" pitchFamily="18" charset="0"/>
                <a:buNone/>
              </a:pPr>
              <a:r>
                <a:rPr kumimoji="1" lang="zh-CN" altLang="en-US">
                  <a:solidFill>
                    <a:srgbClr val="FFFFFF"/>
                  </a:solidFill>
                  <a:latin typeface="Candara" pitchFamily="34" charset="0"/>
                  <a:cs typeface="Arial" pitchFamily="34" charset="0"/>
                </a:rPr>
                <a:t>服务管理</a:t>
              </a:r>
              <a:endParaRPr kumimoji="1" lang="en-GB" altLang="zh-CN">
                <a:solidFill>
                  <a:srgbClr val="FFFFFF"/>
                </a:solidFill>
                <a:latin typeface="Candara" pitchFamily="34" charset="0"/>
                <a:cs typeface="Arial" pitchFamily="34" charset="0"/>
              </a:endParaRPr>
            </a:p>
          </p:txBody>
        </p:sp>
        <p:sp>
          <p:nvSpPr>
            <p:cNvPr id="28706" name="Rectangle 41"/>
            <p:cNvSpPr>
              <a:spLocks noChangeArrowheads="1"/>
            </p:cNvSpPr>
            <p:nvPr/>
          </p:nvSpPr>
          <p:spPr bwMode="auto">
            <a:xfrm>
              <a:off x="3276600" y="3541713"/>
              <a:ext cx="962025" cy="395287"/>
            </a:xfrm>
            <a:prstGeom prst="rect">
              <a:avLst/>
            </a:prstGeom>
            <a:gradFill rotWithShape="0">
              <a:gsLst>
                <a:gs pos="0">
                  <a:srgbClr val="CF7C42"/>
                </a:gs>
                <a:gs pos="100000">
                  <a:srgbClr val="C04E00"/>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1pPr>
              <a:lvl2pPr marL="742950" indent="-28575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2pPr>
              <a:lvl3pPr marL="11430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3pPr>
              <a:lvl4pPr marL="16002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4pPr>
              <a:lvl5pPr marL="20574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9pPr>
            </a:lstStyle>
            <a:p>
              <a:pPr algn="ctr" eaLnBrk="1" hangingPunct="1">
                <a:lnSpc>
                  <a:spcPct val="77000"/>
                </a:lnSpc>
                <a:buClr>
                  <a:srgbClr val="000000"/>
                </a:buClr>
                <a:buFont typeface="Times New Roman" pitchFamily="18" charset="0"/>
                <a:buNone/>
              </a:pPr>
              <a:r>
                <a:rPr kumimoji="1" lang="en-GB" altLang="zh-CN">
                  <a:solidFill>
                    <a:srgbClr val="FFFFFF"/>
                  </a:solidFill>
                  <a:latin typeface="Candara" pitchFamily="34" charset="0"/>
                  <a:cs typeface="Arial" pitchFamily="34" charset="0"/>
                </a:rPr>
                <a:t>J2EE</a:t>
              </a:r>
            </a:p>
          </p:txBody>
        </p:sp>
        <p:pic>
          <p:nvPicPr>
            <p:cNvPr id="28707" name="Picture 4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67400" y="3236913"/>
              <a:ext cx="1524000"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28708" name="Picture 4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867400" y="5056188"/>
              <a:ext cx="1524000" cy="119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28709" name="AutoShape 44"/>
            <p:cNvSpPr>
              <a:spLocks noChangeArrowheads="1"/>
            </p:cNvSpPr>
            <p:nvPr/>
          </p:nvSpPr>
          <p:spPr bwMode="auto">
            <a:xfrm>
              <a:off x="6654800" y="2430463"/>
              <a:ext cx="914400" cy="457200"/>
            </a:xfrm>
            <a:prstGeom prst="rightArrow">
              <a:avLst>
                <a:gd name="adj1" fmla="val 50000"/>
                <a:gd name="adj2" fmla="val 50000"/>
              </a:avLst>
            </a:prstGeom>
            <a:gradFill rotWithShape="0">
              <a:gsLst>
                <a:gs pos="0">
                  <a:srgbClr val="5BAD5B"/>
                </a:gs>
                <a:gs pos="100000">
                  <a:srgbClr val="00800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1pPr>
              <a:lvl2pPr marL="742950" indent="-28575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2pPr>
              <a:lvl3pPr marL="11430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3pPr>
              <a:lvl4pPr marL="16002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4pPr>
              <a:lvl5pPr marL="20574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9pPr>
            </a:lstStyle>
            <a:p>
              <a:pPr algn="ctr" eaLnBrk="1" hangingPunct="1">
                <a:lnSpc>
                  <a:spcPct val="77000"/>
                </a:lnSpc>
                <a:buClr>
                  <a:srgbClr val="000000"/>
                </a:buClr>
                <a:buFont typeface="Times New Roman" pitchFamily="18" charset="0"/>
                <a:buNone/>
              </a:pPr>
              <a:r>
                <a:rPr kumimoji="1" lang="en-GB" altLang="zh-CN">
                  <a:solidFill>
                    <a:srgbClr val="FFFFFF"/>
                  </a:solidFill>
                  <a:latin typeface="Candara" pitchFamily="34" charset="0"/>
                  <a:cs typeface="Arial" pitchFamily="34" charset="0"/>
                </a:rPr>
                <a:t>On-ramps</a:t>
              </a:r>
            </a:p>
          </p:txBody>
        </p:sp>
        <p:sp>
          <p:nvSpPr>
            <p:cNvPr id="28710" name="Rectangle 45"/>
            <p:cNvSpPr>
              <a:spLocks noChangeArrowheads="1"/>
            </p:cNvSpPr>
            <p:nvPr/>
          </p:nvSpPr>
          <p:spPr bwMode="auto">
            <a:xfrm>
              <a:off x="457200" y="3846513"/>
              <a:ext cx="1114425" cy="395287"/>
            </a:xfrm>
            <a:prstGeom prst="rect">
              <a:avLst/>
            </a:prstGeom>
            <a:gradFill rotWithShape="0">
              <a:gsLst>
                <a:gs pos="0">
                  <a:srgbClr val="CF7C42"/>
                </a:gs>
                <a:gs pos="100000">
                  <a:srgbClr val="C04E00"/>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1pPr>
              <a:lvl2pPr marL="742950" indent="-28575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2pPr>
              <a:lvl3pPr marL="11430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3pPr>
              <a:lvl4pPr marL="16002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4pPr>
              <a:lvl5pPr marL="20574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9pPr>
            </a:lstStyle>
            <a:p>
              <a:pPr algn="ctr" eaLnBrk="1" hangingPunct="1">
                <a:lnSpc>
                  <a:spcPct val="77000"/>
                </a:lnSpc>
                <a:buClr>
                  <a:srgbClr val="000000"/>
                </a:buClr>
                <a:buFont typeface="Times New Roman" pitchFamily="18" charset="0"/>
                <a:buNone/>
              </a:pPr>
              <a:r>
                <a:rPr kumimoji="1" lang="zh-CN" altLang="en-US">
                  <a:solidFill>
                    <a:srgbClr val="FFFFFF"/>
                  </a:solidFill>
                  <a:latin typeface="Candara" pitchFamily="34" charset="0"/>
                  <a:cs typeface="Arial" pitchFamily="34" charset="0"/>
                </a:rPr>
                <a:t>服务封装</a:t>
              </a:r>
              <a:endParaRPr kumimoji="1" lang="en-GB" altLang="zh-CN">
                <a:solidFill>
                  <a:srgbClr val="FFFFFF"/>
                </a:solidFill>
                <a:latin typeface="Candara" pitchFamily="34" charset="0"/>
                <a:cs typeface="Arial" pitchFamily="34" charset="0"/>
              </a:endParaRPr>
            </a:p>
          </p:txBody>
        </p:sp>
        <p:sp>
          <p:nvSpPr>
            <p:cNvPr id="28711" name="Rectangle 46"/>
            <p:cNvSpPr>
              <a:spLocks noChangeArrowheads="1"/>
            </p:cNvSpPr>
            <p:nvPr/>
          </p:nvSpPr>
          <p:spPr bwMode="auto">
            <a:xfrm>
              <a:off x="4371975" y="3541713"/>
              <a:ext cx="962025" cy="395287"/>
            </a:xfrm>
            <a:prstGeom prst="rect">
              <a:avLst/>
            </a:prstGeom>
            <a:gradFill rotWithShape="0">
              <a:gsLst>
                <a:gs pos="0">
                  <a:srgbClr val="CF7C42"/>
                </a:gs>
                <a:gs pos="100000">
                  <a:srgbClr val="C04E00"/>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1pPr>
              <a:lvl2pPr marL="742950" indent="-28575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2pPr>
              <a:lvl3pPr marL="11430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3pPr>
              <a:lvl4pPr marL="16002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4pPr>
              <a:lvl5pPr marL="20574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9pPr>
            </a:lstStyle>
            <a:p>
              <a:pPr algn="ctr" eaLnBrk="1" hangingPunct="1">
                <a:lnSpc>
                  <a:spcPct val="77000"/>
                </a:lnSpc>
                <a:buClr>
                  <a:srgbClr val="000000"/>
                </a:buClr>
                <a:buFont typeface="Times New Roman" pitchFamily="18" charset="0"/>
                <a:buNone/>
              </a:pPr>
              <a:r>
                <a:rPr kumimoji="1" lang="en-GB" altLang="zh-CN">
                  <a:solidFill>
                    <a:srgbClr val="FFFFFF"/>
                  </a:solidFill>
                  <a:latin typeface="Candara" pitchFamily="34" charset="0"/>
                  <a:cs typeface="Arial" pitchFamily="34" charset="0"/>
                </a:rPr>
                <a:t>Ajax</a:t>
              </a:r>
            </a:p>
          </p:txBody>
        </p:sp>
        <p:sp>
          <p:nvSpPr>
            <p:cNvPr id="28712" name="Rectangle 47"/>
            <p:cNvSpPr>
              <a:spLocks noChangeArrowheads="1"/>
            </p:cNvSpPr>
            <p:nvPr/>
          </p:nvSpPr>
          <p:spPr bwMode="auto">
            <a:xfrm>
              <a:off x="4143375" y="3846513"/>
              <a:ext cx="962025" cy="395287"/>
            </a:xfrm>
            <a:prstGeom prst="rect">
              <a:avLst/>
            </a:prstGeom>
            <a:gradFill rotWithShape="0">
              <a:gsLst>
                <a:gs pos="0">
                  <a:srgbClr val="CF7C42"/>
                </a:gs>
                <a:gs pos="100000">
                  <a:srgbClr val="C04E00"/>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1pPr>
              <a:lvl2pPr marL="742950" indent="-28575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2pPr>
              <a:lvl3pPr marL="11430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3pPr>
              <a:lvl4pPr marL="16002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4pPr>
              <a:lvl5pPr marL="20574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9pPr>
            </a:lstStyle>
            <a:p>
              <a:pPr algn="ctr" eaLnBrk="1" hangingPunct="1">
                <a:lnSpc>
                  <a:spcPct val="77000"/>
                </a:lnSpc>
                <a:buClr>
                  <a:srgbClr val="000000"/>
                </a:buClr>
                <a:buFont typeface="Times New Roman" pitchFamily="18" charset="0"/>
                <a:buNone/>
              </a:pPr>
              <a:r>
                <a:rPr kumimoji="1" lang="zh-CN" altLang="en-US">
                  <a:solidFill>
                    <a:srgbClr val="FFFFFF"/>
                  </a:solidFill>
                  <a:latin typeface="Candara" pitchFamily="34" charset="0"/>
                  <a:cs typeface="Arial" pitchFamily="34" charset="0"/>
                </a:rPr>
                <a:t>开发</a:t>
              </a:r>
              <a:endParaRPr kumimoji="1" lang="en-GB" altLang="zh-CN">
                <a:solidFill>
                  <a:srgbClr val="FFFFFF"/>
                </a:solidFill>
                <a:latin typeface="Candara" pitchFamily="34" charset="0"/>
                <a:cs typeface="Arial" pitchFamily="34" charset="0"/>
              </a:endParaRPr>
            </a:p>
          </p:txBody>
        </p:sp>
        <p:sp>
          <p:nvSpPr>
            <p:cNvPr id="28713" name="AutoShape 48"/>
            <p:cNvSpPr>
              <a:spLocks noChangeArrowheads="1"/>
            </p:cNvSpPr>
            <p:nvPr/>
          </p:nvSpPr>
          <p:spPr bwMode="auto">
            <a:xfrm>
              <a:off x="6654800" y="4227513"/>
              <a:ext cx="914400" cy="457200"/>
            </a:xfrm>
            <a:prstGeom prst="rightArrow">
              <a:avLst>
                <a:gd name="adj1" fmla="val 50000"/>
                <a:gd name="adj2" fmla="val 50000"/>
              </a:avLst>
            </a:prstGeom>
            <a:gradFill rotWithShape="0">
              <a:gsLst>
                <a:gs pos="0">
                  <a:srgbClr val="5BAD5B"/>
                </a:gs>
                <a:gs pos="100000">
                  <a:srgbClr val="00800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1pPr>
              <a:lvl2pPr marL="742950" indent="-28575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2pPr>
              <a:lvl3pPr marL="11430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3pPr>
              <a:lvl4pPr marL="16002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4pPr>
              <a:lvl5pPr marL="20574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9pPr>
            </a:lstStyle>
            <a:p>
              <a:pPr algn="ctr" eaLnBrk="1" hangingPunct="1">
                <a:lnSpc>
                  <a:spcPct val="77000"/>
                </a:lnSpc>
                <a:buClr>
                  <a:srgbClr val="000000"/>
                </a:buClr>
                <a:buFont typeface="Times New Roman" pitchFamily="18" charset="0"/>
                <a:buNone/>
              </a:pPr>
              <a:r>
                <a:rPr kumimoji="1" lang="en-GB" altLang="zh-CN">
                  <a:solidFill>
                    <a:srgbClr val="FFFFFF"/>
                  </a:solidFill>
                  <a:latin typeface="Candara" pitchFamily="34" charset="0"/>
                  <a:cs typeface="Arial" pitchFamily="34" charset="0"/>
                </a:rPr>
                <a:t>On-ramps</a:t>
              </a:r>
            </a:p>
          </p:txBody>
        </p:sp>
        <p:sp>
          <p:nvSpPr>
            <p:cNvPr id="28714" name="Rectangle 50"/>
            <p:cNvSpPr>
              <a:spLocks noChangeArrowheads="1"/>
            </p:cNvSpPr>
            <p:nvPr/>
          </p:nvSpPr>
          <p:spPr bwMode="auto">
            <a:xfrm>
              <a:off x="2895600" y="3846513"/>
              <a:ext cx="1114425" cy="395287"/>
            </a:xfrm>
            <a:prstGeom prst="rect">
              <a:avLst/>
            </a:prstGeom>
            <a:gradFill rotWithShape="0">
              <a:gsLst>
                <a:gs pos="0">
                  <a:srgbClr val="CF7C42"/>
                </a:gs>
                <a:gs pos="100000">
                  <a:srgbClr val="C04E00"/>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1pPr>
              <a:lvl2pPr marL="742950" indent="-28575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2pPr>
              <a:lvl3pPr marL="11430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3pPr>
              <a:lvl4pPr marL="16002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4pPr>
              <a:lvl5pPr marL="20574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9pPr>
            </a:lstStyle>
            <a:p>
              <a:pPr algn="ctr" eaLnBrk="1" hangingPunct="1">
                <a:lnSpc>
                  <a:spcPct val="77000"/>
                </a:lnSpc>
                <a:buClr>
                  <a:srgbClr val="000000"/>
                </a:buClr>
                <a:buFont typeface="Times New Roman" pitchFamily="18" charset="0"/>
                <a:buNone/>
              </a:pPr>
              <a:r>
                <a:rPr kumimoji="1" lang="zh-CN" altLang="en-US">
                  <a:solidFill>
                    <a:srgbClr val="FFFFFF"/>
                  </a:solidFill>
                  <a:latin typeface="Candara" pitchFamily="34" charset="0"/>
                  <a:cs typeface="Arial" pitchFamily="34" charset="0"/>
                </a:rPr>
                <a:t>开发工具</a:t>
              </a:r>
              <a:endParaRPr kumimoji="1" lang="en-GB" altLang="zh-CN">
                <a:solidFill>
                  <a:srgbClr val="FFFFFF"/>
                </a:solidFill>
                <a:latin typeface="Candara" pitchFamily="34" charset="0"/>
                <a:cs typeface="Arial" pitchFamily="34" charset="0"/>
              </a:endParaRPr>
            </a:p>
          </p:txBody>
        </p:sp>
        <p:pic>
          <p:nvPicPr>
            <p:cNvPr id="28715" name="Picture 5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73588" y="3908425"/>
              <a:ext cx="10668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28716" name="Text Box 52"/>
            <p:cNvSpPr txBox="1">
              <a:spLocks noChangeArrowheads="1"/>
            </p:cNvSpPr>
            <p:nvPr/>
          </p:nvSpPr>
          <p:spPr bwMode="auto">
            <a:xfrm>
              <a:off x="357188" y="4470400"/>
              <a:ext cx="4786312" cy="234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spAutoFit/>
            </a:bodyPr>
            <a:lstStyle>
              <a:lvl1pPr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1pPr>
              <a:lvl2pPr marL="742950" indent="-28575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2pPr>
              <a:lvl3pPr marL="11430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3pPr>
              <a:lvl4pPr marL="16002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4pPr>
              <a:lvl5pPr marL="20574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9pPr>
            </a:lstStyle>
            <a:p>
              <a:pPr algn="ctr" eaLnBrk="1" hangingPunct="1">
                <a:lnSpc>
                  <a:spcPct val="77000"/>
                </a:lnSpc>
                <a:buClr>
                  <a:srgbClr val="000000"/>
                </a:buClr>
                <a:buFont typeface="Times New Roman" pitchFamily="18" charset="0"/>
                <a:buNone/>
              </a:pPr>
              <a:r>
                <a:rPr kumimoji="1" lang="zh-CN" altLang="en-US">
                  <a:solidFill>
                    <a:srgbClr val="FFFFFF"/>
                  </a:solidFill>
                  <a:latin typeface="Candara" pitchFamily="34" charset="0"/>
                  <a:cs typeface="Arial" pitchFamily="34" charset="0"/>
                </a:rPr>
                <a:t>与其他云的互操作</a:t>
              </a:r>
              <a:endParaRPr kumimoji="1" lang="en-GB" altLang="zh-CN">
                <a:solidFill>
                  <a:srgbClr val="FFFFFF"/>
                </a:solidFill>
                <a:latin typeface="Candara" pitchFamily="34" charset="0"/>
                <a:cs typeface="Arial" pitchFamily="34" charset="0"/>
              </a:endParaRPr>
            </a:p>
          </p:txBody>
        </p:sp>
        <p:sp>
          <p:nvSpPr>
            <p:cNvPr id="28717" name="Rectangle 53"/>
            <p:cNvSpPr>
              <a:spLocks noChangeArrowheads="1"/>
            </p:cNvSpPr>
            <p:nvPr/>
          </p:nvSpPr>
          <p:spPr bwMode="auto">
            <a:xfrm>
              <a:off x="1651000" y="2873375"/>
              <a:ext cx="1481138" cy="2234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spAutoFit/>
            </a:bodyPr>
            <a:lstStyle>
              <a:lvl1pPr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1pPr>
              <a:lvl2pPr marL="742950" indent="-28575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2pPr>
              <a:lvl3pPr marL="11430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3pPr>
              <a:lvl4pPr marL="16002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4pPr>
              <a:lvl5pPr marL="20574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9pPr>
            </a:lstStyle>
            <a:p>
              <a:pPr eaLnBrk="1" hangingPunct="1">
                <a:lnSpc>
                  <a:spcPct val="71000"/>
                </a:lnSpc>
                <a:buClr>
                  <a:srgbClr val="000000"/>
                </a:buClr>
                <a:buFont typeface="Times New Roman" pitchFamily="18" charset="0"/>
                <a:buNone/>
              </a:pPr>
              <a:r>
                <a:rPr kumimoji="1" lang="zh-CN" altLang="en-US">
                  <a:solidFill>
                    <a:srgbClr val="000000"/>
                  </a:solidFill>
                  <a:latin typeface="Candara" pitchFamily="34" charset="0"/>
                </a:rPr>
                <a:t>软件即服务</a:t>
              </a:r>
              <a:endParaRPr kumimoji="1" lang="en-GB" altLang="zh-CN">
                <a:solidFill>
                  <a:srgbClr val="000000"/>
                </a:solidFill>
                <a:latin typeface="Candara" pitchFamily="34" charset="0"/>
              </a:endParaRPr>
            </a:p>
          </p:txBody>
        </p:sp>
        <p:sp>
          <p:nvSpPr>
            <p:cNvPr id="28718" name="Rectangle 54"/>
            <p:cNvSpPr>
              <a:spLocks noChangeArrowheads="1"/>
            </p:cNvSpPr>
            <p:nvPr/>
          </p:nvSpPr>
          <p:spPr bwMode="auto">
            <a:xfrm>
              <a:off x="1538288" y="6089650"/>
              <a:ext cx="2241550" cy="2234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spAutoFit/>
            </a:bodyPr>
            <a:lstStyle>
              <a:lvl1pPr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1pPr>
              <a:lvl2pPr marL="742950" indent="-28575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2pPr>
              <a:lvl3pPr marL="11430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3pPr>
              <a:lvl4pPr marL="16002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4pPr>
              <a:lvl5pPr marL="2057400" indent="-228600" defTabSz="449263"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baseline="-25000">
                  <a:solidFill>
                    <a:schemeClr val="tx1"/>
                  </a:solidFill>
                  <a:latin typeface="Arial" pitchFamily="34" charset="0"/>
                  <a:ea typeface="宋体" pitchFamily="2" charset="-122"/>
                </a:defRPr>
              </a:lvl9pPr>
            </a:lstStyle>
            <a:p>
              <a:pPr eaLnBrk="1" hangingPunct="1">
                <a:lnSpc>
                  <a:spcPct val="71000"/>
                </a:lnSpc>
                <a:buClr>
                  <a:srgbClr val="000000"/>
                </a:buClr>
                <a:buFont typeface="Times New Roman" pitchFamily="18" charset="0"/>
                <a:buNone/>
              </a:pPr>
              <a:r>
                <a:rPr kumimoji="1" lang="zh-CN" altLang="en-US">
                  <a:solidFill>
                    <a:srgbClr val="000000"/>
                  </a:solidFill>
                  <a:latin typeface="Candara" pitchFamily="34" charset="0"/>
                </a:rPr>
                <a:t>基础设施即服务</a:t>
              </a:r>
              <a:endParaRPr kumimoji="1" lang="en-GB" altLang="zh-CN">
                <a:solidFill>
                  <a:srgbClr val="000000"/>
                </a:solidFill>
                <a:latin typeface="Candara" pitchFamily="34" charset="0"/>
              </a:endParaRPr>
            </a:p>
          </p:txBody>
        </p:sp>
      </p:grpSp>
      <p:sp>
        <p:nvSpPr>
          <p:cNvPr id="28678" name="Rectangle 11"/>
          <p:cNvSpPr txBox="1">
            <a:spLocks noChangeArrowheads="1"/>
          </p:cNvSpPr>
          <p:nvPr/>
        </p:nvSpPr>
        <p:spPr bwMode="auto">
          <a:xfrm>
            <a:off x="0" y="228600"/>
            <a:ext cx="5638800" cy="563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marL="577850" indent="-577850"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algn="ctr" eaLnBrk="1" hangingPunct="1">
              <a:spcAft>
                <a:spcPct val="70000"/>
              </a:spcAft>
              <a:buClr>
                <a:schemeClr val="tx2"/>
              </a:buClr>
            </a:pPr>
            <a:r>
              <a:rPr lang="zh-CN" altLang="en-US" sz="3600" b="1" baseline="0">
                <a:solidFill>
                  <a:schemeClr val="tx2"/>
                </a:solidFill>
              </a:rPr>
              <a:t>云计算部署模式（续）</a:t>
            </a: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Picture 8" descr="PPT内页副本1">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5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699" name="Rectangle 11"/>
          <p:cNvSpPr>
            <a:spLocks noGrp="1" noChangeArrowheads="1"/>
          </p:cNvSpPr>
          <p:nvPr>
            <p:ph type="title"/>
          </p:nvPr>
        </p:nvSpPr>
        <p:spPr>
          <a:xfrm>
            <a:off x="457200" y="274638"/>
            <a:ext cx="5029200" cy="563562"/>
          </a:xfrm>
        </p:spPr>
        <p:txBody>
          <a:bodyPr/>
          <a:lstStyle/>
          <a:p>
            <a:pPr marL="577850" indent="-577850" eaLnBrk="1" hangingPunct="1">
              <a:spcAft>
                <a:spcPct val="70000"/>
              </a:spcAft>
              <a:buClr>
                <a:schemeClr val="tx2"/>
              </a:buClr>
            </a:pPr>
            <a:r>
              <a:rPr lang="zh-CN" altLang="en-US" sz="4000" b="1" smtClean="0"/>
              <a:t>云计算推动力量</a:t>
            </a:r>
          </a:p>
        </p:txBody>
      </p:sp>
      <p:sp>
        <p:nvSpPr>
          <p:cNvPr id="29700" name="灯片编号占位符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eaLnBrk="1" hangingPunct="1"/>
            <a:fld id="{E2545F1E-D9A2-48DE-AD93-4B7B1EFC3D23}" type="slidenum">
              <a:rPr lang="en-US" altLang="zh-CN" baseline="0" smtClean="0"/>
              <a:pPr eaLnBrk="1" hangingPunct="1"/>
              <a:t>28</a:t>
            </a:fld>
            <a:endParaRPr lang="en-US" altLang="zh-CN" baseline="0" smtClean="0"/>
          </a:p>
        </p:txBody>
      </p:sp>
      <p:sp>
        <p:nvSpPr>
          <p:cNvPr id="29701" name="Rectangle 10">
            <a:hlinkClick r:id="rId2" action="ppaction://hlinksldjump"/>
          </p:cNvPr>
          <p:cNvSpPr txBox="1">
            <a:spLocks noChangeArrowheads="1"/>
          </p:cNvSpPr>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eaLnBrk="1" hangingPunct="1">
              <a:spcBef>
                <a:spcPts val="600"/>
              </a:spcBef>
              <a:spcAft>
                <a:spcPts val="600"/>
              </a:spcAft>
              <a:buFont typeface="Wingdings" pitchFamily="2" charset="2"/>
              <a:buChar char="n"/>
            </a:pPr>
            <a:r>
              <a:rPr lang="zh-CN" altLang="en-US" sz="2800" baseline="0"/>
              <a:t>虚拟化技术</a:t>
            </a:r>
            <a:endParaRPr lang="en-US" altLang="zh-CN" sz="2800" baseline="0"/>
          </a:p>
          <a:p>
            <a:pPr eaLnBrk="1" hangingPunct="1">
              <a:spcBef>
                <a:spcPts val="600"/>
              </a:spcBef>
              <a:spcAft>
                <a:spcPts val="600"/>
              </a:spcAft>
              <a:buFont typeface="Wingdings" pitchFamily="2" charset="2"/>
              <a:buChar char="n"/>
            </a:pPr>
            <a:r>
              <a:rPr lang="zh-CN" altLang="en-US" sz="2800" baseline="0"/>
              <a:t>宽带的普及</a:t>
            </a:r>
            <a:endParaRPr lang="en-US" altLang="zh-CN" sz="2800" baseline="0"/>
          </a:p>
          <a:p>
            <a:pPr eaLnBrk="1" hangingPunct="1">
              <a:spcBef>
                <a:spcPts val="600"/>
              </a:spcBef>
              <a:spcAft>
                <a:spcPts val="600"/>
              </a:spcAft>
              <a:buFont typeface="Wingdings" pitchFamily="2" charset="2"/>
              <a:buChar char="n"/>
            </a:pPr>
            <a:r>
              <a:rPr lang="zh-CN" altLang="en-US" sz="2800" baseline="0"/>
              <a:t>互联网应用增加</a:t>
            </a:r>
            <a:endParaRPr lang="en-US" altLang="zh-CN" sz="2800" baseline="0"/>
          </a:p>
          <a:p>
            <a:pPr eaLnBrk="1" hangingPunct="1">
              <a:spcBef>
                <a:spcPts val="600"/>
              </a:spcBef>
              <a:spcAft>
                <a:spcPts val="600"/>
              </a:spcAft>
              <a:buFont typeface="Wingdings" pitchFamily="2" charset="2"/>
              <a:buChar char="n"/>
            </a:pPr>
            <a:r>
              <a:rPr lang="zh-CN" altLang="en-US" sz="2800" baseline="0"/>
              <a:t>服务器浏览器开发技术的进步</a:t>
            </a:r>
            <a:endParaRPr lang="en-US" altLang="zh-CN" sz="2800" baseline="0"/>
          </a:p>
          <a:p>
            <a:pPr eaLnBrk="1" hangingPunct="1">
              <a:spcBef>
                <a:spcPts val="600"/>
              </a:spcBef>
              <a:spcAft>
                <a:spcPts val="600"/>
              </a:spcAft>
              <a:buFont typeface="Wingdings" pitchFamily="2" charset="2"/>
              <a:buChar char="n"/>
            </a:pPr>
            <a:r>
              <a:rPr lang="en-US" altLang="zh-CN" sz="2800" baseline="0"/>
              <a:t>IT</a:t>
            </a:r>
            <a:r>
              <a:rPr lang="zh-CN" altLang="en-US" sz="2800" baseline="0"/>
              <a:t>基础设施利用率低下</a:t>
            </a:r>
            <a:endParaRPr lang="en-US" altLang="zh-CN" sz="2800" baseline="0"/>
          </a:p>
          <a:p>
            <a:pPr eaLnBrk="1" hangingPunct="1">
              <a:spcBef>
                <a:spcPts val="600"/>
              </a:spcBef>
              <a:spcAft>
                <a:spcPts val="600"/>
              </a:spcAft>
              <a:buFont typeface="Wingdings" pitchFamily="2" charset="2"/>
              <a:buChar char="n"/>
            </a:pPr>
            <a:r>
              <a:rPr lang="zh-CN" altLang="en-US" sz="2800" baseline="0"/>
              <a:t>数据中心能耗问题突出</a:t>
            </a:r>
            <a:endParaRPr lang="en-US" altLang="zh-CN" sz="2800" baseline="0"/>
          </a:p>
          <a:p>
            <a:pPr eaLnBrk="1" hangingPunct="1">
              <a:spcBef>
                <a:spcPts val="600"/>
              </a:spcBef>
              <a:spcAft>
                <a:spcPts val="600"/>
              </a:spcAft>
              <a:buFont typeface="Wingdings" pitchFamily="2" charset="2"/>
              <a:buChar char="n"/>
            </a:pPr>
            <a:r>
              <a:rPr lang="en-US" altLang="zh-CN" sz="2800" baseline="0"/>
              <a:t>IT</a:t>
            </a:r>
            <a:r>
              <a:rPr lang="zh-CN" altLang="en-US" sz="2800" baseline="0"/>
              <a:t>管理与维护成本提高</a:t>
            </a:r>
            <a:endParaRPr lang="en-US" altLang="zh-CN" sz="2800" baseline="0"/>
          </a:p>
          <a:p>
            <a:pPr eaLnBrk="1" hangingPunct="1">
              <a:spcBef>
                <a:spcPts val="600"/>
              </a:spcBef>
              <a:spcAft>
                <a:spcPts val="600"/>
              </a:spcAft>
              <a:buFont typeface="Wingdings" pitchFamily="2" charset="2"/>
              <a:buChar char="n"/>
            </a:pPr>
            <a:r>
              <a:rPr lang="en-US" altLang="zh-CN" sz="2800" baseline="0">
                <a:ea typeface="楷体_GB2312"/>
                <a:cs typeface="楷体_GB2312"/>
              </a:rPr>
              <a:t>….</a:t>
            </a:r>
            <a:endParaRPr lang="zh-CN" altLang="zh-CN" sz="2800" baseline="0">
              <a:ea typeface="楷体_GB2312"/>
              <a:cs typeface="楷体_GB231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nodeType="clickEffect">
                                  <p:stCondLst>
                                    <p:cond delay="0"/>
                                  </p:stCondLst>
                                  <p:childTnLst>
                                    <p:set>
                                      <p:cBhvr>
                                        <p:cTn id="6" dur="1" fill="hold">
                                          <p:stCondLst>
                                            <p:cond delay="0"/>
                                          </p:stCondLst>
                                        </p:cTn>
                                        <p:tgtEl>
                                          <p:spTgt spid="29701">
                                            <p:txEl>
                                              <p:pRg st="0" end="0"/>
                                            </p:txEl>
                                          </p:spTgt>
                                        </p:tgtEl>
                                        <p:attrNameLst>
                                          <p:attrName>style.visibility</p:attrName>
                                        </p:attrNameLst>
                                      </p:cBhvr>
                                      <p:to>
                                        <p:strVal val="visible"/>
                                      </p:to>
                                    </p:set>
                                    <p:animEffect transition="in" filter="fade">
                                      <p:cBhvr>
                                        <p:cTn id="7" dur="1000"/>
                                        <p:tgtEl>
                                          <p:spTgt spid="29701">
                                            <p:txEl>
                                              <p:pRg st="0" end="0"/>
                                            </p:txEl>
                                          </p:spTgt>
                                        </p:tgtEl>
                                      </p:cBhvr>
                                    </p:animEffect>
                                    <p:anim calcmode="lin" valueType="num">
                                      <p:cBhvr>
                                        <p:cTn id="8" dur="1000" fill="hold"/>
                                        <p:tgtEl>
                                          <p:spTgt spid="29701">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9701">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42" presetClass="entr" presetSubtype="0" fill="hold" nodeType="clickEffect">
                                  <p:stCondLst>
                                    <p:cond delay="0"/>
                                  </p:stCondLst>
                                  <p:childTnLst>
                                    <p:set>
                                      <p:cBhvr>
                                        <p:cTn id="13" dur="1" fill="hold">
                                          <p:stCondLst>
                                            <p:cond delay="0"/>
                                          </p:stCondLst>
                                        </p:cTn>
                                        <p:tgtEl>
                                          <p:spTgt spid="29701">
                                            <p:txEl>
                                              <p:pRg st="1" end="1"/>
                                            </p:txEl>
                                          </p:spTgt>
                                        </p:tgtEl>
                                        <p:attrNameLst>
                                          <p:attrName>style.visibility</p:attrName>
                                        </p:attrNameLst>
                                      </p:cBhvr>
                                      <p:to>
                                        <p:strVal val="visible"/>
                                      </p:to>
                                    </p:set>
                                    <p:animEffect transition="in" filter="fade">
                                      <p:cBhvr>
                                        <p:cTn id="14" dur="1000"/>
                                        <p:tgtEl>
                                          <p:spTgt spid="29701">
                                            <p:txEl>
                                              <p:pRg st="1" end="1"/>
                                            </p:txEl>
                                          </p:spTgt>
                                        </p:tgtEl>
                                      </p:cBhvr>
                                    </p:animEffect>
                                    <p:anim calcmode="lin" valueType="num">
                                      <p:cBhvr>
                                        <p:cTn id="15" dur="1000" fill="hold"/>
                                        <p:tgtEl>
                                          <p:spTgt spid="29701">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29701">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42" presetClass="entr" presetSubtype="0" fill="hold" nodeType="clickEffect">
                                  <p:stCondLst>
                                    <p:cond delay="0"/>
                                  </p:stCondLst>
                                  <p:childTnLst>
                                    <p:set>
                                      <p:cBhvr>
                                        <p:cTn id="20" dur="1" fill="hold">
                                          <p:stCondLst>
                                            <p:cond delay="0"/>
                                          </p:stCondLst>
                                        </p:cTn>
                                        <p:tgtEl>
                                          <p:spTgt spid="29701">
                                            <p:txEl>
                                              <p:pRg st="2" end="2"/>
                                            </p:txEl>
                                          </p:spTgt>
                                        </p:tgtEl>
                                        <p:attrNameLst>
                                          <p:attrName>style.visibility</p:attrName>
                                        </p:attrNameLst>
                                      </p:cBhvr>
                                      <p:to>
                                        <p:strVal val="visible"/>
                                      </p:to>
                                    </p:set>
                                    <p:animEffect transition="in" filter="fade">
                                      <p:cBhvr>
                                        <p:cTn id="21" dur="1000"/>
                                        <p:tgtEl>
                                          <p:spTgt spid="29701">
                                            <p:txEl>
                                              <p:pRg st="2" end="2"/>
                                            </p:txEl>
                                          </p:spTgt>
                                        </p:tgtEl>
                                      </p:cBhvr>
                                    </p:animEffect>
                                    <p:anim calcmode="lin" valueType="num">
                                      <p:cBhvr>
                                        <p:cTn id="22" dur="1000" fill="hold"/>
                                        <p:tgtEl>
                                          <p:spTgt spid="29701">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29701">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nodeType="clickPar">
                      <p:stCondLst>
                        <p:cond delay="indefinite"/>
                      </p:stCondLst>
                      <p:childTnLst>
                        <p:par>
                          <p:cTn id="25" fill="hold" nodeType="withGroup">
                            <p:stCondLst>
                              <p:cond delay="0"/>
                            </p:stCondLst>
                            <p:childTnLst>
                              <p:par>
                                <p:cTn id="26" presetID="42" presetClass="entr" presetSubtype="0" fill="hold" nodeType="clickEffect">
                                  <p:stCondLst>
                                    <p:cond delay="0"/>
                                  </p:stCondLst>
                                  <p:childTnLst>
                                    <p:set>
                                      <p:cBhvr>
                                        <p:cTn id="27" dur="1" fill="hold">
                                          <p:stCondLst>
                                            <p:cond delay="0"/>
                                          </p:stCondLst>
                                        </p:cTn>
                                        <p:tgtEl>
                                          <p:spTgt spid="29701">
                                            <p:txEl>
                                              <p:pRg st="3" end="3"/>
                                            </p:txEl>
                                          </p:spTgt>
                                        </p:tgtEl>
                                        <p:attrNameLst>
                                          <p:attrName>style.visibility</p:attrName>
                                        </p:attrNameLst>
                                      </p:cBhvr>
                                      <p:to>
                                        <p:strVal val="visible"/>
                                      </p:to>
                                    </p:set>
                                    <p:animEffect transition="in" filter="fade">
                                      <p:cBhvr>
                                        <p:cTn id="28" dur="1000"/>
                                        <p:tgtEl>
                                          <p:spTgt spid="29701">
                                            <p:txEl>
                                              <p:pRg st="3" end="3"/>
                                            </p:txEl>
                                          </p:spTgt>
                                        </p:tgtEl>
                                      </p:cBhvr>
                                    </p:animEffect>
                                    <p:anim calcmode="lin" valueType="num">
                                      <p:cBhvr>
                                        <p:cTn id="29" dur="1000" fill="hold"/>
                                        <p:tgtEl>
                                          <p:spTgt spid="29701">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29701">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nodeType="clickPar">
                      <p:stCondLst>
                        <p:cond delay="indefinite"/>
                      </p:stCondLst>
                      <p:childTnLst>
                        <p:par>
                          <p:cTn id="32" fill="hold" nodeType="withGroup">
                            <p:stCondLst>
                              <p:cond delay="0"/>
                            </p:stCondLst>
                            <p:childTnLst>
                              <p:par>
                                <p:cTn id="33" presetID="42" presetClass="entr" presetSubtype="0" fill="hold" nodeType="clickEffect">
                                  <p:stCondLst>
                                    <p:cond delay="0"/>
                                  </p:stCondLst>
                                  <p:childTnLst>
                                    <p:set>
                                      <p:cBhvr>
                                        <p:cTn id="34" dur="1" fill="hold">
                                          <p:stCondLst>
                                            <p:cond delay="0"/>
                                          </p:stCondLst>
                                        </p:cTn>
                                        <p:tgtEl>
                                          <p:spTgt spid="29701">
                                            <p:txEl>
                                              <p:pRg st="4" end="4"/>
                                            </p:txEl>
                                          </p:spTgt>
                                        </p:tgtEl>
                                        <p:attrNameLst>
                                          <p:attrName>style.visibility</p:attrName>
                                        </p:attrNameLst>
                                      </p:cBhvr>
                                      <p:to>
                                        <p:strVal val="visible"/>
                                      </p:to>
                                    </p:set>
                                    <p:animEffect transition="in" filter="fade">
                                      <p:cBhvr>
                                        <p:cTn id="35" dur="1000"/>
                                        <p:tgtEl>
                                          <p:spTgt spid="29701">
                                            <p:txEl>
                                              <p:pRg st="4" end="4"/>
                                            </p:txEl>
                                          </p:spTgt>
                                        </p:tgtEl>
                                      </p:cBhvr>
                                    </p:animEffect>
                                    <p:anim calcmode="lin" valueType="num">
                                      <p:cBhvr>
                                        <p:cTn id="36" dur="1000" fill="hold"/>
                                        <p:tgtEl>
                                          <p:spTgt spid="29701">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29701">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nodeType="clickPar">
                      <p:stCondLst>
                        <p:cond delay="indefinite"/>
                      </p:stCondLst>
                      <p:childTnLst>
                        <p:par>
                          <p:cTn id="39" fill="hold" nodeType="withGroup">
                            <p:stCondLst>
                              <p:cond delay="0"/>
                            </p:stCondLst>
                            <p:childTnLst>
                              <p:par>
                                <p:cTn id="40" presetID="42" presetClass="entr" presetSubtype="0" fill="hold" nodeType="clickEffect">
                                  <p:stCondLst>
                                    <p:cond delay="0"/>
                                  </p:stCondLst>
                                  <p:childTnLst>
                                    <p:set>
                                      <p:cBhvr>
                                        <p:cTn id="41" dur="1" fill="hold">
                                          <p:stCondLst>
                                            <p:cond delay="0"/>
                                          </p:stCondLst>
                                        </p:cTn>
                                        <p:tgtEl>
                                          <p:spTgt spid="29701">
                                            <p:txEl>
                                              <p:pRg st="5" end="5"/>
                                            </p:txEl>
                                          </p:spTgt>
                                        </p:tgtEl>
                                        <p:attrNameLst>
                                          <p:attrName>style.visibility</p:attrName>
                                        </p:attrNameLst>
                                      </p:cBhvr>
                                      <p:to>
                                        <p:strVal val="visible"/>
                                      </p:to>
                                    </p:set>
                                    <p:animEffect transition="in" filter="fade">
                                      <p:cBhvr>
                                        <p:cTn id="42" dur="1000"/>
                                        <p:tgtEl>
                                          <p:spTgt spid="29701">
                                            <p:txEl>
                                              <p:pRg st="5" end="5"/>
                                            </p:txEl>
                                          </p:spTgt>
                                        </p:tgtEl>
                                      </p:cBhvr>
                                    </p:animEffect>
                                    <p:anim calcmode="lin" valueType="num">
                                      <p:cBhvr>
                                        <p:cTn id="43" dur="1000" fill="hold"/>
                                        <p:tgtEl>
                                          <p:spTgt spid="29701">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29701">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42" presetClass="entr" presetSubtype="0" fill="hold" nodeType="clickEffect">
                                  <p:stCondLst>
                                    <p:cond delay="0"/>
                                  </p:stCondLst>
                                  <p:childTnLst>
                                    <p:set>
                                      <p:cBhvr>
                                        <p:cTn id="48" dur="1" fill="hold">
                                          <p:stCondLst>
                                            <p:cond delay="0"/>
                                          </p:stCondLst>
                                        </p:cTn>
                                        <p:tgtEl>
                                          <p:spTgt spid="29701">
                                            <p:txEl>
                                              <p:pRg st="6" end="6"/>
                                            </p:txEl>
                                          </p:spTgt>
                                        </p:tgtEl>
                                        <p:attrNameLst>
                                          <p:attrName>style.visibility</p:attrName>
                                        </p:attrNameLst>
                                      </p:cBhvr>
                                      <p:to>
                                        <p:strVal val="visible"/>
                                      </p:to>
                                    </p:set>
                                    <p:animEffect transition="in" filter="fade">
                                      <p:cBhvr>
                                        <p:cTn id="49" dur="1000"/>
                                        <p:tgtEl>
                                          <p:spTgt spid="29701">
                                            <p:txEl>
                                              <p:pRg st="6" end="6"/>
                                            </p:txEl>
                                          </p:spTgt>
                                        </p:tgtEl>
                                      </p:cBhvr>
                                    </p:animEffect>
                                    <p:anim calcmode="lin" valueType="num">
                                      <p:cBhvr>
                                        <p:cTn id="50" dur="1000" fill="hold"/>
                                        <p:tgtEl>
                                          <p:spTgt spid="29701">
                                            <p:txEl>
                                              <p:pRg st="6" end="6"/>
                                            </p:txEl>
                                          </p:spTgt>
                                        </p:tgtEl>
                                        <p:attrNameLst>
                                          <p:attrName>ppt_x</p:attrName>
                                        </p:attrNameLst>
                                      </p:cBhvr>
                                      <p:tavLst>
                                        <p:tav tm="0">
                                          <p:val>
                                            <p:strVal val="#ppt_x"/>
                                          </p:val>
                                        </p:tav>
                                        <p:tav tm="100000">
                                          <p:val>
                                            <p:strVal val="#ppt_x"/>
                                          </p:val>
                                        </p:tav>
                                      </p:tavLst>
                                    </p:anim>
                                    <p:anim calcmode="lin" valueType="num">
                                      <p:cBhvr>
                                        <p:cTn id="51" dur="1000" fill="hold"/>
                                        <p:tgtEl>
                                          <p:spTgt spid="29701">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52" fill="hold" nodeType="clickPar">
                      <p:stCondLst>
                        <p:cond delay="indefinite"/>
                      </p:stCondLst>
                      <p:childTnLst>
                        <p:par>
                          <p:cTn id="53" fill="hold" nodeType="withGroup">
                            <p:stCondLst>
                              <p:cond delay="0"/>
                            </p:stCondLst>
                            <p:childTnLst>
                              <p:par>
                                <p:cTn id="54" presetID="42" presetClass="entr" presetSubtype="0" fill="hold" nodeType="clickEffect">
                                  <p:stCondLst>
                                    <p:cond delay="0"/>
                                  </p:stCondLst>
                                  <p:childTnLst>
                                    <p:set>
                                      <p:cBhvr>
                                        <p:cTn id="55" dur="1" fill="hold">
                                          <p:stCondLst>
                                            <p:cond delay="0"/>
                                          </p:stCondLst>
                                        </p:cTn>
                                        <p:tgtEl>
                                          <p:spTgt spid="29701">
                                            <p:txEl>
                                              <p:pRg st="7" end="7"/>
                                            </p:txEl>
                                          </p:spTgt>
                                        </p:tgtEl>
                                        <p:attrNameLst>
                                          <p:attrName>style.visibility</p:attrName>
                                        </p:attrNameLst>
                                      </p:cBhvr>
                                      <p:to>
                                        <p:strVal val="visible"/>
                                      </p:to>
                                    </p:set>
                                    <p:animEffect transition="in" filter="fade">
                                      <p:cBhvr>
                                        <p:cTn id="56" dur="1000"/>
                                        <p:tgtEl>
                                          <p:spTgt spid="29701">
                                            <p:txEl>
                                              <p:pRg st="7" end="7"/>
                                            </p:txEl>
                                          </p:spTgt>
                                        </p:tgtEl>
                                      </p:cBhvr>
                                    </p:animEffect>
                                    <p:anim calcmode="lin" valueType="num">
                                      <p:cBhvr>
                                        <p:cTn id="57" dur="1000" fill="hold"/>
                                        <p:tgtEl>
                                          <p:spTgt spid="29701">
                                            <p:txEl>
                                              <p:pRg st="7" end="7"/>
                                            </p:txEl>
                                          </p:spTgt>
                                        </p:tgtEl>
                                        <p:attrNameLst>
                                          <p:attrName>ppt_x</p:attrName>
                                        </p:attrNameLst>
                                      </p:cBhvr>
                                      <p:tavLst>
                                        <p:tav tm="0">
                                          <p:val>
                                            <p:strVal val="#ppt_x"/>
                                          </p:val>
                                        </p:tav>
                                        <p:tav tm="100000">
                                          <p:val>
                                            <p:strVal val="#ppt_x"/>
                                          </p:val>
                                        </p:tav>
                                      </p:tavLst>
                                    </p:anim>
                                    <p:anim calcmode="lin" valueType="num">
                                      <p:cBhvr>
                                        <p:cTn id="58" dur="1000" fill="hold"/>
                                        <p:tgtEl>
                                          <p:spTgt spid="29701">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8" descr="PPT内页副本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1" name="Rectangle 10"/>
          <p:cNvSpPr>
            <a:spLocks noGrp="1" noChangeArrowheads="1"/>
          </p:cNvSpPr>
          <p:nvPr>
            <p:ph type="body" idx="1"/>
          </p:nvPr>
        </p:nvSpPr>
        <p:spPr/>
        <p:txBody>
          <a:bodyPr/>
          <a:lstStyle/>
          <a:p>
            <a:pPr marL="577850" indent="-577850" eaLnBrk="1" hangingPunct="1">
              <a:lnSpc>
                <a:spcPct val="90000"/>
              </a:lnSpc>
              <a:spcBef>
                <a:spcPts val="1200"/>
              </a:spcBef>
              <a:spcAft>
                <a:spcPts val="1200"/>
              </a:spcAft>
              <a:buClr>
                <a:schemeClr val="tx2"/>
              </a:buClr>
              <a:buFontTx/>
              <a:buAutoNum type="arabicPeriod"/>
              <a:defRPr/>
            </a:pPr>
            <a:r>
              <a:rPr lang="zh-CN" altLang="en-US" b="1" dirty="0" smtClean="0">
                <a:latin typeface="楷体" pitchFamily="49" charset="-122"/>
                <a:ea typeface="楷体" pitchFamily="49" charset="-122"/>
              </a:rPr>
              <a:t>云计算</a:t>
            </a:r>
          </a:p>
          <a:p>
            <a:pPr marL="977900" lvl="1" indent="-577850" eaLnBrk="1" hangingPunct="1">
              <a:spcBef>
                <a:spcPts val="600"/>
              </a:spcBef>
              <a:spcAft>
                <a:spcPts val="600"/>
              </a:spcAft>
              <a:buClr>
                <a:schemeClr val="tx2"/>
              </a:buClr>
              <a:buFont typeface="Wingdings" pitchFamily="2" charset="2"/>
              <a:buChar char="Ø"/>
              <a:defRPr/>
            </a:pPr>
            <a:r>
              <a:rPr lang="zh-CN" altLang="en-US" sz="2400" b="1" dirty="0">
                <a:effectLst>
                  <a:outerShdw blurRad="38100" dist="38100" dir="2700000" algn="tl">
                    <a:srgbClr val="FFFFFF"/>
                  </a:outerShdw>
                </a:effectLst>
                <a:latin typeface="楷体" pitchFamily="49" charset="-122"/>
                <a:ea typeface="楷体" pitchFamily="49" charset="-122"/>
              </a:rPr>
              <a:t>云</a:t>
            </a:r>
            <a:r>
              <a:rPr lang="zh-CN" altLang="en-US" sz="2400" b="1" dirty="0" smtClean="0">
                <a:effectLst>
                  <a:outerShdw blurRad="38100" dist="38100" dir="2700000" algn="tl">
                    <a:srgbClr val="FFFFFF"/>
                  </a:outerShdw>
                </a:effectLst>
                <a:latin typeface="楷体" pitchFamily="49" charset="-122"/>
                <a:ea typeface="楷体" pitchFamily="49" charset="-122"/>
              </a:rPr>
              <a:t>计算概述</a:t>
            </a:r>
            <a:endParaRPr lang="en-US" altLang="zh-CN" sz="2400" b="1" dirty="0" smtClean="0">
              <a:effectLst>
                <a:outerShdw blurRad="38100" dist="38100" dir="2700000" algn="tl">
                  <a:srgbClr val="FFFFFF"/>
                </a:outerShdw>
              </a:effectLst>
              <a:latin typeface="楷体" pitchFamily="49" charset="-122"/>
              <a:ea typeface="楷体" pitchFamily="49" charset="-122"/>
            </a:endParaRPr>
          </a:p>
          <a:p>
            <a:pPr marL="977900" lvl="1" indent="-577850" eaLnBrk="1" hangingPunct="1">
              <a:spcBef>
                <a:spcPts val="600"/>
              </a:spcBef>
              <a:spcAft>
                <a:spcPts val="600"/>
              </a:spcAft>
              <a:buClr>
                <a:schemeClr val="tx2"/>
              </a:buClr>
              <a:buFont typeface="Wingdings" pitchFamily="2" charset="2"/>
              <a:buChar char="Ø"/>
              <a:defRPr/>
            </a:pPr>
            <a:r>
              <a:rPr lang="zh-CN" altLang="en-US" sz="2400" b="1" u="sng" dirty="0" smtClean="0">
                <a:solidFill>
                  <a:srgbClr val="FF0000"/>
                </a:solidFill>
                <a:effectLst>
                  <a:outerShdw blurRad="38100" dist="38100" dir="2700000" algn="tl">
                    <a:srgbClr val="FFFFFF"/>
                  </a:outerShdw>
                </a:effectLst>
                <a:latin typeface="楷体" pitchFamily="49" charset="-122"/>
                <a:ea typeface="楷体" pitchFamily="49" charset="-122"/>
              </a:rPr>
              <a:t>云</a:t>
            </a:r>
            <a:r>
              <a:rPr lang="zh-CN" altLang="en-US" sz="2400" b="1" u="sng" dirty="0">
                <a:solidFill>
                  <a:srgbClr val="FF0000"/>
                </a:solidFill>
                <a:effectLst>
                  <a:outerShdw blurRad="38100" dist="38100" dir="2700000" algn="tl">
                    <a:srgbClr val="FFFFFF"/>
                  </a:outerShdw>
                </a:effectLst>
                <a:latin typeface="楷体" pitchFamily="49" charset="-122"/>
                <a:ea typeface="楷体" pitchFamily="49" charset="-122"/>
              </a:rPr>
              <a:t>计算体系结构</a:t>
            </a:r>
          </a:p>
          <a:p>
            <a:pPr marL="977900" lvl="1" indent="-577850" eaLnBrk="1" hangingPunct="1">
              <a:spcBef>
                <a:spcPts val="600"/>
              </a:spcBef>
              <a:spcAft>
                <a:spcPts val="600"/>
              </a:spcAft>
              <a:buClr>
                <a:schemeClr val="tx2"/>
              </a:buClr>
              <a:buFont typeface="Wingdings" pitchFamily="2" charset="2"/>
              <a:buChar char="Ø"/>
              <a:defRPr/>
            </a:pPr>
            <a:r>
              <a:rPr lang="zh-CN" altLang="en-US" sz="2400" b="1" dirty="0">
                <a:effectLst>
                  <a:outerShdw blurRad="38100" dist="38100" dir="2700000" algn="tl">
                    <a:srgbClr val="FFFFFF"/>
                  </a:outerShdw>
                </a:effectLst>
                <a:latin typeface="楷体" pitchFamily="49" charset="-122"/>
                <a:ea typeface="楷体" pitchFamily="49" charset="-122"/>
              </a:rPr>
              <a:t>云计算关键技术</a:t>
            </a:r>
            <a:endParaRPr lang="en-US" altLang="zh-CN" sz="2400" b="1" dirty="0">
              <a:effectLst>
                <a:outerShdw blurRad="38100" dist="38100" dir="2700000" algn="tl">
                  <a:srgbClr val="FFFFFF"/>
                </a:outerShdw>
              </a:effectLst>
              <a:latin typeface="楷体" pitchFamily="49" charset="-122"/>
              <a:ea typeface="楷体" pitchFamily="49" charset="-122"/>
            </a:endParaRPr>
          </a:p>
          <a:p>
            <a:pPr marL="977900" lvl="1" indent="-577850" eaLnBrk="1" hangingPunct="1">
              <a:spcBef>
                <a:spcPts val="600"/>
              </a:spcBef>
              <a:spcAft>
                <a:spcPts val="600"/>
              </a:spcAft>
              <a:buClr>
                <a:schemeClr val="tx2"/>
              </a:buClr>
              <a:buFont typeface="Wingdings" pitchFamily="2" charset="2"/>
              <a:buChar char="Ø"/>
              <a:defRPr/>
            </a:pPr>
            <a:r>
              <a:rPr lang="zh-CN" altLang="en-US" sz="2400" b="1" dirty="0">
                <a:effectLst>
                  <a:outerShdw blurRad="38100" dist="38100" dir="2700000" algn="tl">
                    <a:srgbClr val="FFFFFF"/>
                  </a:outerShdw>
                </a:effectLst>
                <a:latin typeface="楷体" pitchFamily="49" charset="-122"/>
                <a:ea typeface="楷体" pitchFamily="49" charset="-122"/>
              </a:rPr>
              <a:t>云计算研究现状</a:t>
            </a:r>
            <a:endParaRPr lang="en-US" altLang="zh-CN" sz="2400" b="1" dirty="0">
              <a:effectLst>
                <a:outerShdw blurRad="38100" dist="38100" dir="2700000" algn="tl">
                  <a:srgbClr val="FFFFFF"/>
                </a:outerShdw>
              </a:effectLst>
              <a:latin typeface="楷体" pitchFamily="49" charset="-122"/>
              <a:ea typeface="楷体" pitchFamily="49" charset="-122"/>
            </a:endParaRPr>
          </a:p>
          <a:p>
            <a:pPr marL="577850" indent="-577850" eaLnBrk="1" hangingPunct="1">
              <a:lnSpc>
                <a:spcPct val="90000"/>
              </a:lnSpc>
              <a:spcBef>
                <a:spcPts val="1200"/>
              </a:spcBef>
              <a:spcAft>
                <a:spcPts val="1200"/>
              </a:spcAft>
              <a:buClr>
                <a:schemeClr val="tx2"/>
              </a:buClr>
              <a:buFontTx/>
              <a:buAutoNum type="arabicPeriod"/>
              <a:defRPr/>
            </a:pPr>
            <a:r>
              <a:rPr lang="zh-CN" altLang="en-US" b="1" dirty="0" smtClean="0">
                <a:latin typeface="楷体" pitchFamily="49" charset="-122"/>
                <a:ea typeface="楷体" pitchFamily="49" charset="-122"/>
              </a:rPr>
              <a:t>云安全技术</a:t>
            </a:r>
            <a:endParaRPr lang="en-US" altLang="zh-CN" b="1" dirty="0" smtClean="0">
              <a:latin typeface="楷体" pitchFamily="49" charset="-122"/>
              <a:ea typeface="楷体" pitchFamily="49" charset="-122"/>
            </a:endParaRPr>
          </a:p>
          <a:p>
            <a:pPr marL="977900" lvl="1" indent="-577850" eaLnBrk="1" hangingPunct="1">
              <a:lnSpc>
                <a:spcPct val="90000"/>
              </a:lnSpc>
              <a:spcBef>
                <a:spcPts val="600"/>
              </a:spcBef>
              <a:spcAft>
                <a:spcPts val="600"/>
              </a:spcAft>
              <a:buClr>
                <a:schemeClr val="tx2"/>
              </a:buClr>
              <a:buFont typeface="Wingdings" pitchFamily="2" charset="2"/>
              <a:buChar char="Ø"/>
              <a:defRPr/>
            </a:pPr>
            <a:r>
              <a:rPr lang="zh-CN" altLang="en-US" sz="2400" b="1" dirty="0">
                <a:effectLst>
                  <a:outerShdw blurRad="38100" dist="38100" dir="2700000" algn="tl">
                    <a:srgbClr val="FFFFFF"/>
                  </a:outerShdw>
                </a:effectLst>
                <a:latin typeface="楷体" pitchFamily="49" charset="-122"/>
                <a:ea typeface="楷体" pitchFamily="49" charset="-122"/>
              </a:rPr>
              <a:t>云安全特征与挑战</a:t>
            </a:r>
            <a:endParaRPr lang="en-US" altLang="zh-CN" sz="2400" b="1" dirty="0">
              <a:effectLst>
                <a:outerShdw blurRad="38100" dist="38100" dir="2700000" algn="tl">
                  <a:srgbClr val="FFFFFF"/>
                </a:outerShdw>
              </a:effectLst>
              <a:latin typeface="楷体" pitchFamily="49" charset="-122"/>
              <a:ea typeface="楷体" pitchFamily="49" charset="-122"/>
            </a:endParaRPr>
          </a:p>
          <a:p>
            <a:pPr marL="977900" lvl="1" indent="-577850" eaLnBrk="1" hangingPunct="1">
              <a:lnSpc>
                <a:spcPct val="90000"/>
              </a:lnSpc>
              <a:spcBef>
                <a:spcPts val="600"/>
              </a:spcBef>
              <a:spcAft>
                <a:spcPts val="600"/>
              </a:spcAft>
              <a:buClr>
                <a:schemeClr val="tx2"/>
              </a:buClr>
              <a:buFont typeface="Wingdings" pitchFamily="2" charset="2"/>
              <a:buChar char="Ø"/>
              <a:defRPr/>
            </a:pPr>
            <a:r>
              <a:rPr lang="zh-CN" altLang="en-US" sz="2400" b="1" dirty="0">
                <a:effectLst>
                  <a:outerShdw blurRad="38100" dist="38100" dir="2700000" algn="tl">
                    <a:srgbClr val="FFFFFF"/>
                  </a:outerShdw>
                </a:effectLst>
                <a:latin typeface="楷体" pitchFamily="49" charset="-122"/>
                <a:ea typeface="楷体" pitchFamily="49" charset="-122"/>
              </a:rPr>
              <a:t>云安全体系与关键技术</a:t>
            </a:r>
          </a:p>
          <a:p>
            <a:pPr marL="977900" lvl="1" indent="-577850" eaLnBrk="1" hangingPunct="1">
              <a:lnSpc>
                <a:spcPct val="90000"/>
              </a:lnSpc>
              <a:spcAft>
                <a:spcPct val="70000"/>
              </a:spcAft>
              <a:buClr>
                <a:schemeClr val="tx2"/>
              </a:buClr>
              <a:buFont typeface="+mj-ea"/>
              <a:buAutoNum type="circleNumDbPlain"/>
              <a:defRPr/>
            </a:pPr>
            <a:endParaRPr lang="zh-CN" altLang="en-US" sz="2400" b="1" dirty="0" smtClean="0">
              <a:effectLst>
                <a:outerShdw blurRad="38100" dist="38100" dir="2700000" algn="tl">
                  <a:srgbClr val="FFFFFF"/>
                </a:outerShdw>
              </a:effectLst>
              <a:latin typeface="黑体" pitchFamily="49" charset="-122"/>
              <a:ea typeface="黑体" pitchFamily="49" charset="-122"/>
            </a:endParaRPr>
          </a:p>
          <a:p>
            <a:pPr marL="977900" lvl="1" indent="-577850" eaLnBrk="1" hangingPunct="1">
              <a:lnSpc>
                <a:spcPct val="90000"/>
              </a:lnSpc>
              <a:spcAft>
                <a:spcPct val="70000"/>
              </a:spcAft>
              <a:buClr>
                <a:schemeClr val="tx2"/>
              </a:buClr>
              <a:buFontTx/>
              <a:buAutoNum type="circleNumDbPlain"/>
              <a:defRPr/>
            </a:pPr>
            <a:endParaRPr lang="zh-CN" altLang="zh-CN" sz="2400" b="1" dirty="0" smtClean="0"/>
          </a:p>
        </p:txBody>
      </p:sp>
      <p:sp>
        <p:nvSpPr>
          <p:cNvPr id="30724" name="Rectangle 11"/>
          <p:cNvSpPr>
            <a:spLocks noGrp="1" noChangeArrowheads="1"/>
          </p:cNvSpPr>
          <p:nvPr>
            <p:ph type="title"/>
          </p:nvPr>
        </p:nvSpPr>
        <p:spPr>
          <a:xfrm>
            <a:off x="457200" y="274638"/>
            <a:ext cx="5029200" cy="563562"/>
          </a:xfrm>
        </p:spPr>
        <p:txBody>
          <a:bodyPr/>
          <a:lstStyle/>
          <a:p>
            <a:pPr eaLnBrk="1" hangingPunct="1"/>
            <a:r>
              <a:rPr lang="zh-CN" altLang="en-US" sz="4000" smtClean="0"/>
              <a:t>目录</a:t>
            </a:r>
            <a:endParaRPr lang="zh-CN" altLang="zh-CN" sz="4000" smtClean="0"/>
          </a:p>
        </p:txBody>
      </p:sp>
      <p:sp>
        <p:nvSpPr>
          <p:cNvPr id="30725" name="灯片编号占位符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eaLnBrk="1" hangingPunct="1"/>
            <a:fld id="{DA92B1CC-FE21-4624-B961-FB3F8450E4FB}" type="slidenum">
              <a:rPr lang="en-US" altLang="zh-CN" baseline="0" smtClean="0"/>
              <a:pPr eaLnBrk="1" hangingPunct="1"/>
              <a:t>29</a:t>
            </a:fld>
            <a:endParaRPr lang="en-US" altLang="zh-CN" baseline="0" smtClean="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8" descr="PPT内页副本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6513"/>
            <a:ext cx="9144000" cy="685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9" name="Rectangle 10"/>
          <p:cNvSpPr>
            <a:spLocks noGrp="1" noChangeArrowheads="1"/>
          </p:cNvSpPr>
          <p:nvPr>
            <p:ph type="body" idx="1"/>
          </p:nvPr>
        </p:nvSpPr>
        <p:spPr/>
        <p:txBody>
          <a:bodyPr/>
          <a:lstStyle/>
          <a:p>
            <a:pPr marL="0" indent="0" eaLnBrk="1" hangingPunct="1">
              <a:buFontTx/>
              <a:buNone/>
            </a:pPr>
            <a:r>
              <a:rPr lang="en-US" altLang="zh-CN" smtClean="0"/>
              <a:t>     </a:t>
            </a:r>
            <a:endParaRPr lang="zh-CN" altLang="zh-CN" sz="2000" smtClean="0">
              <a:ea typeface="楷体_GB2312"/>
              <a:cs typeface="楷体_GB2312"/>
            </a:endParaRPr>
          </a:p>
        </p:txBody>
      </p:sp>
      <p:sp>
        <p:nvSpPr>
          <p:cNvPr id="4100" name="Rectangle 11"/>
          <p:cNvSpPr>
            <a:spLocks noGrp="1" noChangeArrowheads="1"/>
          </p:cNvSpPr>
          <p:nvPr>
            <p:ph type="title"/>
          </p:nvPr>
        </p:nvSpPr>
        <p:spPr>
          <a:xfrm>
            <a:off x="457200" y="274638"/>
            <a:ext cx="5029200" cy="563562"/>
          </a:xfrm>
        </p:spPr>
        <p:txBody>
          <a:bodyPr/>
          <a:lstStyle/>
          <a:p>
            <a:pPr marL="577850" indent="-577850" eaLnBrk="1" hangingPunct="1">
              <a:spcAft>
                <a:spcPct val="70000"/>
              </a:spcAft>
              <a:buClr>
                <a:schemeClr val="tx2"/>
              </a:buClr>
            </a:pPr>
            <a:r>
              <a:rPr lang="zh-CN" altLang="en-US" sz="4000" b="1" smtClean="0"/>
              <a:t>引言</a:t>
            </a:r>
          </a:p>
        </p:txBody>
      </p:sp>
      <p:pic>
        <p:nvPicPr>
          <p:cNvPr id="6149" name="Picture 5" descr="cloud pic"/>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538" y="3365500"/>
            <a:ext cx="2489200" cy="218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图片 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060700" y="1316038"/>
            <a:ext cx="3003550" cy="2054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图片 2"/>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211888" y="3667125"/>
            <a:ext cx="2740025" cy="1884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2817781" y="4046432"/>
            <a:ext cx="3246403" cy="646331"/>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none">
            <a:spAutoFit/>
          </a:bodyPr>
          <a:lstStyle/>
          <a:p>
            <a:pPr algn="ctr" eaLnBrk="0" hangingPunct="0">
              <a:defRPr/>
            </a:pPr>
            <a:r>
              <a:rPr lang="zh-CN" altLang="en-IE" sz="5400" b="1" dirty="0">
                <a:ln w="12700">
                  <a:solidFill>
                    <a:schemeClr val="accent1"/>
                  </a:solidFill>
                  <a:prstDash val="solid"/>
                </a:ln>
                <a:solidFill>
                  <a:srgbClr val="FF0000"/>
                </a:solidFill>
                <a:effectLst>
                  <a:outerShdw dist="38100" dir="2640000" algn="bl" rotWithShape="0">
                    <a:schemeClr val="accent1"/>
                  </a:outerShdw>
                </a:effectLst>
              </a:rPr>
              <a:t>什么是云计算</a:t>
            </a:r>
            <a:r>
              <a:rPr lang="en-IE" altLang="zh-CN" sz="5400" b="1" dirty="0">
                <a:ln w="12700">
                  <a:solidFill>
                    <a:schemeClr val="accent1"/>
                  </a:solidFill>
                  <a:prstDash val="solid"/>
                </a:ln>
                <a:solidFill>
                  <a:srgbClr val="FF0000"/>
                </a:solidFill>
                <a:effectLst>
                  <a:outerShdw dist="38100" dir="2640000" algn="bl" rotWithShape="0">
                    <a:schemeClr val="accent1"/>
                  </a:outerShdw>
                </a:effectLst>
                <a:ea typeface="MS PGothic" panose="020B0600070205080204" pitchFamily="34" charset="-128"/>
              </a:rPr>
              <a:t>?</a:t>
            </a:r>
            <a:endParaRPr lang="zh-CN" altLang="en-US" sz="5400" b="1" dirty="0">
              <a:ln w="12700">
                <a:solidFill>
                  <a:schemeClr val="accent1"/>
                </a:solidFill>
                <a:prstDash val="solid"/>
              </a:ln>
              <a:solidFill>
                <a:srgbClr val="FF0000"/>
              </a:solidFill>
              <a:effectLst>
                <a:outerShdw dist="38100" dir="2640000" algn="bl" rotWithShape="0">
                  <a:schemeClr val="accent1"/>
                </a:outerShdw>
              </a:effectLst>
            </a:endParaRPr>
          </a:p>
        </p:txBody>
      </p:sp>
      <p:sp>
        <p:nvSpPr>
          <p:cNvPr id="4105" name="灯片编号占位符 4"/>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eaLnBrk="1" hangingPunct="1"/>
            <a:fld id="{18066850-5099-41ED-B63F-7BA8303E5721}" type="slidenum">
              <a:rPr lang="en-US" altLang="zh-CN" baseline="0" smtClean="0"/>
              <a:pPr eaLnBrk="1" hangingPunct="1"/>
              <a:t>3</a:t>
            </a:fld>
            <a:endParaRPr lang="en-US" altLang="zh-CN" baseline="0" smtClean="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1" presetClass="entr" presetSubtype="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2000"/>
                                        <p:tgtEl>
                                          <p:spTgt spid="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21" fill="hold" nodeType="clickEffect">
                                  <p:stCondLst>
                                    <p:cond delay="0"/>
                                  </p:stCondLst>
                                  <p:childTnLst>
                                    <p:set>
                                      <p:cBhvr>
                                        <p:cTn id="11" dur="1" fill="hold">
                                          <p:stCondLst>
                                            <p:cond delay="0"/>
                                          </p:stCondLst>
                                        </p:cTn>
                                        <p:tgtEl>
                                          <p:spTgt spid="6149"/>
                                        </p:tgtEl>
                                        <p:attrNameLst>
                                          <p:attrName>style.visibility</p:attrName>
                                        </p:attrNameLst>
                                      </p:cBhvr>
                                      <p:to>
                                        <p:strVal val="visible"/>
                                      </p:to>
                                    </p:set>
                                    <p:animEffect transition="in" filter="barn(inVertical)">
                                      <p:cBhvr>
                                        <p:cTn id="12" dur="500"/>
                                        <p:tgtEl>
                                          <p:spTgt spid="6149"/>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6" presetClass="entr" presetSubtype="21"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barn(inVertical)">
                                      <p:cBhvr>
                                        <p:cTn id="17" dur="500"/>
                                        <p:tgtEl>
                                          <p:spTgt spid="2"/>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6" presetClass="entr" presetSubtype="21"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barn(inVertical)">
                                      <p:cBhvr>
                                        <p:cTn id="2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8" descr="PPT内页副本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47" name="Rectangle 10"/>
          <p:cNvSpPr>
            <a:spLocks noGrp="1" noChangeArrowheads="1"/>
          </p:cNvSpPr>
          <p:nvPr>
            <p:ph type="body" idx="1"/>
          </p:nvPr>
        </p:nvSpPr>
        <p:spPr/>
        <p:txBody>
          <a:bodyPr/>
          <a:lstStyle/>
          <a:p>
            <a:pPr marL="0" indent="0" eaLnBrk="1" hangingPunct="1">
              <a:buFontTx/>
              <a:buNone/>
            </a:pPr>
            <a:r>
              <a:rPr lang="zh-CN" altLang="en-US" smtClean="0"/>
              <a:t>       云计算的基本原理是通过使计算分布在大量的计算服务器上，而非本地计算机或远程服务器中，企业数据中心的运行将更与互联网相似。这使得企业能够将资源切换到需要的应用上，根据需求访问计算机和存储系统。 </a:t>
            </a:r>
          </a:p>
          <a:p>
            <a:pPr marL="0" indent="0" eaLnBrk="1" hangingPunct="1"/>
            <a:endParaRPr lang="zh-CN" altLang="zh-CN" smtClean="0">
              <a:ea typeface="楷体_GB2312"/>
              <a:cs typeface="楷体_GB2312"/>
            </a:endParaRPr>
          </a:p>
        </p:txBody>
      </p:sp>
      <p:sp>
        <p:nvSpPr>
          <p:cNvPr id="31748" name="Rectangle 11"/>
          <p:cNvSpPr>
            <a:spLocks noGrp="1" noChangeArrowheads="1"/>
          </p:cNvSpPr>
          <p:nvPr>
            <p:ph type="title"/>
          </p:nvPr>
        </p:nvSpPr>
        <p:spPr>
          <a:xfrm>
            <a:off x="457200" y="274638"/>
            <a:ext cx="5029200" cy="563562"/>
          </a:xfrm>
        </p:spPr>
        <p:txBody>
          <a:bodyPr/>
          <a:lstStyle/>
          <a:p>
            <a:pPr marL="577850" indent="-577850" eaLnBrk="1" hangingPunct="1">
              <a:spcAft>
                <a:spcPct val="70000"/>
              </a:spcAft>
              <a:buClr>
                <a:schemeClr val="tx2"/>
              </a:buClr>
            </a:pPr>
            <a:r>
              <a:rPr lang="zh-CN" altLang="en-US" sz="4000" b="1" smtClean="0"/>
              <a:t>云计算体系结构</a:t>
            </a:r>
          </a:p>
        </p:txBody>
      </p:sp>
      <p:sp>
        <p:nvSpPr>
          <p:cNvPr id="31749" name="灯片编号占位符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eaLnBrk="1" hangingPunct="1"/>
            <a:fld id="{563C5461-93FD-41FB-97D5-CD79A017448B}" type="slidenum">
              <a:rPr lang="en-US" altLang="zh-CN" baseline="0" smtClean="0"/>
              <a:pPr eaLnBrk="1" hangingPunct="1"/>
              <a:t>30</a:t>
            </a:fld>
            <a:endParaRPr lang="en-US" altLang="zh-CN" baseline="0" smtClean="0"/>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Picture 8" descr="PPT内页副本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3" y="-17463"/>
            <a:ext cx="9144000" cy="685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71" name="Rectangle 11"/>
          <p:cNvSpPr>
            <a:spLocks noGrp="1" noChangeArrowheads="1"/>
          </p:cNvSpPr>
          <p:nvPr>
            <p:ph type="title"/>
          </p:nvPr>
        </p:nvSpPr>
        <p:spPr>
          <a:xfrm>
            <a:off x="457200" y="274638"/>
            <a:ext cx="5029200" cy="563562"/>
          </a:xfrm>
        </p:spPr>
        <p:txBody>
          <a:bodyPr/>
          <a:lstStyle/>
          <a:p>
            <a:pPr marL="577850" indent="-577850" eaLnBrk="1" hangingPunct="1">
              <a:spcAft>
                <a:spcPct val="70000"/>
              </a:spcAft>
              <a:buClr>
                <a:schemeClr val="tx2"/>
              </a:buClr>
            </a:pPr>
            <a:r>
              <a:rPr lang="zh-CN" altLang="en-US" sz="3600" b="1" smtClean="0"/>
              <a:t>云计算技术系统结构</a:t>
            </a:r>
          </a:p>
        </p:txBody>
      </p:sp>
      <p:sp>
        <p:nvSpPr>
          <p:cNvPr id="32772" name="灯片编号占位符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eaLnBrk="1" hangingPunct="1"/>
            <a:fld id="{98379A8B-C2E9-492E-99AC-836179A86823}" type="slidenum">
              <a:rPr lang="en-US" altLang="zh-CN" baseline="0" smtClean="0"/>
              <a:pPr eaLnBrk="1" hangingPunct="1"/>
              <a:t>31</a:t>
            </a:fld>
            <a:endParaRPr lang="en-US" altLang="zh-CN" baseline="0" smtClean="0"/>
          </a:p>
        </p:txBody>
      </p:sp>
      <p:pic>
        <p:nvPicPr>
          <p:cNvPr id="819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4900" y="5734050"/>
            <a:ext cx="7315200" cy="790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2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6800" y="4876800"/>
            <a:ext cx="7572375" cy="809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24"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0600" y="2581275"/>
            <a:ext cx="7353300" cy="2219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25"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90600" y="1295400"/>
            <a:ext cx="7324725" cy="1162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矩形 1"/>
          <p:cNvSpPr>
            <a:spLocks noChangeArrowheads="1"/>
          </p:cNvSpPr>
          <p:nvPr/>
        </p:nvSpPr>
        <p:spPr bwMode="auto">
          <a:xfrm>
            <a:off x="2695575" y="1111250"/>
            <a:ext cx="37623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r>
              <a:rPr lang="en-US" altLang="zh-CN" baseline="0">
                <a:solidFill>
                  <a:srgbClr val="FF0000"/>
                </a:solidFill>
                <a:latin typeface="宋体" pitchFamily="2" charset="-122"/>
              </a:rPr>
              <a:t>(Service-Oriented Architecture)</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81922"/>
                                        </p:tgtEl>
                                        <p:attrNameLst>
                                          <p:attrName>style.visibility</p:attrName>
                                        </p:attrNameLst>
                                      </p:cBhvr>
                                      <p:to>
                                        <p:strVal val="visible"/>
                                      </p:to>
                                    </p:set>
                                    <p:animEffect transition="in" filter="wipe(down)">
                                      <p:cBhvr>
                                        <p:cTn id="7" dur="500"/>
                                        <p:tgtEl>
                                          <p:spTgt spid="8192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4" fill="hold" nodeType="clickEffect">
                                  <p:stCondLst>
                                    <p:cond delay="0"/>
                                  </p:stCondLst>
                                  <p:childTnLst>
                                    <p:set>
                                      <p:cBhvr>
                                        <p:cTn id="11" dur="1" fill="hold">
                                          <p:stCondLst>
                                            <p:cond delay="0"/>
                                          </p:stCondLst>
                                        </p:cTn>
                                        <p:tgtEl>
                                          <p:spTgt spid="81923"/>
                                        </p:tgtEl>
                                        <p:attrNameLst>
                                          <p:attrName>style.visibility</p:attrName>
                                        </p:attrNameLst>
                                      </p:cBhvr>
                                      <p:to>
                                        <p:strVal val="visible"/>
                                      </p:to>
                                    </p:set>
                                    <p:animEffect transition="in" filter="wipe(down)">
                                      <p:cBhvr>
                                        <p:cTn id="12" dur="500"/>
                                        <p:tgtEl>
                                          <p:spTgt spid="8192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4" presetClass="entr" presetSubtype="10" fill="hold" nodeType="clickEffect">
                                  <p:stCondLst>
                                    <p:cond delay="0"/>
                                  </p:stCondLst>
                                  <p:childTnLst>
                                    <p:set>
                                      <p:cBhvr>
                                        <p:cTn id="16" dur="1" fill="hold">
                                          <p:stCondLst>
                                            <p:cond delay="0"/>
                                          </p:stCondLst>
                                        </p:cTn>
                                        <p:tgtEl>
                                          <p:spTgt spid="81924"/>
                                        </p:tgtEl>
                                        <p:attrNameLst>
                                          <p:attrName>style.visibility</p:attrName>
                                        </p:attrNameLst>
                                      </p:cBhvr>
                                      <p:to>
                                        <p:strVal val="visible"/>
                                      </p:to>
                                    </p:set>
                                    <p:animEffect transition="in" filter="randombar(horizontal)">
                                      <p:cBhvr>
                                        <p:cTn id="17" dur="500"/>
                                        <p:tgtEl>
                                          <p:spTgt spid="81924"/>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4" presetClass="entr" presetSubtype="10" fill="hold" nodeType="clickEffect">
                                  <p:stCondLst>
                                    <p:cond delay="0"/>
                                  </p:stCondLst>
                                  <p:childTnLst>
                                    <p:set>
                                      <p:cBhvr>
                                        <p:cTn id="21" dur="1" fill="hold">
                                          <p:stCondLst>
                                            <p:cond delay="0"/>
                                          </p:stCondLst>
                                        </p:cTn>
                                        <p:tgtEl>
                                          <p:spTgt spid="81925"/>
                                        </p:tgtEl>
                                        <p:attrNameLst>
                                          <p:attrName>style.visibility</p:attrName>
                                        </p:attrNameLst>
                                      </p:cBhvr>
                                      <p:to>
                                        <p:strVal val="visible"/>
                                      </p:to>
                                    </p:set>
                                    <p:animEffect transition="in" filter="randombar(horizontal)">
                                      <p:cBhvr>
                                        <p:cTn id="22" dur="500"/>
                                        <p:tgtEl>
                                          <p:spTgt spid="81925"/>
                                        </p:tgtEl>
                                      </p:cBhvr>
                                    </p:animEffect>
                                  </p:childTnLst>
                                </p:cTn>
                              </p:par>
                              <p:par>
                                <p:cTn id="23" presetID="14" presetClass="entr" presetSubtype="10" fill="hold" grpId="0" nodeType="with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randombar(horizontal)">
                                      <p:cBhvr>
                                        <p:cTn id="2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Picture 8" descr="PPT内页副本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3" y="-17463"/>
            <a:ext cx="9144000" cy="685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5" name="灯片编号占位符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eaLnBrk="1" hangingPunct="1"/>
            <a:fld id="{67DAE8DD-76A0-498C-8D6A-9D4CB5285F28}" type="slidenum">
              <a:rPr lang="en-US" altLang="zh-CN" baseline="0" smtClean="0"/>
              <a:pPr eaLnBrk="1" hangingPunct="1"/>
              <a:t>32</a:t>
            </a:fld>
            <a:endParaRPr lang="en-US" altLang="zh-CN" baseline="0" smtClean="0"/>
          </a:p>
        </p:txBody>
      </p:sp>
      <p:sp>
        <p:nvSpPr>
          <p:cNvPr id="33796" name="Rectangle 3"/>
          <p:cNvSpPr txBox="1">
            <a:spLocks noRot="1" noChangeArrowheads="1"/>
          </p:cNvSpPr>
          <p:nvPr/>
        </p:nvSpPr>
        <p:spPr bwMode="auto">
          <a:xfrm>
            <a:off x="301625" y="1447800"/>
            <a:ext cx="8540750" cy="527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a:lnSpc>
                <a:spcPct val="150000"/>
              </a:lnSpc>
              <a:spcBef>
                <a:spcPts val="600"/>
              </a:spcBef>
              <a:spcAft>
                <a:spcPts val="600"/>
              </a:spcAft>
              <a:buFont typeface="Wingdings" pitchFamily="2" charset="2"/>
              <a:buChar char="n"/>
            </a:pPr>
            <a:r>
              <a:rPr lang="zh-CN" altLang="en-US" sz="2400" baseline="0">
                <a:latin typeface="宋体" pitchFamily="2" charset="-122"/>
              </a:rPr>
              <a:t>云计算技术体系结构分为</a:t>
            </a:r>
            <a:r>
              <a:rPr lang="en-US" altLang="zh-CN" sz="2400" baseline="0">
                <a:latin typeface="宋体" pitchFamily="2" charset="-122"/>
              </a:rPr>
              <a:t>4</a:t>
            </a:r>
            <a:r>
              <a:rPr lang="zh-CN" altLang="en-US" sz="2400" baseline="0">
                <a:latin typeface="宋体" pitchFamily="2" charset="-122"/>
              </a:rPr>
              <a:t>层：</a:t>
            </a:r>
            <a:r>
              <a:rPr lang="zh-CN" altLang="en-US" sz="2400" baseline="0">
                <a:solidFill>
                  <a:srgbClr val="FF0000"/>
                </a:solidFill>
                <a:latin typeface="宋体" pitchFamily="2" charset="-122"/>
              </a:rPr>
              <a:t>物理资源层</a:t>
            </a:r>
            <a:r>
              <a:rPr lang="zh-CN" altLang="en-US" sz="2400" baseline="0">
                <a:latin typeface="宋体" pitchFamily="2" charset="-122"/>
              </a:rPr>
              <a:t>、</a:t>
            </a:r>
            <a:r>
              <a:rPr lang="zh-CN" altLang="en-US" sz="2400" baseline="0">
                <a:solidFill>
                  <a:srgbClr val="FF0000"/>
                </a:solidFill>
                <a:latin typeface="宋体" pitchFamily="2" charset="-122"/>
              </a:rPr>
              <a:t>资源池层</a:t>
            </a:r>
            <a:r>
              <a:rPr lang="zh-CN" altLang="en-US" sz="2400" baseline="0">
                <a:latin typeface="宋体" pitchFamily="2" charset="-122"/>
              </a:rPr>
              <a:t>、</a:t>
            </a:r>
            <a:r>
              <a:rPr lang="zh-CN" altLang="en-US" sz="2400" baseline="0">
                <a:solidFill>
                  <a:srgbClr val="FF0000"/>
                </a:solidFill>
                <a:latin typeface="宋体" pitchFamily="2" charset="-122"/>
              </a:rPr>
              <a:t>管理中间件层</a:t>
            </a:r>
            <a:r>
              <a:rPr lang="zh-CN" altLang="en-US" sz="2400" baseline="0">
                <a:latin typeface="宋体" pitchFamily="2" charset="-122"/>
              </a:rPr>
              <a:t>和</a:t>
            </a:r>
            <a:r>
              <a:rPr lang="en-US" altLang="zh-CN" sz="2400" baseline="0">
                <a:solidFill>
                  <a:srgbClr val="FF0000"/>
                </a:solidFill>
                <a:latin typeface="宋体" pitchFamily="2" charset="-122"/>
              </a:rPr>
              <a:t>SOA</a:t>
            </a:r>
            <a:r>
              <a:rPr lang="zh-CN" altLang="en-US" sz="2400" baseline="0">
                <a:solidFill>
                  <a:srgbClr val="FF0000"/>
                </a:solidFill>
                <a:latin typeface="宋体" pitchFamily="2" charset="-122"/>
              </a:rPr>
              <a:t>构建层</a:t>
            </a:r>
            <a:r>
              <a:rPr lang="zh-CN" altLang="en-US" sz="2400" baseline="0">
                <a:latin typeface="宋体" pitchFamily="2" charset="-122"/>
              </a:rPr>
              <a:t>（如上图）；</a:t>
            </a:r>
          </a:p>
          <a:p>
            <a:pPr>
              <a:lnSpc>
                <a:spcPct val="150000"/>
              </a:lnSpc>
              <a:spcBef>
                <a:spcPts val="600"/>
              </a:spcBef>
              <a:spcAft>
                <a:spcPts val="600"/>
              </a:spcAft>
              <a:buFont typeface="Wingdings" pitchFamily="2" charset="2"/>
              <a:buChar char="n"/>
            </a:pPr>
            <a:r>
              <a:rPr lang="zh-CN" altLang="en-US" sz="2400" b="1" baseline="0">
                <a:solidFill>
                  <a:schemeClr val="accent2"/>
                </a:solidFill>
                <a:latin typeface="宋体" pitchFamily="2" charset="-122"/>
              </a:rPr>
              <a:t>物理资源层</a:t>
            </a:r>
            <a:r>
              <a:rPr lang="zh-CN" altLang="en-US" sz="2400" baseline="0">
                <a:latin typeface="宋体" pitchFamily="2" charset="-122"/>
              </a:rPr>
              <a:t>包括计算机、存储器、网络设施、数据库和软件等；</a:t>
            </a:r>
          </a:p>
          <a:p>
            <a:pPr>
              <a:lnSpc>
                <a:spcPct val="150000"/>
              </a:lnSpc>
              <a:spcBef>
                <a:spcPts val="600"/>
              </a:spcBef>
              <a:spcAft>
                <a:spcPts val="600"/>
              </a:spcAft>
              <a:buFont typeface="Wingdings" pitchFamily="2" charset="2"/>
              <a:buChar char="n"/>
            </a:pPr>
            <a:r>
              <a:rPr lang="zh-CN" altLang="en-US" sz="2400" b="1" baseline="0">
                <a:solidFill>
                  <a:srgbClr val="2D2D8A"/>
                </a:solidFill>
                <a:latin typeface="宋体" pitchFamily="2" charset="-122"/>
              </a:rPr>
              <a:t>资源池层</a:t>
            </a:r>
            <a:r>
              <a:rPr lang="zh-CN" altLang="en-US" sz="2400" baseline="0">
                <a:latin typeface="宋体" pitchFamily="2" charset="-122"/>
              </a:rPr>
              <a:t>是将大量相同类型的资源构成同构或接近同构的资源池，如计算资源池、数据资源池等。构建资源池更多是物理资源的集成和管理工作，例如研究在一个标准集装箱的空间如何装下</a:t>
            </a:r>
            <a:r>
              <a:rPr lang="en-US" altLang="zh-CN" sz="2400" baseline="0">
                <a:latin typeface="宋体" pitchFamily="2" charset="-122"/>
              </a:rPr>
              <a:t>2000</a:t>
            </a:r>
            <a:r>
              <a:rPr lang="zh-CN" altLang="en-US" sz="2400" baseline="0">
                <a:latin typeface="宋体" pitchFamily="2" charset="-122"/>
              </a:rPr>
              <a:t>个服务器、解决散热和故障节点替换的问题并降低能耗。</a:t>
            </a:r>
            <a:endParaRPr lang="en-US" altLang="zh-CN" sz="2000" baseline="0">
              <a:latin typeface="Times New Roman" pitchFamily="18" charset="0"/>
              <a:ea typeface="微软雅黑" pitchFamily="34" charset="-122"/>
            </a:endParaRPr>
          </a:p>
        </p:txBody>
      </p:sp>
      <p:sp>
        <p:nvSpPr>
          <p:cNvPr id="8" name="Rectangle 11"/>
          <p:cNvSpPr txBox="1">
            <a:spLocks noChangeArrowheads="1"/>
          </p:cNvSpPr>
          <p:nvPr/>
        </p:nvSpPr>
        <p:spPr bwMode="auto">
          <a:xfrm>
            <a:off x="152400" y="304800"/>
            <a:ext cx="5486400" cy="563563"/>
          </a:xfrm>
          <a:prstGeom prst="rect">
            <a:avLst/>
          </a:prstGeom>
          <a:noFill/>
          <a:ln w="9525">
            <a:noFill/>
            <a:miter lim="800000"/>
            <a:headEnd/>
            <a:tailEnd/>
          </a:ln>
        </p:spPr>
        <p:txBody>
          <a:bodyPr anchor="ctr"/>
          <a:lstStyle/>
          <a:p>
            <a:pPr marL="577850" indent="-577850" algn="ctr">
              <a:spcAft>
                <a:spcPct val="70000"/>
              </a:spcAft>
              <a:buClr>
                <a:schemeClr val="tx2"/>
              </a:buClr>
              <a:defRPr/>
            </a:pPr>
            <a:r>
              <a:rPr lang="zh-CN" altLang="en-US" sz="3200" b="1" baseline="0" dirty="0">
                <a:solidFill>
                  <a:schemeClr val="tx2"/>
                </a:solidFill>
                <a:latin typeface="+mj-lt"/>
                <a:ea typeface="+mj-ea"/>
                <a:cs typeface="+mj-cs"/>
              </a:rPr>
              <a:t>云计算技术系统结构（续）</a:t>
            </a: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Picture 8" descr="PPT内页副本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3" y="-17463"/>
            <a:ext cx="9144000" cy="685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19" name="灯片编号占位符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eaLnBrk="1" hangingPunct="1"/>
            <a:fld id="{AB1981FA-2425-4350-AD3C-F579A4A89A60}" type="slidenum">
              <a:rPr lang="en-US" altLang="zh-CN" baseline="0" smtClean="0"/>
              <a:pPr eaLnBrk="1" hangingPunct="1"/>
              <a:t>33</a:t>
            </a:fld>
            <a:endParaRPr lang="en-US" altLang="zh-CN" baseline="0" smtClean="0"/>
          </a:p>
        </p:txBody>
      </p:sp>
      <p:sp>
        <p:nvSpPr>
          <p:cNvPr id="7" name="Rectangle 3"/>
          <p:cNvSpPr txBox="1">
            <a:spLocks noRot="1" noChangeArrowheads="1"/>
          </p:cNvSpPr>
          <p:nvPr/>
        </p:nvSpPr>
        <p:spPr bwMode="auto">
          <a:xfrm>
            <a:off x="301625" y="1447800"/>
            <a:ext cx="8540750" cy="5273675"/>
          </a:xfrm>
          <a:prstGeom prst="rect">
            <a:avLst/>
          </a:prstGeom>
          <a:noFill/>
          <a:ln>
            <a:noFill/>
          </a:ln>
          <a:effectLst/>
          <a:extLst/>
        </p:spPr>
        <p:txBody>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spcBef>
                <a:spcPts val="600"/>
              </a:spcBef>
              <a:spcAft>
                <a:spcPts val="600"/>
              </a:spcAft>
              <a:buFont typeface="Wingdings" panose="05000000000000000000" pitchFamily="2" charset="2"/>
              <a:buChar char="n"/>
              <a:defRPr/>
            </a:pPr>
            <a:r>
              <a:rPr lang="zh-CN" altLang="en-US" sz="2400" b="1" baseline="0" dirty="0" smtClean="0">
                <a:solidFill>
                  <a:schemeClr val="accent2"/>
                </a:solidFill>
                <a:latin typeface="+mn-ea"/>
              </a:rPr>
              <a:t>管理中间件</a:t>
            </a:r>
            <a:r>
              <a:rPr lang="zh-CN" altLang="en-US" sz="2400" baseline="0" dirty="0" smtClean="0">
                <a:latin typeface="+mn-ea"/>
              </a:rPr>
              <a:t>负责对云计算的资源进行管理，并对众多应用任务进行调度，使资源能够高效、安全地为应用提供服务；</a:t>
            </a:r>
          </a:p>
          <a:p>
            <a:pPr>
              <a:lnSpc>
                <a:spcPct val="150000"/>
              </a:lnSpc>
              <a:spcBef>
                <a:spcPts val="600"/>
              </a:spcBef>
              <a:spcAft>
                <a:spcPts val="600"/>
              </a:spcAft>
              <a:buFont typeface="Wingdings" panose="05000000000000000000" pitchFamily="2" charset="2"/>
              <a:buChar char="n"/>
              <a:defRPr/>
            </a:pPr>
            <a:r>
              <a:rPr lang="en-US" altLang="zh-CN" sz="2400" b="1" baseline="0" dirty="0" smtClean="0">
                <a:solidFill>
                  <a:schemeClr val="accent2"/>
                </a:solidFill>
                <a:latin typeface="+mn-ea"/>
              </a:rPr>
              <a:t>SOA</a:t>
            </a:r>
            <a:r>
              <a:rPr lang="zh-CN" altLang="en-US" sz="2400" b="1" baseline="0" dirty="0" smtClean="0">
                <a:solidFill>
                  <a:schemeClr val="accent2"/>
                </a:solidFill>
                <a:latin typeface="+mn-ea"/>
              </a:rPr>
              <a:t>构建层</a:t>
            </a:r>
            <a:r>
              <a:rPr lang="zh-CN" altLang="en-US" sz="2400" baseline="0" dirty="0" smtClean="0">
                <a:latin typeface="+mn-ea"/>
              </a:rPr>
              <a:t>将云计算能力封装成标准的</a:t>
            </a:r>
            <a:r>
              <a:rPr lang="en-US" altLang="zh-CN" sz="2400" baseline="0" dirty="0" smtClean="0">
                <a:latin typeface="+mn-ea"/>
              </a:rPr>
              <a:t>Web Services</a:t>
            </a:r>
            <a:r>
              <a:rPr lang="zh-CN" altLang="en-US" sz="2400" baseline="0" dirty="0" smtClean="0">
                <a:latin typeface="+mn-ea"/>
              </a:rPr>
              <a:t>服务，并纳入到</a:t>
            </a:r>
            <a:r>
              <a:rPr lang="en-US" altLang="zh-CN" sz="2400" baseline="0" dirty="0" smtClean="0">
                <a:latin typeface="+mn-ea"/>
              </a:rPr>
              <a:t>SOA</a:t>
            </a:r>
            <a:r>
              <a:rPr lang="zh-CN" altLang="en-US" sz="2400" baseline="0" dirty="0" smtClean="0">
                <a:latin typeface="+mn-ea"/>
              </a:rPr>
              <a:t>体系进行管理和使用，包括服务注册、查找、访问和构建服务工作流等。管理中间件和资源池层是云计算技术的最关键部分，</a:t>
            </a:r>
            <a:r>
              <a:rPr lang="en-US" altLang="zh-CN" sz="2400" baseline="0" dirty="0" smtClean="0">
                <a:latin typeface="+mn-ea"/>
              </a:rPr>
              <a:t>SOA</a:t>
            </a:r>
            <a:r>
              <a:rPr lang="zh-CN" altLang="en-US" sz="2400" baseline="0" dirty="0" smtClean="0">
                <a:latin typeface="+mn-ea"/>
              </a:rPr>
              <a:t>构建层的功能更多依靠外部设施提供。</a:t>
            </a:r>
          </a:p>
          <a:p>
            <a:pPr marL="0" indent="0">
              <a:lnSpc>
                <a:spcPct val="80000"/>
              </a:lnSpc>
              <a:buFontTx/>
              <a:buNone/>
              <a:defRPr/>
            </a:pPr>
            <a:endParaRPr lang="en-US" altLang="zh-CN" sz="2000" baseline="0" dirty="0">
              <a:latin typeface="Times New Roman" panose="02020603050405020304" pitchFamily="18" charset="0"/>
              <a:ea typeface="微软雅黑" panose="020B0503020204020204" pitchFamily="34" charset="-122"/>
            </a:endParaRPr>
          </a:p>
        </p:txBody>
      </p:sp>
      <p:sp>
        <p:nvSpPr>
          <p:cNvPr id="6" name="Rectangle 11"/>
          <p:cNvSpPr txBox="1">
            <a:spLocks noChangeArrowheads="1"/>
          </p:cNvSpPr>
          <p:nvPr/>
        </p:nvSpPr>
        <p:spPr bwMode="auto">
          <a:xfrm>
            <a:off x="0" y="228600"/>
            <a:ext cx="5486400" cy="563563"/>
          </a:xfrm>
          <a:prstGeom prst="rect">
            <a:avLst/>
          </a:prstGeom>
          <a:noFill/>
          <a:ln w="9525">
            <a:noFill/>
            <a:miter lim="800000"/>
            <a:headEnd/>
            <a:tailEnd/>
          </a:ln>
        </p:spPr>
        <p:txBody>
          <a:bodyPr anchor="ctr"/>
          <a:lstStyle/>
          <a:p>
            <a:pPr marL="577850" indent="-577850" algn="ctr">
              <a:spcAft>
                <a:spcPct val="70000"/>
              </a:spcAft>
              <a:buClr>
                <a:schemeClr val="tx2"/>
              </a:buClr>
              <a:defRPr/>
            </a:pPr>
            <a:r>
              <a:rPr lang="en-US" altLang="zh-CN" sz="3200" b="1" baseline="0" dirty="0">
                <a:solidFill>
                  <a:schemeClr val="tx2"/>
                </a:solidFill>
                <a:latin typeface="+mj-lt"/>
                <a:ea typeface="+mj-ea"/>
                <a:cs typeface="+mj-cs"/>
              </a:rPr>
              <a:t>2.2</a:t>
            </a:r>
            <a:r>
              <a:rPr lang="zh-CN" altLang="en-US" sz="3200" b="1" baseline="0" dirty="0">
                <a:solidFill>
                  <a:schemeClr val="tx2"/>
                </a:solidFill>
                <a:latin typeface="+mj-lt"/>
                <a:ea typeface="+mj-ea"/>
                <a:cs typeface="+mj-cs"/>
              </a:rPr>
              <a:t>云计算技术系统结构（续）</a:t>
            </a: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2" name="Picture 8" descr="PPT内页副本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3" y="-17463"/>
            <a:ext cx="9144000" cy="685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43" name="灯片编号占位符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eaLnBrk="1" hangingPunct="1"/>
            <a:fld id="{C3A14F16-AE18-4F52-84E8-48278C4B6FC6}" type="slidenum">
              <a:rPr lang="en-US" altLang="zh-CN" baseline="0" smtClean="0"/>
              <a:pPr eaLnBrk="1" hangingPunct="1"/>
              <a:t>34</a:t>
            </a:fld>
            <a:endParaRPr lang="en-US" altLang="zh-CN" baseline="0" smtClean="0"/>
          </a:p>
        </p:txBody>
      </p:sp>
      <p:sp>
        <p:nvSpPr>
          <p:cNvPr id="7" name="Rectangle 3"/>
          <p:cNvSpPr txBox="1">
            <a:spLocks noRot="1" noChangeArrowheads="1"/>
          </p:cNvSpPr>
          <p:nvPr/>
        </p:nvSpPr>
        <p:spPr bwMode="auto">
          <a:xfrm>
            <a:off x="301625" y="1447800"/>
            <a:ext cx="8540750" cy="5273675"/>
          </a:xfrm>
          <a:prstGeom prst="rect">
            <a:avLst/>
          </a:prstGeom>
          <a:noFill/>
          <a:ln>
            <a:noFill/>
          </a:ln>
          <a:effectLst/>
          <a:extLst/>
        </p:spPr>
        <p:txBody>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spcBef>
                <a:spcPts val="600"/>
              </a:spcBef>
              <a:spcAft>
                <a:spcPts val="600"/>
              </a:spcAft>
              <a:buFont typeface="Wingdings" panose="05000000000000000000" pitchFamily="2" charset="2"/>
              <a:buChar char="n"/>
              <a:defRPr/>
            </a:pPr>
            <a:r>
              <a:rPr lang="zh-CN" altLang="en-US" sz="2400" baseline="0" dirty="0" smtClean="0">
                <a:latin typeface="+mn-ea"/>
              </a:rPr>
              <a:t>计算的管理中间件负责</a:t>
            </a:r>
            <a:r>
              <a:rPr lang="zh-CN" altLang="en-US" sz="2400" baseline="0" dirty="0" smtClean="0">
                <a:solidFill>
                  <a:srgbClr val="FF0000"/>
                </a:solidFill>
                <a:latin typeface="+mn-ea"/>
              </a:rPr>
              <a:t>资源管理</a:t>
            </a:r>
            <a:r>
              <a:rPr lang="zh-CN" altLang="en-US" sz="2400" baseline="0" dirty="0" smtClean="0">
                <a:latin typeface="+mn-ea"/>
              </a:rPr>
              <a:t>、</a:t>
            </a:r>
            <a:r>
              <a:rPr lang="zh-CN" altLang="en-US" sz="2400" baseline="0" dirty="0" smtClean="0">
                <a:solidFill>
                  <a:srgbClr val="FF0000"/>
                </a:solidFill>
                <a:latin typeface="+mn-ea"/>
              </a:rPr>
              <a:t>任务管理</a:t>
            </a:r>
            <a:r>
              <a:rPr lang="zh-CN" altLang="en-US" sz="2400" baseline="0" dirty="0" smtClean="0">
                <a:latin typeface="+mn-ea"/>
              </a:rPr>
              <a:t>、</a:t>
            </a:r>
            <a:r>
              <a:rPr lang="zh-CN" altLang="en-US" sz="2400" baseline="0" dirty="0" smtClean="0">
                <a:solidFill>
                  <a:srgbClr val="FF0000"/>
                </a:solidFill>
                <a:latin typeface="+mn-ea"/>
              </a:rPr>
              <a:t>用户管理</a:t>
            </a:r>
            <a:r>
              <a:rPr lang="zh-CN" altLang="en-US" sz="2400" baseline="0" dirty="0" smtClean="0">
                <a:latin typeface="+mn-ea"/>
              </a:rPr>
              <a:t>和</a:t>
            </a:r>
            <a:r>
              <a:rPr lang="zh-CN" altLang="en-US" sz="2400" baseline="0" dirty="0" smtClean="0">
                <a:solidFill>
                  <a:srgbClr val="FF0000"/>
                </a:solidFill>
                <a:latin typeface="+mn-ea"/>
              </a:rPr>
              <a:t>安全管理</a:t>
            </a:r>
            <a:r>
              <a:rPr lang="zh-CN" altLang="en-US" sz="2400" baseline="0" dirty="0" smtClean="0">
                <a:latin typeface="+mn-ea"/>
              </a:rPr>
              <a:t>等工作。</a:t>
            </a:r>
          </a:p>
          <a:p>
            <a:pPr>
              <a:lnSpc>
                <a:spcPct val="150000"/>
              </a:lnSpc>
              <a:spcBef>
                <a:spcPts val="600"/>
              </a:spcBef>
              <a:spcAft>
                <a:spcPts val="600"/>
              </a:spcAft>
              <a:buFont typeface="Wingdings" panose="05000000000000000000" pitchFamily="2" charset="2"/>
              <a:buChar char="n"/>
              <a:defRPr/>
            </a:pPr>
            <a:r>
              <a:rPr lang="zh-CN" altLang="en-US" sz="2400" b="1" baseline="0" dirty="0" smtClean="0">
                <a:solidFill>
                  <a:srgbClr val="0070C0"/>
                </a:solidFill>
                <a:latin typeface="+mn-ea"/>
              </a:rPr>
              <a:t>资源管理</a:t>
            </a:r>
            <a:r>
              <a:rPr lang="zh-CN" altLang="en-US" sz="2400" baseline="0" dirty="0" smtClean="0">
                <a:latin typeface="+mn-ea"/>
              </a:rPr>
              <a:t>负责均衡地使用云资源节点，检测节点的故障并试图恢复或屏蔽之，并对资源的使用情况进行监视统计；</a:t>
            </a:r>
          </a:p>
          <a:p>
            <a:pPr>
              <a:lnSpc>
                <a:spcPct val="150000"/>
              </a:lnSpc>
              <a:spcBef>
                <a:spcPts val="600"/>
              </a:spcBef>
              <a:spcAft>
                <a:spcPts val="600"/>
              </a:spcAft>
              <a:buFont typeface="Wingdings" panose="05000000000000000000" pitchFamily="2" charset="2"/>
              <a:buChar char="n"/>
              <a:defRPr/>
            </a:pPr>
            <a:r>
              <a:rPr lang="zh-CN" altLang="en-US" sz="2400" b="1" baseline="0" dirty="0" smtClean="0">
                <a:solidFill>
                  <a:srgbClr val="0070C0"/>
                </a:solidFill>
                <a:latin typeface="+mn-ea"/>
              </a:rPr>
              <a:t>任务管理</a:t>
            </a:r>
            <a:r>
              <a:rPr lang="zh-CN" altLang="en-US" sz="2400" baseline="0" dirty="0" smtClean="0">
                <a:latin typeface="+mn-ea"/>
              </a:rPr>
              <a:t>负责执行用户或应用提交的任务，包括完成用户任务映象</a:t>
            </a:r>
            <a:r>
              <a:rPr lang="en-US" altLang="zh-CN" sz="2400" baseline="0" dirty="0" smtClean="0">
                <a:latin typeface="+mn-ea"/>
              </a:rPr>
              <a:t>(Image)</a:t>
            </a:r>
            <a:r>
              <a:rPr lang="zh-CN" altLang="en-US" sz="2400" baseline="0" dirty="0" smtClean="0">
                <a:latin typeface="+mn-ea"/>
              </a:rPr>
              <a:t>的部署和管理、任务调度、任务执行、任务生命期管理等等；</a:t>
            </a:r>
          </a:p>
          <a:p>
            <a:pPr marL="0" indent="0">
              <a:lnSpc>
                <a:spcPct val="80000"/>
              </a:lnSpc>
              <a:buFontTx/>
              <a:buNone/>
              <a:defRPr/>
            </a:pPr>
            <a:endParaRPr lang="en-US" altLang="zh-CN" sz="2000" baseline="0" dirty="0">
              <a:latin typeface="Times New Roman" panose="02020603050405020304" pitchFamily="18" charset="0"/>
              <a:ea typeface="微软雅黑" panose="020B0503020204020204" pitchFamily="34" charset="-122"/>
            </a:endParaRPr>
          </a:p>
        </p:txBody>
      </p:sp>
      <p:sp>
        <p:nvSpPr>
          <p:cNvPr id="8" name="Rectangle 11"/>
          <p:cNvSpPr txBox="1">
            <a:spLocks noChangeArrowheads="1"/>
          </p:cNvSpPr>
          <p:nvPr/>
        </p:nvSpPr>
        <p:spPr bwMode="auto">
          <a:xfrm>
            <a:off x="0" y="228600"/>
            <a:ext cx="5486400" cy="563563"/>
          </a:xfrm>
          <a:prstGeom prst="rect">
            <a:avLst/>
          </a:prstGeom>
          <a:noFill/>
          <a:ln w="9525">
            <a:noFill/>
            <a:miter lim="800000"/>
            <a:headEnd/>
            <a:tailEnd/>
          </a:ln>
        </p:spPr>
        <p:txBody>
          <a:bodyPr anchor="ctr"/>
          <a:lstStyle/>
          <a:p>
            <a:pPr marL="577850" indent="-577850" algn="ctr">
              <a:spcAft>
                <a:spcPct val="70000"/>
              </a:spcAft>
              <a:buClr>
                <a:schemeClr val="tx2"/>
              </a:buClr>
              <a:defRPr/>
            </a:pPr>
            <a:r>
              <a:rPr lang="zh-CN" altLang="en-US" sz="3200" b="1" baseline="0" dirty="0">
                <a:solidFill>
                  <a:schemeClr val="tx2"/>
                </a:solidFill>
                <a:latin typeface="+mj-lt"/>
                <a:ea typeface="+mj-ea"/>
                <a:cs typeface="+mj-cs"/>
              </a:rPr>
              <a:t>云计算技术系统结构（续）</a:t>
            </a: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6" name="Picture 8" descr="PPT内页副本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3" y="-17463"/>
            <a:ext cx="9144000" cy="685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67" name="灯片编号占位符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eaLnBrk="1" hangingPunct="1"/>
            <a:fld id="{D0184F6A-A9C4-4419-A2FF-7FC3387AAF56}" type="slidenum">
              <a:rPr lang="en-US" altLang="zh-CN" baseline="0" smtClean="0"/>
              <a:pPr eaLnBrk="1" hangingPunct="1"/>
              <a:t>35</a:t>
            </a:fld>
            <a:endParaRPr lang="en-US" altLang="zh-CN" baseline="0" smtClean="0"/>
          </a:p>
        </p:txBody>
      </p:sp>
      <p:sp>
        <p:nvSpPr>
          <p:cNvPr id="7" name="Rectangle 3"/>
          <p:cNvSpPr txBox="1">
            <a:spLocks noRot="1" noChangeArrowheads="1"/>
          </p:cNvSpPr>
          <p:nvPr/>
        </p:nvSpPr>
        <p:spPr bwMode="auto">
          <a:xfrm>
            <a:off x="301625" y="1447800"/>
            <a:ext cx="8540750" cy="5273675"/>
          </a:xfrm>
          <a:prstGeom prst="rect">
            <a:avLst/>
          </a:prstGeom>
          <a:noFill/>
          <a:ln>
            <a:noFill/>
          </a:ln>
          <a:effectLst/>
          <a:extLst/>
        </p:spPr>
        <p:txBody>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spcBef>
                <a:spcPts val="600"/>
              </a:spcBef>
              <a:spcAft>
                <a:spcPts val="600"/>
              </a:spcAft>
              <a:buFont typeface="Wingdings" panose="05000000000000000000" pitchFamily="2" charset="2"/>
              <a:buChar char="n"/>
              <a:defRPr/>
            </a:pPr>
            <a:r>
              <a:rPr lang="zh-CN" altLang="en-US" sz="2400" b="1" baseline="0" dirty="0" smtClean="0">
                <a:solidFill>
                  <a:srgbClr val="0070C0"/>
                </a:solidFill>
                <a:latin typeface="+mn-ea"/>
              </a:rPr>
              <a:t>用户管理</a:t>
            </a:r>
            <a:r>
              <a:rPr lang="zh-CN" altLang="en-US" sz="2400" baseline="0" dirty="0" smtClean="0">
                <a:latin typeface="+mn-ea"/>
              </a:rPr>
              <a:t>是实现云计算商业模式的一个必不可少的环节，包括提供用户交互接口、管理和识别用户身份、创建用户程序的执行环境、对用户的使用进行计费等；</a:t>
            </a:r>
          </a:p>
          <a:p>
            <a:pPr>
              <a:lnSpc>
                <a:spcPct val="150000"/>
              </a:lnSpc>
              <a:spcBef>
                <a:spcPts val="600"/>
              </a:spcBef>
              <a:spcAft>
                <a:spcPts val="600"/>
              </a:spcAft>
              <a:buFont typeface="Wingdings" panose="05000000000000000000" pitchFamily="2" charset="2"/>
              <a:buChar char="n"/>
              <a:defRPr/>
            </a:pPr>
            <a:r>
              <a:rPr lang="zh-CN" altLang="en-US" sz="2400" b="1" baseline="0" dirty="0" smtClean="0">
                <a:solidFill>
                  <a:srgbClr val="0070C0"/>
                </a:solidFill>
                <a:latin typeface="+mn-ea"/>
              </a:rPr>
              <a:t>安全管理</a:t>
            </a:r>
            <a:r>
              <a:rPr lang="zh-CN" altLang="en-US" sz="2400" baseline="0" dirty="0" smtClean="0">
                <a:latin typeface="+mn-ea"/>
              </a:rPr>
              <a:t>保障云计算设施的整体安全，包括身份认证、访问授权、综合防护和安全审计等。</a:t>
            </a:r>
          </a:p>
          <a:p>
            <a:pPr>
              <a:lnSpc>
                <a:spcPct val="150000"/>
              </a:lnSpc>
              <a:spcBef>
                <a:spcPts val="600"/>
              </a:spcBef>
              <a:spcAft>
                <a:spcPts val="600"/>
              </a:spcAft>
              <a:buFont typeface="Wingdings" panose="05000000000000000000" pitchFamily="2" charset="2"/>
              <a:buChar char="n"/>
              <a:defRPr/>
            </a:pPr>
            <a:endParaRPr lang="zh-CN" altLang="en-US" sz="2400" baseline="0" dirty="0" smtClean="0">
              <a:latin typeface="+mn-ea"/>
            </a:endParaRPr>
          </a:p>
          <a:p>
            <a:pPr marL="0" indent="0">
              <a:lnSpc>
                <a:spcPct val="80000"/>
              </a:lnSpc>
              <a:buFontTx/>
              <a:buNone/>
              <a:defRPr/>
            </a:pPr>
            <a:endParaRPr lang="en-US" altLang="zh-CN" sz="2000" baseline="0" dirty="0">
              <a:latin typeface="Times New Roman" panose="02020603050405020304" pitchFamily="18" charset="0"/>
              <a:ea typeface="微软雅黑" panose="020B0503020204020204" pitchFamily="34" charset="-122"/>
            </a:endParaRPr>
          </a:p>
        </p:txBody>
      </p:sp>
      <p:sp>
        <p:nvSpPr>
          <p:cNvPr id="8" name="Rectangle 11"/>
          <p:cNvSpPr txBox="1">
            <a:spLocks noChangeArrowheads="1"/>
          </p:cNvSpPr>
          <p:nvPr/>
        </p:nvSpPr>
        <p:spPr bwMode="auto">
          <a:xfrm>
            <a:off x="228600" y="228600"/>
            <a:ext cx="5486400" cy="563563"/>
          </a:xfrm>
          <a:prstGeom prst="rect">
            <a:avLst/>
          </a:prstGeom>
          <a:noFill/>
          <a:ln w="9525">
            <a:noFill/>
            <a:miter lim="800000"/>
            <a:headEnd/>
            <a:tailEnd/>
          </a:ln>
        </p:spPr>
        <p:txBody>
          <a:bodyPr anchor="ctr"/>
          <a:lstStyle/>
          <a:p>
            <a:pPr marL="577850" indent="-577850" algn="ctr">
              <a:spcAft>
                <a:spcPct val="70000"/>
              </a:spcAft>
              <a:buClr>
                <a:schemeClr val="tx2"/>
              </a:buClr>
              <a:defRPr/>
            </a:pPr>
            <a:r>
              <a:rPr lang="zh-CN" altLang="en-US" sz="3200" b="1" baseline="0" dirty="0">
                <a:solidFill>
                  <a:schemeClr val="tx2"/>
                </a:solidFill>
                <a:latin typeface="+mj-lt"/>
                <a:ea typeface="+mj-ea"/>
                <a:cs typeface="+mj-cs"/>
              </a:rPr>
              <a:t>云计算技术系统结构（续）</a:t>
            </a: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0" name="Picture 8" descr="PPT内页副本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3" y="-17463"/>
            <a:ext cx="9144000" cy="685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891" name="Rectangle 11"/>
          <p:cNvSpPr>
            <a:spLocks noGrp="1" noChangeArrowheads="1"/>
          </p:cNvSpPr>
          <p:nvPr>
            <p:ph type="title"/>
          </p:nvPr>
        </p:nvSpPr>
        <p:spPr>
          <a:xfrm>
            <a:off x="0" y="274638"/>
            <a:ext cx="5486400" cy="563562"/>
          </a:xfrm>
        </p:spPr>
        <p:txBody>
          <a:bodyPr/>
          <a:lstStyle/>
          <a:p>
            <a:pPr eaLnBrk="1" hangingPunct="1"/>
            <a:r>
              <a:rPr lang="zh-CN" altLang="en-US" sz="3600" b="1" smtClean="0"/>
              <a:t>云计算和下一代</a:t>
            </a:r>
            <a:r>
              <a:rPr lang="en-US" altLang="zh-CN" sz="3600" b="1" smtClean="0"/>
              <a:t>IT</a:t>
            </a:r>
            <a:r>
              <a:rPr lang="zh-CN" altLang="en-US" sz="3600" b="1" smtClean="0"/>
              <a:t>架构</a:t>
            </a:r>
          </a:p>
        </p:txBody>
      </p:sp>
      <p:sp>
        <p:nvSpPr>
          <p:cNvPr id="37892" name="灯片编号占位符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eaLnBrk="1" hangingPunct="1"/>
            <a:fld id="{7E50EE89-8889-4257-9726-590067D80307}" type="slidenum">
              <a:rPr lang="en-US" altLang="zh-CN" baseline="0" smtClean="0"/>
              <a:pPr eaLnBrk="1" hangingPunct="1"/>
              <a:t>36</a:t>
            </a:fld>
            <a:endParaRPr lang="en-US" altLang="zh-CN" baseline="0" smtClean="0"/>
          </a:p>
        </p:txBody>
      </p:sp>
      <p:grpSp>
        <p:nvGrpSpPr>
          <p:cNvPr id="37893" name="Group 4"/>
          <p:cNvGrpSpPr>
            <a:grpSpLocks/>
          </p:cNvGrpSpPr>
          <p:nvPr/>
        </p:nvGrpSpPr>
        <p:grpSpPr bwMode="auto">
          <a:xfrm>
            <a:off x="749300" y="1384300"/>
            <a:ext cx="4905375" cy="800100"/>
            <a:chOff x="216" y="746"/>
            <a:chExt cx="3348" cy="504"/>
          </a:xfrm>
        </p:grpSpPr>
        <p:grpSp>
          <p:nvGrpSpPr>
            <p:cNvPr id="37917" name="Group 5"/>
            <p:cNvGrpSpPr>
              <a:grpSpLocks/>
            </p:cNvGrpSpPr>
            <p:nvPr/>
          </p:nvGrpSpPr>
          <p:grpSpPr bwMode="auto">
            <a:xfrm>
              <a:off x="216" y="746"/>
              <a:ext cx="3348" cy="504"/>
              <a:chOff x="216" y="962"/>
              <a:chExt cx="3348" cy="288"/>
            </a:xfrm>
          </p:grpSpPr>
          <p:sp>
            <p:nvSpPr>
              <p:cNvPr id="37919" name="AutoShape 6"/>
              <p:cNvSpPr>
                <a:spLocks noChangeArrowheads="1"/>
              </p:cNvSpPr>
              <p:nvPr/>
            </p:nvSpPr>
            <p:spPr bwMode="auto">
              <a:xfrm>
                <a:off x="216" y="962"/>
                <a:ext cx="1161" cy="288"/>
              </a:xfrm>
              <a:prstGeom prst="cube">
                <a:avLst>
                  <a:gd name="adj" fmla="val 25000"/>
                </a:avLst>
              </a:prstGeom>
              <a:solidFill>
                <a:srgbClr val="D60000">
                  <a:alpha val="14117"/>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eaLnBrk="1" hangingPunct="1"/>
                <a:endParaRPr kumimoji="1" lang="zh-CN" altLang="en-US" sz="1600" b="1">
                  <a:solidFill>
                    <a:srgbClr val="FFFF00"/>
                  </a:solidFill>
                  <a:latin typeface="Times New Roman" pitchFamily="18" charset="0"/>
                </a:endParaRPr>
              </a:p>
            </p:txBody>
          </p:sp>
          <p:sp>
            <p:nvSpPr>
              <p:cNvPr id="37920" name="AutoShape 7"/>
              <p:cNvSpPr>
                <a:spLocks noChangeArrowheads="1"/>
              </p:cNvSpPr>
              <p:nvPr/>
            </p:nvSpPr>
            <p:spPr bwMode="auto">
              <a:xfrm>
                <a:off x="1321" y="962"/>
                <a:ext cx="1259" cy="288"/>
              </a:xfrm>
              <a:prstGeom prst="cube">
                <a:avLst>
                  <a:gd name="adj" fmla="val 25000"/>
                </a:avLst>
              </a:prstGeom>
              <a:solidFill>
                <a:srgbClr val="529A21">
                  <a:alpha val="16078"/>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eaLnBrk="1" hangingPunct="1"/>
                <a:endParaRPr kumimoji="1" lang="zh-CN" altLang="en-US" sz="1600" b="1">
                  <a:latin typeface="Times New Roman" pitchFamily="18" charset="0"/>
                </a:endParaRPr>
              </a:p>
            </p:txBody>
          </p:sp>
          <p:sp>
            <p:nvSpPr>
              <p:cNvPr id="37921" name="AutoShape 8"/>
              <p:cNvSpPr>
                <a:spLocks noChangeArrowheads="1"/>
              </p:cNvSpPr>
              <p:nvPr/>
            </p:nvSpPr>
            <p:spPr bwMode="auto">
              <a:xfrm>
                <a:off x="2516" y="962"/>
                <a:ext cx="1048" cy="288"/>
              </a:xfrm>
              <a:prstGeom prst="cube">
                <a:avLst>
                  <a:gd name="adj" fmla="val 25000"/>
                </a:avLst>
              </a:prstGeom>
              <a:solidFill>
                <a:srgbClr val="01244B">
                  <a:alpha val="12941"/>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eaLnBrk="1" hangingPunct="1"/>
                <a:endParaRPr kumimoji="1" lang="zh-CN" altLang="en-US" sz="1600" b="1">
                  <a:solidFill>
                    <a:srgbClr val="FFFF00"/>
                  </a:solidFill>
                  <a:latin typeface="Times New Roman" pitchFamily="18" charset="0"/>
                </a:endParaRPr>
              </a:p>
            </p:txBody>
          </p:sp>
        </p:grpSp>
        <p:sp>
          <p:nvSpPr>
            <p:cNvPr id="10" name="Text Box 9"/>
            <p:cNvSpPr txBox="1">
              <a:spLocks noChangeArrowheads="1"/>
            </p:cNvSpPr>
            <p:nvPr/>
          </p:nvSpPr>
          <p:spPr bwMode="auto">
            <a:xfrm>
              <a:off x="726" y="924"/>
              <a:ext cx="2345" cy="265"/>
            </a:xfrm>
            <a:prstGeom prst="rect">
              <a:avLst/>
            </a:prstGeom>
            <a:noFill/>
            <a:ln w="9525">
              <a:noFill/>
              <a:miter lim="800000"/>
              <a:headEnd/>
              <a:tailEnd/>
            </a:ln>
            <a:effectLst/>
          </p:spPr>
          <p:txBody>
            <a:bodyPr>
              <a:spAutoFit/>
            </a:bodyPr>
            <a:lstStyle/>
            <a:p>
              <a:pPr algn="ctr" eaLnBrk="0" hangingPunct="0">
                <a:lnSpc>
                  <a:spcPct val="90000"/>
                </a:lnSpc>
                <a:defRPr/>
              </a:pPr>
              <a:r>
                <a:rPr lang="zh-CN" altLang="en-US" sz="2400" b="1" dirty="0">
                  <a:solidFill>
                    <a:srgbClr val="FF0000"/>
                  </a:solidFill>
                  <a:effectLst>
                    <a:outerShdw blurRad="38100" dist="38100" dir="2700000" algn="tl">
                      <a:srgbClr val="C0C0C0"/>
                    </a:outerShdw>
                  </a:effectLst>
                </a:rPr>
                <a:t>商业流程</a:t>
              </a:r>
            </a:p>
          </p:txBody>
        </p:sp>
      </p:grpSp>
      <p:grpSp>
        <p:nvGrpSpPr>
          <p:cNvPr id="4" name="Group 10"/>
          <p:cNvGrpSpPr>
            <a:grpSpLocks/>
          </p:cNvGrpSpPr>
          <p:nvPr/>
        </p:nvGrpSpPr>
        <p:grpSpPr bwMode="auto">
          <a:xfrm>
            <a:off x="582613" y="2727325"/>
            <a:ext cx="884237" cy="3922713"/>
            <a:chOff x="104" y="1541"/>
            <a:chExt cx="603" cy="2200"/>
          </a:xfrm>
        </p:grpSpPr>
        <p:sp>
          <p:nvSpPr>
            <p:cNvPr id="15" name="AutoShape 11"/>
            <p:cNvSpPr>
              <a:spLocks noChangeArrowheads="1"/>
            </p:cNvSpPr>
            <p:nvPr/>
          </p:nvSpPr>
          <p:spPr bwMode="auto">
            <a:xfrm>
              <a:off x="104" y="1541"/>
              <a:ext cx="603" cy="2200"/>
            </a:xfrm>
            <a:prstGeom prst="cube">
              <a:avLst>
                <a:gd name="adj" fmla="val 25000"/>
              </a:avLst>
            </a:prstGeom>
            <a:solidFill>
              <a:srgbClr val="FF9999"/>
            </a:solidFill>
            <a:ln w="9525">
              <a:noFill/>
              <a:miter lim="800000"/>
              <a:headEnd/>
              <a:tailEnd/>
            </a:ln>
            <a:effectLst/>
          </p:spPr>
          <p:txBody>
            <a:bodyPr vert="eaVert" wrap="none" anchor="ctr"/>
            <a:lstStyle/>
            <a:p>
              <a:pPr algn="ctr" eaLnBrk="0" hangingPunct="0">
                <a:lnSpc>
                  <a:spcPct val="90000"/>
                </a:lnSpc>
                <a:defRPr/>
              </a:pPr>
              <a:endParaRPr lang="zh-CN" altLang="en-US" sz="1000" b="1">
                <a:latin typeface="+mj-ea"/>
                <a:ea typeface="+mj-ea"/>
              </a:endParaRPr>
            </a:p>
            <a:p>
              <a:pPr algn="ctr" eaLnBrk="0" hangingPunct="0">
                <a:defRPr/>
              </a:pPr>
              <a:endParaRPr lang="zh-CN" altLang="en-US" b="1">
                <a:latin typeface="+mj-ea"/>
                <a:ea typeface="+mj-ea"/>
              </a:endParaRPr>
            </a:p>
          </p:txBody>
        </p:sp>
        <p:sp>
          <p:nvSpPr>
            <p:cNvPr id="16" name="Rectangle 12"/>
            <p:cNvSpPr>
              <a:spLocks noChangeArrowheads="1"/>
            </p:cNvSpPr>
            <p:nvPr/>
          </p:nvSpPr>
          <p:spPr bwMode="auto">
            <a:xfrm rot="12187">
              <a:off x="233" y="1727"/>
              <a:ext cx="189" cy="1925"/>
            </a:xfrm>
            <a:prstGeom prst="rect">
              <a:avLst/>
            </a:prstGeom>
            <a:solidFill>
              <a:srgbClr val="FF9999"/>
            </a:solidFill>
            <a:ln w="9525">
              <a:noFill/>
              <a:miter lim="800000"/>
              <a:headEnd/>
              <a:tailEnd/>
            </a:ln>
          </p:spPr>
          <p:txBody>
            <a:bodyPr vert="eaVert" lIns="0" tIns="0" rIns="0" bIns="0">
              <a:spAutoFit/>
            </a:bodyPr>
            <a:lstStyle/>
            <a:p>
              <a:pPr algn="ctr" eaLnBrk="0" hangingPunct="0">
                <a:lnSpc>
                  <a:spcPct val="90000"/>
                </a:lnSpc>
                <a:defRPr/>
              </a:pPr>
              <a:r>
                <a:rPr lang="zh-CN" altLang="en-US" sz="2000" b="1">
                  <a:latin typeface="+mj-ea"/>
                  <a:ea typeface="+mj-ea"/>
                </a:rPr>
                <a:t>协作消息</a:t>
              </a:r>
            </a:p>
          </p:txBody>
        </p:sp>
      </p:grpSp>
      <p:grpSp>
        <p:nvGrpSpPr>
          <p:cNvPr id="5" name="Group 13"/>
          <p:cNvGrpSpPr>
            <a:grpSpLocks/>
          </p:cNvGrpSpPr>
          <p:nvPr/>
        </p:nvGrpSpPr>
        <p:grpSpPr bwMode="auto">
          <a:xfrm>
            <a:off x="4238625" y="2776538"/>
            <a:ext cx="1362075" cy="3871912"/>
            <a:chOff x="2224" y="1412"/>
            <a:chExt cx="273" cy="2612"/>
          </a:xfrm>
        </p:grpSpPr>
        <p:sp>
          <p:nvSpPr>
            <p:cNvPr id="18" name="AutoShape 14"/>
            <p:cNvSpPr>
              <a:spLocks noChangeArrowheads="1"/>
            </p:cNvSpPr>
            <p:nvPr/>
          </p:nvSpPr>
          <p:spPr bwMode="auto">
            <a:xfrm>
              <a:off x="2273" y="1412"/>
              <a:ext cx="224" cy="2612"/>
            </a:xfrm>
            <a:prstGeom prst="cube">
              <a:avLst>
                <a:gd name="adj" fmla="val 25000"/>
              </a:avLst>
            </a:prstGeom>
            <a:solidFill>
              <a:srgbClr val="008000"/>
            </a:solidFill>
            <a:ln w="9525">
              <a:noFill/>
              <a:miter lim="800000"/>
              <a:headEnd/>
              <a:tailEnd/>
            </a:ln>
            <a:effectLst/>
          </p:spPr>
          <p:txBody>
            <a:bodyPr vert="eaVert" wrap="none" anchor="ctr"/>
            <a:lstStyle/>
            <a:p>
              <a:pPr algn="ctr" eaLnBrk="0" hangingPunct="0">
                <a:defRPr/>
              </a:pPr>
              <a:r>
                <a:rPr lang="zh-CN" altLang="en-US" sz="2000" b="1">
                  <a:solidFill>
                    <a:schemeClr val="tx2"/>
                  </a:solidFill>
                  <a:latin typeface="+mj-ea"/>
                  <a:ea typeface="+mj-ea"/>
                </a:rPr>
                <a:t>服务</a:t>
              </a:r>
              <a:r>
                <a:rPr lang="en-US" altLang="zh-CN" sz="2000" b="1">
                  <a:solidFill>
                    <a:schemeClr val="tx2"/>
                  </a:solidFill>
                  <a:latin typeface="+mj-ea"/>
                  <a:ea typeface="+mj-ea"/>
                </a:rPr>
                <a:t>/</a:t>
              </a:r>
              <a:r>
                <a:rPr lang="zh-CN" altLang="en-US" sz="2000" b="1">
                  <a:solidFill>
                    <a:schemeClr val="tx2"/>
                  </a:solidFill>
                  <a:latin typeface="+mj-ea"/>
                  <a:ea typeface="+mj-ea"/>
                </a:rPr>
                <a:t>资源管理 </a:t>
              </a:r>
            </a:p>
            <a:p>
              <a:pPr algn="ctr" eaLnBrk="0" hangingPunct="0">
                <a:defRPr/>
              </a:pPr>
              <a:r>
                <a:rPr lang="en-US" altLang="zh-CN" sz="2000" b="1">
                  <a:solidFill>
                    <a:schemeClr val="tx2"/>
                  </a:solidFill>
                  <a:latin typeface="+mj-ea"/>
                  <a:ea typeface="+mj-ea"/>
                </a:rPr>
                <a:t> &amp; </a:t>
              </a:r>
              <a:r>
                <a:rPr lang="zh-CN" altLang="en-US" sz="2000" b="1">
                  <a:solidFill>
                    <a:schemeClr val="tx2"/>
                  </a:solidFill>
                  <a:latin typeface="+mj-ea"/>
                  <a:ea typeface="+mj-ea"/>
                </a:rPr>
                <a:t>安全</a:t>
              </a:r>
            </a:p>
          </p:txBody>
        </p:sp>
        <p:sp>
          <p:nvSpPr>
            <p:cNvPr id="19" name="Line 15"/>
            <p:cNvSpPr>
              <a:spLocks noChangeShapeType="1"/>
            </p:cNvSpPr>
            <p:nvPr/>
          </p:nvSpPr>
          <p:spPr bwMode="auto">
            <a:xfrm rot="5400000" flipV="1">
              <a:off x="2251" y="1533"/>
              <a:ext cx="0" cy="45"/>
            </a:xfrm>
            <a:prstGeom prst="line">
              <a:avLst/>
            </a:prstGeom>
            <a:noFill/>
            <a:ln w="9525">
              <a:noFill/>
              <a:round/>
              <a:headEnd/>
              <a:tailEnd/>
            </a:ln>
            <a:effectLst/>
          </p:spPr>
          <p:txBody>
            <a:bodyPr wrap="none" anchor="ctr"/>
            <a:lstStyle/>
            <a:p>
              <a:pPr eaLnBrk="0" hangingPunct="0">
                <a:defRPr/>
              </a:pPr>
              <a:endParaRPr lang="zh-CN" altLang="en-US" b="1">
                <a:latin typeface="+mj-ea"/>
                <a:ea typeface="+mj-ea"/>
              </a:endParaRPr>
            </a:p>
          </p:txBody>
        </p:sp>
        <p:sp>
          <p:nvSpPr>
            <p:cNvPr id="20" name="Line 16"/>
            <p:cNvSpPr>
              <a:spLocks noChangeShapeType="1"/>
            </p:cNvSpPr>
            <p:nvPr/>
          </p:nvSpPr>
          <p:spPr bwMode="auto">
            <a:xfrm rot="5400000" flipV="1">
              <a:off x="2245" y="1759"/>
              <a:ext cx="0" cy="45"/>
            </a:xfrm>
            <a:prstGeom prst="line">
              <a:avLst/>
            </a:prstGeom>
            <a:noFill/>
            <a:ln w="9525">
              <a:noFill/>
              <a:round/>
              <a:headEnd/>
              <a:tailEnd/>
            </a:ln>
            <a:effectLst/>
          </p:spPr>
          <p:txBody>
            <a:bodyPr wrap="none" anchor="ctr"/>
            <a:lstStyle/>
            <a:p>
              <a:pPr eaLnBrk="0" hangingPunct="0">
                <a:defRPr/>
              </a:pPr>
              <a:endParaRPr lang="zh-CN" altLang="en-US" b="1">
                <a:latin typeface="+mj-ea"/>
                <a:ea typeface="+mj-ea"/>
              </a:endParaRPr>
            </a:p>
          </p:txBody>
        </p:sp>
        <p:sp>
          <p:nvSpPr>
            <p:cNvPr id="21" name="Line 17"/>
            <p:cNvSpPr>
              <a:spLocks noChangeShapeType="1"/>
            </p:cNvSpPr>
            <p:nvPr/>
          </p:nvSpPr>
          <p:spPr bwMode="auto">
            <a:xfrm rot="5400000" flipV="1">
              <a:off x="2251" y="2641"/>
              <a:ext cx="0" cy="45"/>
            </a:xfrm>
            <a:prstGeom prst="line">
              <a:avLst/>
            </a:prstGeom>
            <a:noFill/>
            <a:ln w="9525">
              <a:noFill/>
              <a:round/>
              <a:headEnd/>
              <a:tailEnd/>
            </a:ln>
            <a:effectLst/>
          </p:spPr>
          <p:txBody>
            <a:bodyPr wrap="none" anchor="ctr"/>
            <a:lstStyle/>
            <a:p>
              <a:pPr eaLnBrk="0" hangingPunct="0">
                <a:defRPr/>
              </a:pPr>
              <a:endParaRPr lang="zh-CN" altLang="en-US" b="1">
                <a:latin typeface="+mj-ea"/>
                <a:ea typeface="+mj-ea"/>
              </a:endParaRPr>
            </a:p>
          </p:txBody>
        </p:sp>
        <p:sp>
          <p:nvSpPr>
            <p:cNvPr id="22" name="Line 18"/>
            <p:cNvSpPr>
              <a:spLocks noChangeShapeType="1"/>
            </p:cNvSpPr>
            <p:nvPr/>
          </p:nvSpPr>
          <p:spPr bwMode="auto">
            <a:xfrm rot="5400000" flipV="1">
              <a:off x="2252" y="3427"/>
              <a:ext cx="0" cy="44"/>
            </a:xfrm>
            <a:prstGeom prst="line">
              <a:avLst/>
            </a:prstGeom>
            <a:noFill/>
            <a:ln w="9525">
              <a:noFill/>
              <a:round/>
              <a:headEnd/>
              <a:tailEnd/>
            </a:ln>
            <a:effectLst/>
          </p:spPr>
          <p:txBody>
            <a:bodyPr wrap="none" anchor="ctr"/>
            <a:lstStyle/>
            <a:p>
              <a:pPr eaLnBrk="0" hangingPunct="0">
                <a:defRPr/>
              </a:pPr>
              <a:endParaRPr lang="zh-CN" altLang="en-US" b="1">
                <a:latin typeface="+mj-ea"/>
                <a:ea typeface="+mj-ea"/>
              </a:endParaRPr>
            </a:p>
          </p:txBody>
        </p:sp>
      </p:grpSp>
      <p:sp>
        <p:nvSpPr>
          <p:cNvPr id="23" name="AutoShape 19"/>
          <p:cNvSpPr>
            <a:spLocks noChangeArrowheads="1"/>
          </p:cNvSpPr>
          <p:nvPr/>
        </p:nvSpPr>
        <p:spPr bwMode="auto">
          <a:xfrm rot="5396823" flipH="1">
            <a:off x="-231775" y="4306888"/>
            <a:ext cx="3887787" cy="795338"/>
          </a:xfrm>
          <a:prstGeom prst="cube">
            <a:avLst>
              <a:gd name="adj" fmla="val 33319"/>
            </a:avLst>
          </a:prstGeom>
          <a:solidFill>
            <a:srgbClr val="CC3300"/>
          </a:solidFill>
          <a:ln w="9525">
            <a:noFill/>
            <a:miter lim="800000"/>
            <a:headEnd/>
            <a:tailEnd/>
          </a:ln>
          <a:effectLst/>
        </p:spPr>
        <p:txBody>
          <a:bodyPr wrap="none" anchor="ctr"/>
          <a:lstStyle/>
          <a:p>
            <a:pPr algn="ctr" eaLnBrk="0" hangingPunct="0">
              <a:defRPr/>
            </a:pPr>
            <a:r>
              <a:rPr lang="zh-CN" altLang="en-US" sz="2000" b="1">
                <a:solidFill>
                  <a:schemeClr val="tx2"/>
                </a:solidFill>
                <a:latin typeface="+mj-ea"/>
                <a:ea typeface="+mj-ea"/>
              </a:rPr>
              <a:t>集成</a:t>
            </a:r>
            <a:r>
              <a:rPr lang="en-US" altLang="zh-CN" sz="2000" b="1">
                <a:solidFill>
                  <a:schemeClr val="tx2"/>
                </a:solidFill>
                <a:latin typeface="+mj-ea"/>
                <a:ea typeface="+mj-ea"/>
              </a:rPr>
              <a:t>&amp;</a:t>
            </a:r>
            <a:r>
              <a:rPr lang="zh-CN" altLang="en-US" sz="2000" b="1">
                <a:solidFill>
                  <a:schemeClr val="tx2"/>
                </a:solidFill>
                <a:latin typeface="+mj-ea"/>
                <a:ea typeface="+mj-ea"/>
              </a:rPr>
              <a:t>开发 </a:t>
            </a:r>
          </a:p>
        </p:txBody>
      </p:sp>
      <p:sp>
        <p:nvSpPr>
          <p:cNvPr id="24" name="AutoShape 20"/>
          <p:cNvSpPr>
            <a:spLocks noChangeArrowheads="1"/>
          </p:cNvSpPr>
          <p:nvPr/>
        </p:nvSpPr>
        <p:spPr bwMode="auto">
          <a:xfrm>
            <a:off x="666750" y="2312988"/>
            <a:ext cx="4900613" cy="479425"/>
          </a:xfrm>
          <a:prstGeom prst="cube">
            <a:avLst>
              <a:gd name="adj" fmla="val 25000"/>
            </a:avLst>
          </a:prstGeom>
          <a:solidFill>
            <a:schemeClr val="accent1"/>
          </a:solidFill>
          <a:ln w="9525">
            <a:noFill/>
            <a:miter lim="800000"/>
            <a:headEnd/>
            <a:tailEnd/>
          </a:ln>
          <a:effectLst/>
        </p:spPr>
        <p:txBody>
          <a:bodyPr wrap="none" anchor="ctr"/>
          <a:lstStyle/>
          <a:p>
            <a:pPr algn="ctr" eaLnBrk="0" hangingPunct="0">
              <a:defRPr/>
            </a:pPr>
            <a:r>
              <a:rPr lang="zh-CN" altLang="en-US" sz="2000" b="1" dirty="0">
                <a:latin typeface="+mj-ea"/>
                <a:ea typeface="+mj-ea"/>
              </a:rPr>
              <a:t>用户界面 </a:t>
            </a:r>
            <a:r>
              <a:rPr lang="en-US" altLang="zh-CN" sz="2000" b="1" dirty="0">
                <a:latin typeface="+mj-ea"/>
                <a:ea typeface="+mj-ea"/>
              </a:rPr>
              <a:t>&amp; </a:t>
            </a:r>
            <a:r>
              <a:rPr lang="zh-CN" altLang="en-US" sz="2000" b="1" dirty="0">
                <a:latin typeface="+mj-ea"/>
                <a:ea typeface="+mj-ea"/>
              </a:rPr>
              <a:t>接口 </a:t>
            </a:r>
          </a:p>
        </p:txBody>
      </p:sp>
      <p:sp>
        <p:nvSpPr>
          <p:cNvPr id="25" name="AutoShape 22"/>
          <p:cNvSpPr>
            <a:spLocks noChangeArrowheads="1"/>
          </p:cNvSpPr>
          <p:nvPr/>
        </p:nvSpPr>
        <p:spPr bwMode="auto">
          <a:xfrm>
            <a:off x="2144713" y="2905125"/>
            <a:ext cx="2205037" cy="936625"/>
          </a:xfrm>
          <a:prstGeom prst="cube">
            <a:avLst>
              <a:gd name="adj" fmla="val 25000"/>
            </a:avLst>
          </a:prstGeom>
          <a:solidFill>
            <a:srgbClr val="DDD6AA"/>
          </a:solidFill>
          <a:ln w="9525">
            <a:noFill/>
            <a:miter lim="800000"/>
            <a:headEnd/>
            <a:tailEnd/>
          </a:ln>
          <a:effectLst/>
        </p:spPr>
        <p:txBody>
          <a:bodyPr wrap="none" anchor="ctr"/>
          <a:lstStyle/>
          <a:p>
            <a:pPr algn="ctr" eaLnBrk="0" hangingPunct="0">
              <a:defRPr/>
            </a:pPr>
            <a:endParaRPr lang="en-GB" b="1">
              <a:latin typeface="+mj-ea"/>
              <a:ea typeface="+mj-ea"/>
            </a:endParaRPr>
          </a:p>
        </p:txBody>
      </p:sp>
      <p:sp>
        <p:nvSpPr>
          <p:cNvPr id="26" name="Text Box 23"/>
          <p:cNvSpPr txBox="1">
            <a:spLocks noChangeArrowheads="1"/>
          </p:cNvSpPr>
          <p:nvPr/>
        </p:nvSpPr>
        <p:spPr bwMode="auto">
          <a:xfrm>
            <a:off x="2409825" y="3254375"/>
            <a:ext cx="1500188" cy="387350"/>
          </a:xfrm>
          <a:prstGeom prst="rect">
            <a:avLst/>
          </a:prstGeom>
          <a:noFill/>
          <a:ln w="12700">
            <a:noFill/>
            <a:miter lim="800000"/>
            <a:headEnd type="none" w="sm" len="sm"/>
            <a:tailEnd type="none" w="sm" len="sm"/>
          </a:ln>
          <a:effectLst/>
        </p:spPr>
        <p:txBody>
          <a:bodyPr wrap="none">
            <a:spAutoFit/>
          </a:bodyPr>
          <a:lstStyle/>
          <a:p>
            <a:pPr algn="ctr" eaLnBrk="0" hangingPunct="0">
              <a:lnSpc>
                <a:spcPct val="80000"/>
              </a:lnSpc>
              <a:defRPr/>
            </a:pPr>
            <a:r>
              <a:rPr lang="zh-CN" altLang="en-US" sz="2400" b="1" dirty="0">
                <a:latin typeface="+mj-ea"/>
                <a:ea typeface="+mj-ea"/>
              </a:rPr>
              <a:t>虚拟应用 </a:t>
            </a:r>
          </a:p>
        </p:txBody>
      </p:sp>
      <p:grpSp>
        <p:nvGrpSpPr>
          <p:cNvPr id="6" name="Group 24"/>
          <p:cNvGrpSpPr>
            <a:grpSpLocks/>
          </p:cNvGrpSpPr>
          <p:nvPr/>
        </p:nvGrpSpPr>
        <p:grpSpPr bwMode="auto">
          <a:xfrm>
            <a:off x="2144713" y="3984625"/>
            <a:ext cx="2219325" cy="922338"/>
            <a:chOff x="1183" y="2325"/>
            <a:chExt cx="1514" cy="581"/>
          </a:xfrm>
        </p:grpSpPr>
        <p:sp>
          <p:nvSpPr>
            <p:cNvPr id="28" name="AutoShape 25"/>
            <p:cNvSpPr>
              <a:spLocks noChangeArrowheads="1"/>
            </p:cNvSpPr>
            <p:nvPr/>
          </p:nvSpPr>
          <p:spPr bwMode="auto">
            <a:xfrm>
              <a:off x="1183" y="2325"/>
              <a:ext cx="1514" cy="581"/>
            </a:xfrm>
            <a:prstGeom prst="cube">
              <a:avLst>
                <a:gd name="adj" fmla="val 25000"/>
              </a:avLst>
            </a:prstGeom>
            <a:solidFill>
              <a:srgbClr val="783B97"/>
            </a:solidFill>
            <a:ln w="9525">
              <a:noFill/>
              <a:miter lim="800000"/>
              <a:headEnd/>
              <a:tailEnd/>
            </a:ln>
            <a:effectLst/>
          </p:spPr>
          <p:txBody>
            <a:bodyPr wrap="none" anchor="ctr"/>
            <a:lstStyle/>
            <a:p>
              <a:pPr eaLnBrk="0" hangingPunct="0">
                <a:defRPr/>
              </a:pPr>
              <a:endParaRPr lang="zh-CN" altLang="en-US" b="1">
                <a:solidFill>
                  <a:srgbClr val="FFFF00"/>
                </a:solidFill>
                <a:latin typeface="+mj-ea"/>
                <a:ea typeface="+mj-ea"/>
              </a:endParaRPr>
            </a:p>
          </p:txBody>
        </p:sp>
        <p:sp>
          <p:nvSpPr>
            <p:cNvPr id="29" name="Text Box 26"/>
            <p:cNvSpPr txBox="1">
              <a:spLocks noChangeArrowheads="1"/>
            </p:cNvSpPr>
            <p:nvPr/>
          </p:nvSpPr>
          <p:spPr bwMode="auto">
            <a:xfrm>
              <a:off x="1291" y="2523"/>
              <a:ext cx="1216" cy="242"/>
            </a:xfrm>
            <a:prstGeom prst="rect">
              <a:avLst/>
            </a:prstGeom>
            <a:noFill/>
            <a:ln w="9525">
              <a:noFill/>
              <a:miter lim="800000"/>
              <a:headEnd/>
              <a:tailEnd/>
            </a:ln>
            <a:effectLst/>
          </p:spPr>
          <p:txBody>
            <a:bodyPr>
              <a:spAutoFit/>
            </a:bodyPr>
            <a:lstStyle/>
            <a:p>
              <a:pPr algn="ctr" eaLnBrk="0" hangingPunct="0">
                <a:lnSpc>
                  <a:spcPct val="80000"/>
                </a:lnSpc>
                <a:defRPr/>
              </a:pPr>
              <a:r>
                <a:rPr lang="zh-CN" altLang="en-US" sz="2400" b="1">
                  <a:solidFill>
                    <a:srgbClr val="FFFF00"/>
                  </a:solidFill>
                  <a:latin typeface="+mj-ea"/>
                  <a:ea typeface="+mj-ea"/>
                </a:rPr>
                <a:t>虚拟信息</a:t>
              </a:r>
            </a:p>
          </p:txBody>
        </p:sp>
      </p:grpSp>
      <p:grpSp>
        <p:nvGrpSpPr>
          <p:cNvPr id="7" name="Group 27"/>
          <p:cNvGrpSpPr>
            <a:grpSpLocks/>
          </p:cNvGrpSpPr>
          <p:nvPr/>
        </p:nvGrpSpPr>
        <p:grpSpPr bwMode="auto">
          <a:xfrm>
            <a:off x="2124075" y="5013325"/>
            <a:ext cx="2236788" cy="1655763"/>
            <a:chOff x="1155" y="2981"/>
            <a:chExt cx="1527" cy="1043"/>
          </a:xfrm>
        </p:grpSpPr>
        <p:sp>
          <p:nvSpPr>
            <p:cNvPr id="31" name="AutoShape 28"/>
            <p:cNvSpPr>
              <a:spLocks noChangeArrowheads="1"/>
            </p:cNvSpPr>
            <p:nvPr/>
          </p:nvSpPr>
          <p:spPr bwMode="auto">
            <a:xfrm>
              <a:off x="1155" y="3497"/>
              <a:ext cx="719" cy="527"/>
            </a:xfrm>
            <a:prstGeom prst="cube">
              <a:avLst>
                <a:gd name="adj" fmla="val 25000"/>
              </a:avLst>
            </a:prstGeom>
            <a:solidFill>
              <a:schemeClr val="accent2"/>
            </a:solidFill>
            <a:ln w="9525">
              <a:noFill/>
              <a:miter lim="800000"/>
              <a:headEnd/>
              <a:tailEnd/>
            </a:ln>
            <a:effectLst/>
          </p:spPr>
          <p:txBody>
            <a:bodyPr wrap="none" anchor="ctr"/>
            <a:lstStyle/>
            <a:p>
              <a:pPr algn="ctr" eaLnBrk="0" hangingPunct="0">
                <a:defRPr/>
              </a:pPr>
              <a:r>
                <a:rPr lang="zh-CN" altLang="en-US" b="1" dirty="0">
                  <a:solidFill>
                    <a:srgbClr val="FFFF00"/>
                  </a:solidFill>
                  <a:latin typeface="+mj-ea"/>
                  <a:ea typeface="+mj-ea"/>
                </a:rPr>
                <a:t>虚拟存储</a:t>
              </a:r>
            </a:p>
          </p:txBody>
        </p:sp>
        <p:sp>
          <p:nvSpPr>
            <p:cNvPr id="32" name="AutoShape 29"/>
            <p:cNvSpPr>
              <a:spLocks noChangeArrowheads="1"/>
            </p:cNvSpPr>
            <p:nvPr/>
          </p:nvSpPr>
          <p:spPr bwMode="auto">
            <a:xfrm>
              <a:off x="1913" y="3497"/>
              <a:ext cx="698" cy="525"/>
            </a:xfrm>
            <a:prstGeom prst="cube">
              <a:avLst>
                <a:gd name="adj" fmla="val 25000"/>
              </a:avLst>
            </a:prstGeom>
            <a:solidFill>
              <a:schemeClr val="accent2"/>
            </a:solidFill>
            <a:ln w="9525">
              <a:noFill/>
              <a:miter lim="800000"/>
              <a:headEnd/>
              <a:tailEnd/>
            </a:ln>
            <a:effectLst/>
          </p:spPr>
          <p:txBody>
            <a:bodyPr wrap="none" anchor="ctr"/>
            <a:lstStyle/>
            <a:p>
              <a:pPr algn="ctr" eaLnBrk="0" hangingPunct="0">
                <a:defRPr/>
              </a:pPr>
              <a:r>
                <a:rPr lang="zh-CN" altLang="en-US" b="1" dirty="0">
                  <a:solidFill>
                    <a:srgbClr val="FFFF00"/>
                  </a:solidFill>
                  <a:latin typeface="+mj-ea"/>
                  <a:ea typeface="+mj-ea"/>
                </a:rPr>
                <a:t>虚拟进程</a:t>
              </a:r>
            </a:p>
          </p:txBody>
        </p:sp>
        <p:sp>
          <p:nvSpPr>
            <p:cNvPr id="33" name="AutoShape 30"/>
            <p:cNvSpPr>
              <a:spLocks noChangeArrowheads="1"/>
            </p:cNvSpPr>
            <p:nvPr/>
          </p:nvSpPr>
          <p:spPr bwMode="auto">
            <a:xfrm>
              <a:off x="1183" y="2981"/>
              <a:ext cx="1499" cy="518"/>
            </a:xfrm>
            <a:prstGeom prst="cube">
              <a:avLst>
                <a:gd name="adj" fmla="val 25000"/>
              </a:avLst>
            </a:prstGeom>
            <a:solidFill>
              <a:schemeClr val="accent2"/>
            </a:solidFill>
            <a:ln w="9525">
              <a:noFill/>
              <a:miter lim="800000"/>
              <a:headEnd/>
              <a:tailEnd/>
            </a:ln>
            <a:effectLst/>
          </p:spPr>
          <p:txBody>
            <a:bodyPr wrap="none" anchor="ctr"/>
            <a:lstStyle/>
            <a:p>
              <a:pPr algn="ctr" eaLnBrk="0" hangingPunct="0">
                <a:lnSpc>
                  <a:spcPct val="80000"/>
                </a:lnSpc>
                <a:defRPr/>
              </a:pPr>
              <a:r>
                <a:rPr lang="zh-CN" altLang="en-US" sz="2400" b="1">
                  <a:solidFill>
                    <a:srgbClr val="FFFF00"/>
                  </a:solidFill>
                  <a:latin typeface="+mj-ea"/>
                  <a:ea typeface="+mj-ea"/>
                </a:rPr>
                <a:t>底层结构虚拟 </a:t>
              </a:r>
            </a:p>
          </p:txBody>
        </p:sp>
      </p:grpSp>
      <p:sp>
        <p:nvSpPr>
          <p:cNvPr id="34" name="Text Box 31"/>
          <p:cNvSpPr txBox="1">
            <a:spLocks noChangeArrowheads="1"/>
          </p:cNvSpPr>
          <p:nvPr/>
        </p:nvSpPr>
        <p:spPr bwMode="auto">
          <a:xfrm>
            <a:off x="6419850" y="1654175"/>
            <a:ext cx="1498600" cy="1138238"/>
          </a:xfrm>
          <a:prstGeom prst="rect">
            <a:avLst/>
          </a:prstGeom>
          <a:noFill/>
          <a:ln w="12700">
            <a:noFill/>
            <a:miter lim="800000"/>
            <a:headEnd type="none" w="sm" len="sm"/>
            <a:tailEnd type="none" w="sm" len="sm"/>
          </a:ln>
          <a:effectLst/>
        </p:spPr>
        <p:txBody>
          <a:bodyPr wrap="none">
            <a:spAutoFit/>
          </a:bodyPr>
          <a:lstStyle/>
          <a:p>
            <a:pPr algn="ctr" eaLnBrk="0" hangingPunct="0">
              <a:defRPr/>
            </a:pPr>
            <a:r>
              <a:rPr lang="zh-CN" altLang="en-US" sz="2800" dirty="0">
                <a:latin typeface="+mj-ea"/>
                <a:ea typeface="+mj-ea"/>
              </a:rPr>
              <a:t>强化</a:t>
            </a:r>
            <a:r>
              <a:rPr lang="en-US" altLang="zh-CN" sz="2800" dirty="0">
                <a:latin typeface="+mj-ea"/>
                <a:ea typeface="+mj-ea"/>
              </a:rPr>
              <a:t>:</a:t>
            </a:r>
          </a:p>
          <a:p>
            <a:pPr algn="ctr" eaLnBrk="0" hangingPunct="0">
              <a:defRPr/>
            </a:pPr>
            <a:r>
              <a:rPr lang="zh-CN" altLang="en-US" sz="2000" dirty="0">
                <a:solidFill>
                  <a:srgbClr val="FF0000"/>
                </a:solidFill>
                <a:latin typeface="+mj-ea"/>
                <a:ea typeface="+mj-ea"/>
              </a:rPr>
              <a:t>减少费用</a:t>
            </a:r>
          </a:p>
          <a:p>
            <a:pPr algn="ctr" eaLnBrk="0" hangingPunct="0">
              <a:defRPr/>
            </a:pPr>
            <a:r>
              <a:rPr lang="en-US" altLang="zh-CN" sz="2000" dirty="0">
                <a:solidFill>
                  <a:srgbClr val="FF0000"/>
                </a:solidFill>
                <a:latin typeface="+mj-ea"/>
                <a:ea typeface="+mj-ea"/>
              </a:rPr>
              <a:t>&amp; </a:t>
            </a:r>
            <a:r>
              <a:rPr lang="zh-CN" altLang="en-US" sz="2000" dirty="0">
                <a:solidFill>
                  <a:srgbClr val="FF0000"/>
                </a:solidFill>
                <a:latin typeface="+mj-ea"/>
                <a:ea typeface="+mj-ea"/>
              </a:rPr>
              <a:t>提高质量</a:t>
            </a:r>
          </a:p>
        </p:txBody>
      </p:sp>
      <p:sp>
        <p:nvSpPr>
          <p:cNvPr id="35" name="Text Box 32"/>
          <p:cNvSpPr txBox="1">
            <a:spLocks noChangeArrowheads="1"/>
          </p:cNvSpPr>
          <p:nvPr/>
        </p:nvSpPr>
        <p:spPr bwMode="auto">
          <a:xfrm>
            <a:off x="6080125" y="3111500"/>
            <a:ext cx="2236788" cy="1446213"/>
          </a:xfrm>
          <a:prstGeom prst="rect">
            <a:avLst/>
          </a:prstGeom>
          <a:noFill/>
          <a:ln w="12700">
            <a:noFill/>
            <a:miter lim="800000"/>
            <a:headEnd type="none" w="sm" len="sm"/>
            <a:tailEnd type="none" w="sm" len="sm"/>
          </a:ln>
          <a:effectLst/>
        </p:spPr>
        <p:txBody>
          <a:bodyPr wrap="none">
            <a:spAutoFit/>
          </a:bodyPr>
          <a:lstStyle/>
          <a:p>
            <a:pPr algn="ctr" eaLnBrk="0" hangingPunct="0">
              <a:defRPr/>
            </a:pPr>
            <a:r>
              <a:rPr lang="zh-CN" altLang="en-US" sz="2800" dirty="0">
                <a:latin typeface="+mj-ea"/>
                <a:ea typeface="+mj-ea"/>
              </a:rPr>
              <a:t>虚拟化</a:t>
            </a:r>
            <a:r>
              <a:rPr lang="en-US" altLang="zh-CN" sz="2800" dirty="0">
                <a:latin typeface="+mj-ea"/>
                <a:ea typeface="+mj-ea"/>
              </a:rPr>
              <a:t>:</a:t>
            </a:r>
          </a:p>
          <a:p>
            <a:pPr algn="ctr" eaLnBrk="0" hangingPunct="0">
              <a:defRPr/>
            </a:pPr>
            <a:r>
              <a:rPr lang="zh-CN" altLang="en-US" sz="2000" dirty="0">
                <a:solidFill>
                  <a:srgbClr val="FF0000"/>
                </a:solidFill>
                <a:latin typeface="+mj-ea"/>
                <a:ea typeface="+mj-ea"/>
              </a:rPr>
              <a:t>简单接入</a:t>
            </a:r>
            <a:r>
              <a:rPr lang="en-US" altLang="zh-CN" sz="2000" dirty="0">
                <a:solidFill>
                  <a:srgbClr val="FF0000"/>
                </a:solidFill>
                <a:latin typeface="+mj-ea"/>
                <a:ea typeface="+mj-ea"/>
              </a:rPr>
              <a:t>,</a:t>
            </a:r>
            <a:br>
              <a:rPr lang="en-US" altLang="zh-CN" sz="2000" dirty="0">
                <a:solidFill>
                  <a:srgbClr val="FF0000"/>
                </a:solidFill>
                <a:latin typeface="+mj-ea"/>
                <a:ea typeface="+mj-ea"/>
              </a:rPr>
            </a:br>
            <a:r>
              <a:rPr lang="zh-CN" altLang="en-US" sz="2000" dirty="0">
                <a:solidFill>
                  <a:srgbClr val="FF0000"/>
                </a:solidFill>
                <a:latin typeface="+mj-ea"/>
                <a:ea typeface="+mj-ea"/>
              </a:rPr>
              <a:t>提高终端用户管理</a:t>
            </a:r>
            <a:br>
              <a:rPr lang="zh-CN" altLang="en-US" sz="2000" dirty="0">
                <a:solidFill>
                  <a:srgbClr val="FF0000"/>
                </a:solidFill>
                <a:latin typeface="+mj-ea"/>
                <a:ea typeface="+mj-ea"/>
              </a:rPr>
            </a:br>
            <a:r>
              <a:rPr lang="en-US" altLang="zh-CN" sz="2000" dirty="0">
                <a:solidFill>
                  <a:srgbClr val="FF0000"/>
                </a:solidFill>
                <a:latin typeface="+mj-ea"/>
                <a:ea typeface="+mj-ea"/>
              </a:rPr>
              <a:t>&amp; </a:t>
            </a:r>
            <a:r>
              <a:rPr lang="zh-CN" altLang="en-US" sz="2000" dirty="0">
                <a:solidFill>
                  <a:srgbClr val="FF0000"/>
                </a:solidFill>
                <a:latin typeface="+mj-ea"/>
                <a:ea typeface="+mj-ea"/>
              </a:rPr>
              <a:t>使用最大化</a:t>
            </a:r>
          </a:p>
        </p:txBody>
      </p:sp>
      <p:sp>
        <p:nvSpPr>
          <p:cNvPr id="36" name="Text Box 33"/>
          <p:cNvSpPr txBox="1">
            <a:spLocks noChangeArrowheads="1"/>
          </p:cNvSpPr>
          <p:nvPr/>
        </p:nvSpPr>
        <p:spPr bwMode="auto">
          <a:xfrm>
            <a:off x="6142038" y="4768850"/>
            <a:ext cx="2317750" cy="1508125"/>
          </a:xfrm>
          <a:prstGeom prst="rect">
            <a:avLst/>
          </a:prstGeom>
          <a:noFill/>
          <a:ln w="12700">
            <a:noFill/>
            <a:miter lim="800000"/>
            <a:headEnd type="none" w="sm" len="sm"/>
            <a:tailEnd type="none" w="sm" len="sm"/>
          </a:ln>
          <a:effectLst/>
        </p:spPr>
        <p:txBody>
          <a:bodyPr wrap="none">
            <a:spAutoFit/>
          </a:bodyPr>
          <a:lstStyle/>
          <a:p>
            <a:pPr algn="ctr" eaLnBrk="0" hangingPunct="0">
              <a:defRPr/>
            </a:pPr>
            <a:r>
              <a:rPr lang="zh-CN" altLang="en-US" sz="2800" dirty="0">
                <a:latin typeface="+mj-ea"/>
                <a:ea typeface="+mj-ea"/>
              </a:rPr>
              <a:t>自动化</a:t>
            </a:r>
            <a:r>
              <a:rPr lang="en-US" altLang="zh-CN" sz="2800" dirty="0">
                <a:latin typeface="+mj-ea"/>
                <a:ea typeface="+mj-ea"/>
              </a:rPr>
              <a:t>:</a:t>
            </a:r>
          </a:p>
          <a:p>
            <a:pPr algn="ctr" eaLnBrk="0" hangingPunct="0">
              <a:defRPr/>
            </a:pPr>
            <a:r>
              <a:rPr lang="zh-CN" altLang="en-US" sz="2000" dirty="0">
                <a:solidFill>
                  <a:srgbClr val="FF0000"/>
                </a:solidFill>
                <a:latin typeface="+mj-ea"/>
                <a:ea typeface="+mj-ea"/>
              </a:rPr>
              <a:t>提高速度和预言性 </a:t>
            </a:r>
            <a:br>
              <a:rPr lang="zh-CN" altLang="en-US" sz="2000" dirty="0">
                <a:solidFill>
                  <a:srgbClr val="FF0000"/>
                </a:solidFill>
                <a:latin typeface="+mj-ea"/>
                <a:ea typeface="+mj-ea"/>
              </a:rPr>
            </a:br>
            <a:r>
              <a:rPr lang="en-US" altLang="zh-CN" sz="2000" dirty="0">
                <a:solidFill>
                  <a:srgbClr val="FF0000"/>
                </a:solidFill>
                <a:latin typeface="+mj-ea"/>
                <a:ea typeface="+mj-ea"/>
              </a:rPr>
              <a:t>&amp; </a:t>
            </a:r>
            <a:r>
              <a:rPr lang="zh-CN" altLang="en-US" sz="2000" dirty="0">
                <a:solidFill>
                  <a:srgbClr val="FF0000"/>
                </a:solidFill>
                <a:latin typeface="+mj-ea"/>
                <a:ea typeface="+mj-ea"/>
              </a:rPr>
              <a:t>减少劳动力</a:t>
            </a:r>
          </a:p>
          <a:p>
            <a:pPr algn="ctr" eaLnBrk="0" hangingPunct="0">
              <a:defRPr/>
            </a:pPr>
            <a:r>
              <a:rPr lang="en-US" altLang="zh-CN" sz="2400" dirty="0">
                <a:solidFill>
                  <a:srgbClr val="969696"/>
                </a:solidFill>
                <a:latin typeface="+mj-ea"/>
                <a:ea typeface="+mj-ea"/>
              </a:rPr>
              <a:t>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par>
                          <p:cTn id="8" fill="hold" nodeType="afterGroup">
                            <p:stCondLst>
                              <p:cond delay="500"/>
                            </p:stCondLst>
                            <p:childTnLst>
                              <p:par>
                                <p:cTn id="9" presetID="9"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dissolve">
                                      <p:cBhvr>
                                        <p:cTn id="11" dur="500"/>
                                        <p:tgtEl>
                                          <p:spTgt spid="7"/>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9" presetClass="entr" presetSubtype="0" fill="hold" grpId="0" nodeType="clickEffect">
                                  <p:stCondLst>
                                    <p:cond delay="0"/>
                                  </p:stCondLst>
                                  <p:childTnLst>
                                    <p:set>
                                      <p:cBhvr>
                                        <p:cTn id="15" dur="1" fill="hold">
                                          <p:stCondLst>
                                            <p:cond delay="0"/>
                                          </p:stCondLst>
                                        </p:cTn>
                                        <p:tgtEl>
                                          <p:spTgt spid="34"/>
                                        </p:tgtEl>
                                        <p:attrNameLst>
                                          <p:attrName>style.visibility</p:attrName>
                                        </p:attrNameLst>
                                      </p:cBhvr>
                                      <p:to>
                                        <p:strVal val="visible"/>
                                      </p:to>
                                    </p:set>
                                    <p:animEffect transition="in" filter="dissolve">
                                      <p:cBhvr>
                                        <p:cTn id="16" dur="500"/>
                                        <p:tgtEl>
                                          <p:spTgt spid="34"/>
                                        </p:tgtEl>
                                      </p:cBhvr>
                                    </p:animEffect>
                                  </p:childTnLst>
                                </p:cTn>
                              </p:par>
                            </p:childTnLst>
                          </p:cTn>
                        </p:par>
                        <p:par>
                          <p:cTn id="17" fill="hold" nodeType="afterGroup">
                            <p:stCondLst>
                              <p:cond delay="500"/>
                            </p:stCondLst>
                            <p:childTnLst>
                              <p:par>
                                <p:cTn id="18" presetID="9" presetClass="entr" presetSubtype="0" fill="hold" grpId="0" nodeType="afterEffect">
                                  <p:stCondLst>
                                    <p:cond delay="0"/>
                                  </p:stCondLst>
                                  <p:childTnLst>
                                    <p:set>
                                      <p:cBhvr>
                                        <p:cTn id="19" dur="1" fill="hold">
                                          <p:stCondLst>
                                            <p:cond delay="0"/>
                                          </p:stCondLst>
                                        </p:cTn>
                                        <p:tgtEl>
                                          <p:spTgt spid="35"/>
                                        </p:tgtEl>
                                        <p:attrNameLst>
                                          <p:attrName>style.visibility</p:attrName>
                                        </p:attrNameLst>
                                      </p:cBhvr>
                                      <p:to>
                                        <p:strVal val="visible"/>
                                      </p:to>
                                    </p:set>
                                    <p:animEffect transition="in" filter="dissolve">
                                      <p:cBhvr>
                                        <p:cTn id="20" dur="500"/>
                                        <p:tgtEl>
                                          <p:spTgt spid="35"/>
                                        </p:tgtEl>
                                      </p:cBhvr>
                                    </p:animEffect>
                                  </p:childTnLst>
                                </p:cTn>
                              </p:par>
                            </p:childTnLst>
                          </p:cTn>
                        </p:par>
                        <p:par>
                          <p:cTn id="21" fill="hold" nodeType="afterGroup">
                            <p:stCondLst>
                              <p:cond delay="1000"/>
                            </p:stCondLst>
                            <p:childTnLst>
                              <p:par>
                                <p:cTn id="22" presetID="9" presetClass="entr" presetSubtype="0" fill="hold" grpId="0" nodeType="afterEffect">
                                  <p:stCondLst>
                                    <p:cond delay="0"/>
                                  </p:stCondLst>
                                  <p:childTnLst>
                                    <p:set>
                                      <p:cBhvr>
                                        <p:cTn id="23" dur="1" fill="hold">
                                          <p:stCondLst>
                                            <p:cond delay="0"/>
                                          </p:stCondLst>
                                        </p:cTn>
                                        <p:tgtEl>
                                          <p:spTgt spid="36"/>
                                        </p:tgtEl>
                                        <p:attrNameLst>
                                          <p:attrName>style.visibility</p:attrName>
                                        </p:attrNameLst>
                                      </p:cBhvr>
                                      <p:to>
                                        <p:strVal val="visible"/>
                                      </p:to>
                                    </p:set>
                                    <p:animEffect transition="in" filter="dissolve">
                                      <p:cBhvr>
                                        <p:cTn id="24" dur="500"/>
                                        <p:tgtEl>
                                          <p:spTgt spid="36"/>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9" presetClass="entr" presetSubtype="0" fill="hold" nodeType="click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dissolve">
                                      <p:cBhvr>
                                        <p:cTn id="29" dur="500"/>
                                        <p:tgtEl>
                                          <p:spTgt spid="5"/>
                                        </p:tgtEl>
                                      </p:cBhvr>
                                    </p:animEffect>
                                  </p:childTnLst>
                                </p:cTn>
                              </p:par>
                            </p:childTnLst>
                          </p:cTn>
                        </p:par>
                        <p:par>
                          <p:cTn id="30" fill="hold" nodeType="afterGroup">
                            <p:stCondLst>
                              <p:cond delay="500"/>
                            </p:stCondLst>
                            <p:childTnLst>
                              <p:par>
                                <p:cTn id="31" presetID="9" presetClass="entr" presetSubtype="0" fill="hold" grpId="0" nodeType="afterEffect">
                                  <p:stCondLst>
                                    <p:cond delay="0"/>
                                  </p:stCondLst>
                                  <p:childTnLst>
                                    <p:set>
                                      <p:cBhvr>
                                        <p:cTn id="32" dur="1" fill="hold">
                                          <p:stCondLst>
                                            <p:cond delay="0"/>
                                          </p:stCondLst>
                                        </p:cTn>
                                        <p:tgtEl>
                                          <p:spTgt spid="23"/>
                                        </p:tgtEl>
                                        <p:attrNameLst>
                                          <p:attrName>style.visibility</p:attrName>
                                        </p:attrNameLst>
                                      </p:cBhvr>
                                      <p:to>
                                        <p:strVal val="visible"/>
                                      </p:to>
                                    </p:set>
                                    <p:animEffect transition="in" filter="dissolve">
                                      <p:cBhvr>
                                        <p:cTn id="33" dur="500"/>
                                        <p:tgtEl>
                                          <p:spTgt spid="23"/>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9" presetClass="entr" presetSubtype="0" fill="hold" nodeType="clickEffect">
                                  <p:stCondLst>
                                    <p:cond delay="0"/>
                                  </p:stCondLst>
                                  <p:childTnLst>
                                    <p:set>
                                      <p:cBhvr>
                                        <p:cTn id="37" dur="1" fill="hold">
                                          <p:stCondLst>
                                            <p:cond delay="0"/>
                                          </p:stCondLst>
                                        </p:cTn>
                                        <p:tgtEl>
                                          <p:spTgt spid="4"/>
                                        </p:tgtEl>
                                        <p:attrNameLst>
                                          <p:attrName>style.visibility</p:attrName>
                                        </p:attrNameLst>
                                      </p:cBhvr>
                                      <p:to>
                                        <p:strVal val="visible"/>
                                      </p:to>
                                    </p:set>
                                    <p:animEffect transition="in" filter="dissolve">
                                      <p:cBhvr>
                                        <p:cTn id="38" dur="500"/>
                                        <p:tgtEl>
                                          <p:spTgt spid="4"/>
                                        </p:tgtEl>
                                      </p:cBhvr>
                                    </p:animEffect>
                                  </p:childTnLst>
                                </p:cTn>
                              </p:par>
                            </p:childTnLst>
                          </p:cTn>
                        </p:par>
                        <p:par>
                          <p:cTn id="39" fill="hold" nodeType="afterGroup">
                            <p:stCondLst>
                              <p:cond delay="500"/>
                            </p:stCondLst>
                            <p:childTnLst>
                              <p:par>
                                <p:cTn id="40" presetID="9" presetClass="entr" presetSubtype="0" fill="hold" grpId="0" nodeType="afterEffect">
                                  <p:stCondLst>
                                    <p:cond delay="0"/>
                                  </p:stCondLst>
                                  <p:childTnLst>
                                    <p:set>
                                      <p:cBhvr>
                                        <p:cTn id="41" dur="1" fill="hold">
                                          <p:stCondLst>
                                            <p:cond delay="0"/>
                                          </p:stCondLst>
                                        </p:cTn>
                                        <p:tgtEl>
                                          <p:spTgt spid="24"/>
                                        </p:tgtEl>
                                        <p:attrNameLst>
                                          <p:attrName>style.visibility</p:attrName>
                                        </p:attrNameLst>
                                      </p:cBhvr>
                                      <p:to>
                                        <p:strVal val="visible"/>
                                      </p:to>
                                    </p:set>
                                    <p:animEffect transition="in" filter="dissolve">
                                      <p:cBhvr>
                                        <p:cTn id="42"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P spid="34" grpId="0"/>
      <p:bldP spid="35" grpId="0"/>
      <p:bldP spid="36"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4" name="Picture 8" descr="PPT内页副本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3" y="-17463"/>
            <a:ext cx="9144000" cy="685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15" name="灯片编号占位符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eaLnBrk="1" hangingPunct="1"/>
            <a:fld id="{E25885BA-E2E5-4048-8DBC-5D33740AE00C}" type="slidenum">
              <a:rPr lang="en-US" altLang="zh-CN" baseline="0" smtClean="0"/>
              <a:pPr eaLnBrk="1" hangingPunct="1"/>
              <a:t>37</a:t>
            </a:fld>
            <a:endParaRPr lang="en-US" altLang="zh-CN" baseline="0" smtClean="0"/>
          </a:p>
        </p:txBody>
      </p:sp>
      <p:grpSp>
        <p:nvGrpSpPr>
          <p:cNvPr id="38916" name="Group 4"/>
          <p:cNvGrpSpPr>
            <a:grpSpLocks/>
          </p:cNvGrpSpPr>
          <p:nvPr/>
        </p:nvGrpSpPr>
        <p:grpSpPr bwMode="auto">
          <a:xfrm>
            <a:off x="517525" y="2655888"/>
            <a:ext cx="882650" cy="3862387"/>
            <a:chOff x="104" y="1541"/>
            <a:chExt cx="603" cy="2240"/>
          </a:xfrm>
        </p:grpSpPr>
        <p:sp>
          <p:nvSpPr>
            <p:cNvPr id="38949" name="AutoShape 5"/>
            <p:cNvSpPr>
              <a:spLocks noChangeArrowheads="1"/>
            </p:cNvSpPr>
            <p:nvPr/>
          </p:nvSpPr>
          <p:spPr bwMode="auto">
            <a:xfrm>
              <a:off x="104" y="1541"/>
              <a:ext cx="603" cy="2240"/>
            </a:xfrm>
            <a:prstGeom prst="cube">
              <a:avLst>
                <a:gd name="adj" fmla="val 25000"/>
              </a:avLst>
            </a:prstGeom>
            <a:solidFill>
              <a:srgbClr val="FF9999">
                <a:alpha val="25098"/>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eaVert" wrap="none" anchor="ct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algn="ctr" eaLnBrk="1" hangingPunct="1">
                <a:lnSpc>
                  <a:spcPct val="90000"/>
                </a:lnSpc>
              </a:pPr>
              <a:endParaRPr kumimoji="1" lang="zh-CN" altLang="en-US" sz="1000">
                <a:latin typeface="Times New Roman" pitchFamily="18" charset="0"/>
              </a:endParaRPr>
            </a:p>
            <a:p>
              <a:pPr algn="ctr" eaLnBrk="1" hangingPunct="1"/>
              <a:endParaRPr kumimoji="1" lang="zh-CN" altLang="en-US" sz="1600">
                <a:latin typeface="Times New Roman" pitchFamily="18" charset="0"/>
              </a:endParaRPr>
            </a:p>
          </p:txBody>
        </p:sp>
        <p:sp>
          <p:nvSpPr>
            <p:cNvPr id="39" name="Rectangle 6"/>
            <p:cNvSpPr>
              <a:spLocks noChangeArrowheads="1"/>
            </p:cNvSpPr>
            <p:nvPr/>
          </p:nvSpPr>
          <p:spPr bwMode="auto">
            <a:xfrm rot="12187">
              <a:off x="233" y="1727"/>
              <a:ext cx="189" cy="1925"/>
            </a:xfrm>
            <a:prstGeom prst="rect">
              <a:avLst/>
            </a:prstGeom>
            <a:noFill/>
            <a:ln w="9525">
              <a:noFill/>
              <a:miter lim="800000"/>
              <a:headEnd/>
              <a:tailEnd/>
            </a:ln>
          </p:spPr>
          <p:txBody>
            <a:bodyPr vert="eaVert" lIns="0" tIns="0" rIns="0" bIns="0">
              <a:spAutoFit/>
            </a:bodyPr>
            <a:lstStyle/>
            <a:p>
              <a:pPr algn="ctr" eaLnBrk="0" hangingPunct="0">
                <a:lnSpc>
                  <a:spcPct val="90000"/>
                </a:lnSpc>
                <a:defRPr/>
              </a:pPr>
              <a:r>
                <a:rPr lang="zh-CN" altLang="en-US" sz="2000">
                  <a:solidFill>
                    <a:srgbClr val="C0C0C0"/>
                  </a:solidFill>
                  <a:effectLst>
                    <a:outerShdw blurRad="38100" dist="38100" dir="2700000" algn="tl">
                      <a:srgbClr val="C0C0C0"/>
                    </a:outerShdw>
                  </a:effectLst>
                </a:rPr>
                <a:t>协作消息</a:t>
              </a:r>
            </a:p>
          </p:txBody>
        </p:sp>
      </p:grpSp>
      <p:grpSp>
        <p:nvGrpSpPr>
          <p:cNvPr id="38917" name="Group 7"/>
          <p:cNvGrpSpPr>
            <a:grpSpLocks/>
          </p:cNvGrpSpPr>
          <p:nvPr/>
        </p:nvGrpSpPr>
        <p:grpSpPr bwMode="auto">
          <a:xfrm>
            <a:off x="681038" y="1393825"/>
            <a:ext cx="4906962" cy="800100"/>
            <a:chOff x="216" y="962"/>
            <a:chExt cx="3348" cy="288"/>
          </a:xfrm>
        </p:grpSpPr>
        <p:sp>
          <p:nvSpPr>
            <p:cNvPr id="38946" name="AutoShape 8"/>
            <p:cNvSpPr>
              <a:spLocks noChangeArrowheads="1"/>
            </p:cNvSpPr>
            <p:nvPr/>
          </p:nvSpPr>
          <p:spPr bwMode="auto">
            <a:xfrm>
              <a:off x="216" y="962"/>
              <a:ext cx="1161" cy="288"/>
            </a:xfrm>
            <a:prstGeom prst="cube">
              <a:avLst>
                <a:gd name="adj" fmla="val 25000"/>
              </a:avLst>
            </a:prstGeom>
            <a:solidFill>
              <a:srgbClr val="D60000">
                <a:alpha val="14117"/>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eaLnBrk="1" hangingPunct="1"/>
              <a:endParaRPr kumimoji="1" lang="zh-CN" altLang="en-US" sz="1600">
                <a:latin typeface="Times New Roman" pitchFamily="18" charset="0"/>
              </a:endParaRPr>
            </a:p>
          </p:txBody>
        </p:sp>
        <p:sp>
          <p:nvSpPr>
            <p:cNvPr id="38947" name="AutoShape 9"/>
            <p:cNvSpPr>
              <a:spLocks noChangeArrowheads="1"/>
            </p:cNvSpPr>
            <p:nvPr/>
          </p:nvSpPr>
          <p:spPr bwMode="auto">
            <a:xfrm>
              <a:off x="1321" y="962"/>
              <a:ext cx="1259" cy="288"/>
            </a:xfrm>
            <a:prstGeom prst="cube">
              <a:avLst>
                <a:gd name="adj" fmla="val 25000"/>
              </a:avLst>
            </a:prstGeom>
            <a:solidFill>
              <a:srgbClr val="529A21">
                <a:alpha val="16078"/>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eaLnBrk="1" hangingPunct="1"/>
              <a:endParaRPr kumimoji="1" lang="zh-CN" altLang="en-US" sz="1600">
                <a:latin typeface="Times New Roman" pitchFamily="18" charset="0"/>
              </a:endParaRPr>
            </a:p>
          </p:txBody>
        </p:sp>
        <p:sp>
          <p:nvSpPr>
            <p:cNvPr id="38948" name="AutoShape 10"/>
            <p:cNvSpPr>
              <a:spLocks noChangeArrowheads="1"/>
            </p:cNvSpPr>
            <p:nvPr/>
          </p:nvSpPr>
          <p:spPr bwMode="auto">
            <a:xfrm>
              <a:off x="2516" y="962"/>
              <a:ext cx="1048" cy="288"/>
            </a:xfrm>
            <a:prstGeom prst="cube">
              <a:avLst>
                <a:gd name="adj" fmla="val 25000"/>
              </a:avLst>
            </a:prstGeom>
            <a:solidFill>
              <a:srgbClr val="01244B">
                <a:alpha val="12941"/>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eaLnBrk="1" hangingPunct="1"/>
              <a:endParaRPr kumimoji="1" lang="zh-CN" altLang="en-US" sz="1600">
                <a:latin typeface="Times New Roman" pitchFamily="18" charset="0"/>
              </a:endParaRPr>
            </a:p>
          </p:txBody>
        </p:sp>
      </p:grpSp>
      <p:sp>
        <p:nvSpPr>
          <p:cNvPr id="44" name="Text Box 11"/>
          <p:cNvSpPr txBox="1">
            <a:spLocks noChangeArrowheads="1"/>
          </p:cNvSpPr>
          <p:nvPr/>
        </p:nvSpPr>
        <p:spPr bwMode="auto">
          <a:xfrm>
            <a:off x="1428750" y="1676400"/>
            <a:ext cx="3436938" cy="420688"/>
          </a:xfrm>
          <a:prstGeom prst="rect">
            <a:avLst/>
          </a:prstGeom>
          <a:noFill/>
          <a:ln w="9525">
            <a:noFill/>
            <a:miter lim="800000"/>
            <a:headEnd/>
            <a:tailEnd/>
          </a:ln>
          <a:effectLst/>
        </p:spPr>
        <p:txBody>
          <a:bodyPr>
            <a:spAutoFit/>
          </a:bodyPr>
          <a:lstStyle/>
          <a:p>
            <a:pPr algn="ctr" eaLnBrk="0" hangingPunct="0">
              <a:lnSpc>
                <a:spcPct val="90000"/>
              </a:lnSpc>
              <a:defRPr/>
            </a:pPr>
            <a:r>
              <a:rPr lang="zh-CN" altLang="en-US" sz="2400">
                <a:solidFill>
                  <a:srgbClr val="C0C0C0"/>
                </a:solidFill>
                <a:effectLst>
                  <a:outerShdw blurRad="38100" dist="38100" dir="2700000" algn="tl">
                    <a:srgbClr val="C0C0C0"/>
                  </a:outerShdw>
                </a:effectLst>
              </a:rPr>
              <a:t>商业流程</a:t>
            </a:r>
            <a:endParaRPr lang="en-US" altLang="zh-CN" sz="2400">
              <a:solidFill>
                <a:srgbClr val="C0C0C0"/>
              </a:solidFill>
              <a:effectLst>
                <a:outerShdw blurRad="38100" dist="38100" dir="2700000" algn="tl">
                  <a:srgbClr val="C0C0C0"/>
                </a:outerShdw>
              </a:effectLst>
            </a:endParaRPr>
          </a:p>
        </p:txBody>
      </p:sp>
      <p:grpSp>
        <p:nvGrpSpPr>
          <p:cNvPr id="38919" name="Group 12"/>
          <p:cNvGrpSpPr>
            <a:grpSpLocks/>
          </p:cNvGrpSpPr>
          <p:nvPr/>
        </p:nvGrpSpPr>
        <p:grpSpPr bwMode="auto">
          <a:xfrm>
            <a:off x="4173538" y="2701925"/>
            <a:ext cx="1360487" cy="3816350"/>
            <a:chOff x="2224" y="1412"/>
            <a:chExt cx="273" cy="2612"/>
          </a:xfrm>
        </p:grpSpPr>
        <p:sp>
          <p:nvSpPr>
            <p:cNvPr id="46" name="AutoShape 13"/>
            <p:cNvSpPr>
              <a:spLocks noChangeArrowheads="1"/>
            </p:cNvSpPr>
            <p:nvPr/>
          </p:nvSpPr>
          <p:spPr bwMode="auto">
            <a:xfrm>
              <a:off x="2273" y="1412"/>
              <a:ext cx="224" cy="2612"/>
            </a:xfrm>
            <a:prstGeom prst="cube">
              <a:avLst>
                <a:gd name="adj" fmla="val 25000"/>
              </a:avLst>
            </a:prstGeom>
            <a:solidFill>
              <a:srgbClr val="008000">
                <a:alpha val="14999"/>
              </a:srgbClr>
            </a:solidFill>
            <a:ln w="9525">
              <a:noFill/>
              <a:miter lim="800000"/>
              <a:headEnd/>
              <a:tailEnd/>
            </a:ln>
            <a:effectLst/>
          </p:spPr>
          <p:txBody>
            <a:bodyPr vert="eaVert" wrap="none" anchor="ctr"/>
            <a:lstStyle/>
            <a:p>
              <a:pPr algn="ctr" eaLnBrk="0" hangingPunct="0">
                <a:defRPr/>
              </a:pPr>
              <a:r>
                <a:rPr lang="zh-CN" altLang="en-US" sz="2000" dirty="0">
                  <a:solidFill>
                    <a:srgbClr val="C0C0C0"/>
                  </a:solidFill>
                  <a:effectLst>
                    <a:outerShdw blurRad="38100" dist="38100" dir="2700000" algn="tl">
                      <a:srgbClr val="000000"/>
                    </a:outerShdw>
                  </a:effectLst>
                </a:rPr>
                <a:t>服务</a:t>
              </a:r>
              <a:r>
                <a:rPr lang="en-US" altLang="zh-CN" sz="2000" dirty="0">
                  <a:solidFill>
                    <a:srgbClr val="C0C0C0"/>
                  </a:solidFill>
                  <a:effectLst>
                    <a:outerShdw blurRad="38100" dist="38100" dir="2700000" algn="tl">
                      <a:srgbClr val="000000"/>
                    </a:outerShdw>
                  </a:effectLst>
                </a:rPr>
                <a:t>/</a:t>
              </a:r>
              <a:r>
                <a:rPr lang="zh-CN" altLang="en-US" sz="2000" dirty="0">
                  <a:solidFill>
                    <a:srgbClr val="C0C0C0"/>
                  </a:solidFill>
                  <a:effectLst>
                    <a:outerShdw blurRad="38100" dist="38100" dir="2700000" algn="tl">
                      <a:srgbClr val="000000"/>
                    </a:outerShdw>
                  </a:effectLst>
                </a:rPr>
                <a:t>资源管理</a:t>
              </a:r>
            </a:p>
            <a:p>
              <a:pPr algn="ctr" eaLnBrk="0" hangingPunct="0">
                <a:defRPr/>
              </a:pPr>
              <a:r>
                <a:rPr lang="en-US" altLang="zh-CN" sz="2000" dirty="0">
                  <a:solidFill>
                    <a:srgbClr val="C0C0C0"/>
                  </a:solidFill>
                  <a:effectLst>
                    <a:outerShdw blurRad="38100" dist="38100" dir="2700000" algn="tl">
                      <a:srgbClr val="000000"/>
                    </a:outerShdw>
                  </a:effectLst>
                </a:rPr>
                <a:t> &amp; </a:t>
              </a:r>
              <a:r>
                <a:rPr lang="zh-CN" altLang="en-US" sz="2000" dirty="0">
                  <a:solidFill>
                    <a:srgbClr val="C0C0C0"/>
                  </a:solidFill>
                  <a:effectLst>
                    <a:outerShdw blurRad="38100" dist="38100" dir="2700000" algn="tl">
                      <a:srgbClr val="000000"/>
                    </a:outerShdw>
                  </a:effectLst>
                </a:rPr>
                <a:t>安全</a:t>
              </a:r>
            </a:p>
          </p:txBody>
        </p:sp>
        <p:sp>
          <p:nvSpPr>
            <p:cNvPr id="38942" name="Line 14"/>
            <p:cNvSpPr>
              <a:spLocks noChangeShapeType="1"/>
            </p:cNvSpPr>
            <p:nvPr/>
          </p:nvSpPr>
          <p:spPr bwMode="auto">
            <a:xfrm rot="5400000" flipV="1">
              <a:off x="2251" y="1532"/>
              <a:ext cx="0" cy="45"/>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38943" name="Line 15"/>
            <p:cNvSpPr>
              <a:spLocks noChangeShapeType="1"/>
            </p:cNvSpPr>
            <p:nvPr/>
          </p:nvSpPr>
          <p:spPr bwMode="auto">
            <a:xfrm rot="5400000" flipV="1">
              <a:off x="2247" y="1754"/>
              <a:ext cx="0" cy="45"/>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38944" name="Line 16"/>
            <p:cNvSpPr>
              <a:spLocks noChangeShapeType="1"/>
            </p:cNvSpPr>
            <p:nvPr/>
          </p:nvSpPr>
          <p:spPr bwMode="auto">
            <a:xfrm rot="5400000" flipV="1">
              <a:off x="2251" y="2641"/>
              <a:ext cx="0" cy="45"/>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38945" name="Line 17"/>
            <p:cNvSpPr>
              <a:spLocks noChangeShapeType="1"/>
            </p:cNvSpPr>
            <p:nvPr/>
          </p:nvSpPr>
          <p:spPr bwMode="auto">
            <a:xfrm rot="5400000" flipV="1">
              <a:off x="2252" y="3427"/>
              <a:ext cx="0" cy="44"/>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grpSp>
      <p:sp>
        <p:nvSpPr>
          <p:cNvPr id="51" name="AutoShape 18"/>
          <p:cNvSpPr>
            <a:spLocks noChangeArrowheads="1"/>
          </p:cNvSpPr>
          <p:nvPr/>
        </p:nvSpPr>
        <p:spPr bwMode="auto">
          <a:xfrm rot="5396823" flipH="1">
            <a:off x="-284162" y="4184650"/>
            <a:ext cx="3832225" cy="796925"/>
          </a:xfrm>
          <a:prstGeom prst="cube">
            <a:avLst>
              <a:gd name="adj" fmla="val 33319"/>
            </a:avLst>
          </a:prstGeom>
          <a:solidFill>
            <a:srgbClr val="CC3300">
              <a:alpha val="14999"/>
            </a:srgbClr>
          </a:solidFill>
          <a:ln w="9525">
            <a:noFill/>
            <a:miter lim="800000"/>
            <a:headEnd/>
            <a:tailEnd/>
          </a:ln>
          <a:effectLst/>
        </p:spPr>
        <p:txBody>
          <a:bodyPr wrap="none" anchor="ctr"/>
          <a:lstStyle/>
          <a:p>
            <a:pPr algn="ctr" eaLnBrk="0" hangingPunct="0">
              <a:defRPr/>
            </a:pPr>
            <a:r>
              <a:rPr lang="zh-CN" altLang="en-US" sz="2000">
                <a:solidFill>
                  <a:srgbClr val="C0C0C0"/>
                </a:solidFill>
                <a:effectLst>
                  <a:outerShdw blurRad="38100" dist="38100" dir="2700000" algn="tl">
                    <a:srgbClr val="000000"/>
                  </a:outerShdw>
                </a:effectLst>
              </a:rPr>
              <a:t>集成</a:t>
            </a:r>
            <a:r>
              <a:rPr lang="en-US" altLang="zh-CN" sz="2000">
                <a:solidFill>
                  <a:srgbClr val="C0C0C0"/>
                </a:solidFill>
                <a:effectLst>
                  <a:outerShdw blurRad="38100" dist="38100" dir="2700000" algn="tl">
                    <a:srgbClr val="000000"/>
                  </a:outerShdw>
                </a:effectLst>
              </a:rPr>
              <a:t>&amp;</a:t>
            </a:r>
            <a:r>
              <a:rPr lang="zh-CN" altLang="en-US" sz="2000">
                <a:solidFill>
                  <a:srgbClr val="C0C0C0"/>
                </a:solidFill>
                <a:effectLst>
                  <a:outerShdw blurRad="38100" dist="38100" dir="2700000" algn="tl">
                    <a:srgbClr val="000000"/>
                  </a:outerShdw>
                </a:effectLst>
              </a:rPr>
              <a:t>开发</a:t>
            </a:r>
          </a:p>
        </p:txBody>
      </p:sp>
      <p:sp>
        <p:nvSpPr>
          <p:cNvPr id="38921" name="AutoShape 20"/>
          <p:cNvSpPr>
            <a:spLocks noChangeArrowheads="1"/>
          </p:cNvSpPr>
          <p:nvPr/>
        </p:nvSpPr>
        <p:spPr bwMode="auto">
          <a:xfrm>
            <a:off x="2098675" y="3900488"/>
            <a:ext cx="2217738" cy="922337"/>
          </a:xfrm>
          <a:prstGeom prst="cube">
            <a:avLst>
              <a:gd name="adj" fmla="val 25000"/>
            </a:avLst>
          </a:prstGeom>
          <a:solidFill>
            <a:srgbClr val="783B97">
              <a:alpha val="1490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eaLnBrk="1" hangingPunct="1"/>
            <a:endParaRPr kumimoji="1" lang="zh-CN" altLang="en-US" sz="1600">
              <a:latin typeface="Times New Roman" pitchFamily="18" charset="0"/>
            </a:endParaRPr>
          </a:p>
        </p:txBody>
      </p:sp>
      <p:sp>
        <p:nvSpPr>
          <p:cNvPr id="53" name="Text Box 21"/>
          <p:cNvSpPr txBox="1">
            <a:spLocks noChangeArrowheads="1"/>
          </p:cNvSpPr>
          <p:nvPr/>
        </p:nvSpPr>
        <p:spPr bwMode="auto">
          <a:xfrm>
            <a:off x="2257425" y="4214813"/>
            <a:ext cx="1785938" cy="457200"/>
          </a:xfrm>
          <a:prstGeom prst="rect">
            <a:avLst/>
          </a:prstGeom>
          <a:noFill/>
          <a:ln w="9525">
            <a:noFill/>
            <a:miter lim="800000"/>
            <a:headEnd/>
            <a:tailEnd/>
          </a:ln>
          <a:effectLst/>
        </p:spPr>
        <p:txBody>
          <a:bodyPr>
            <a:spAutoFit/>
          </a:bodyPr>
          <a:lstStyle/>
          <a:p>
            <a:pPr algn="ctr" eaLnBrk="0" hangingPunct="0">
              <a:defRPr/>
            </a:pPr>
            <a:r>
              <a:rPr lang="zh-CN" altLang="en-US" sz="2400">
                <a:solidFill>
                  <a:srgbClr val="C0C0C0"/>
                </a:solidFill>
                <a:effectLst>
                  <a:outerShdw blurRad="38100" dist="38100" dir="2700000" algn="tl">
                    <a:srgbClr val="C0C0C0"/>
                  </a:outerShdw>
                </a:effectLst>
              </a:rPr>
              <a:t>虚拟信息</a:t>
            </a:r>
            <a:endParaRPr lang="en-US" altLang="zh-CN" sz="2400">
              <a:solidFill>
                <a:srgbClr val="C0C0C0"/>
              </a:solidFill>
              <a:effectLst>
                <a:outerShdw blurRad="38100" dist="38100" dir="2700000" algn="tl">
                  <a:srgbClr val="C0C0C0"/>
                </a:outerShdw>
              </a:effectLst>
            </a:endParaRPr>
          </a:p>
        </p:txBody>
      </p:sp>
      <p:sp>
        <p:nvSpPr>
          <p:cNvPr id="54" name="AutoShape 23"/>
          <p:cNvSpPr>
            <a:spLocks noChangeArrowheads="1"/>
          </p:cNvSpPr>
          <p:nvPr/>
        </p:nvSpPr>
        <p:spPr bwMode="auto">
          <a:xfrm>
            <a:off x="2144713" y="5761038"/>
            <a:ext cx="966787" cy="836612"/>
          </a:xfrm>
          <a:prstGeom prst="cube">
            <a:avLst>
              <a:gd name="adj" fmla="val 25000"/>
            </a:avLst>
          </a:prstGeom>
          <a:solidFill>
            <a:srgbClr val="A50001">
              <a:alpha val="14999"/>
            </a:srgbClr>
          </a:solidFill>
          <a:ln w="9525">
            <a:noFill/>
            <a:miter lim="800000"/>
            <a:headEnd/>
            <a:tailEnd/>
          </a:ln>
          <a:effectLst/>
        </p:spPr>
        <p:txBody>
          <a:bodyPr wrap="none" anchor="ctr"/>
          <a:lstStyle/>
          <a:p>
            <a:pPr algn="ctr" eaLnBrk="0" hangingPunct="0">
              <a:defRPr/>
            </a:pPr>
            <a:r>
              <a:rPr lang="zh-CN" altLang="en-US">
                <a:solidFill>
                  <a:srgbClr val="C0C0C0"/>
                </a:solidFill>
                <a:effectLst>
                  <a:outerShdw blurRad="38100" dist="38100" dir="2700000" algn="tl">
                    <a:srgbClr val="000000"/>
                  </a:outerShdw>
                </a:effectLst>
              </a:rPr>
              <a:t>虚拟存储</a:t>
            </a:r>
          </a:p>
        </p:txBody>
      </p:sp>
      <p:sp>
        <p:nvSpPr>
          <p:cNvPr id="55" name="AutoShape 24"/>
          <p:cNvSpPr>
            <a:spLocks noChangeArrowheads="1"/>
          </p:cNvSpPr>
          <p:nvPr/>
        </p:nvSpPr>
        <p:spPr bwMode="auto">
          <a:xfrm>
            <a:off x="3281363" y="5761038"/>
            <a:ext cx="879475" cy="833437"/>
          </a:xfrm>
          <a:prstGeom prst="cube">
            <a:avLst>
              <a:gd name="adj" fmla="val 25000"/>
            </a:avLst>
          </a:prstGeom>
          <a:solidFill>
            <a:srgbClr val="A50001">
              <a:alpha val="14999"/>
            </a:srgbClr>
          </a:solidFill>
          <a:ln w="9525">
            <a:noFill/>
            <a:miter lim="800000"/>
            <a:headEnd/>
            <a:tailEnd/>
          </a:ln>
          <a:effectLst/>
        </p:spPr>
        <p:txBody>
          <a:bodyPr wrap="none" anchor="ctr"/>
          <a:lstStyle/>
          <a:p>
            <a:pPr algn="ctr" eaLnBrk="0" hangingPunct="0">
              <a:defRPr/>
            </a:pPr>
            <a:r>
              <a:rPr lang="zh-CN" altLang="en-US">
                <a:solidFill>
                  <a:srgbClr val="C0C0C0"/>
                </a:solidFill>
                <a:effectLst>
                  <a:outerShdw blurRad="38100" dist="38100" dir="2700000" algn="tl">
                    <a:srgbClr val="000000"/>
                  </a:outerShdw>
                </a:effectLst>
              </a:rPr>
              <a:t>虚拟进程</a:t>
            </a:r>
            <a:endParaRPr lang="en-US" altLang="zh-CN">
              <a:solidFill>
                <a:srgbClr val="C0C0C0"/>
              </a:solidFill>
              <a:effectLst>
                <a:outerShdw blurRad="38100" dist="38100" dir="2700000" algn="tl">
                  <a:srgbClr val="000000"/>
                </a:outerShdw>
              </a:effectLst>
            </a:endParaRPr>
          </a:p>
        </p:txBody>
      </p:sp>
      <p:sp>
        <p:nvSpPr>
          <p:cNvPr id="56" name="AutoShape 25"/>
          <p:cNvSpPr>
            <a:spLocks noChangeArrowheads="1"/>
          </p:cNvSpPr>
          <p:nvPr/>
        </p:nvSpPr>
        <p:spPr bwMode="auto">
          <a:xfrm>
            <a:off x="2098675" y="4941888"/>
            <a:ext cx="2197100" cy="822325"/>
          </a:xfrm>
          <a:prstGeom prst="cube">
            <a:avLst>
              <a:gd name="adj" fmla="val 25000"/>
            </a:avLst>
          </a:prstGeom>
          <a:solidFill>
            <a:srgbClr val="A50001">
              <a:alpha val="14999"/>
            </a:srgbClr>
          </a:solidFill>
          <a:ln w="9525">
            <a:noFill/>
            <a:miter lim="800000"/>
            <a:headEnd/>
            <a:tailEnd/>
          </a:ln>
          <a:effectLst/>
        </p:spPr>
        <p:txBody>
          <a:bodyPr wrap="none" anchor="ctr"/>
          <a:lstStyle/>
          <a:p>
            <a:pPr algn="ctr" eaLnBrk="0" hangingPunct="0">
              <a:defRPr/>
            </a:pPr>
            <a:r>
              <a:rPr lang="zh-CN" altLang="en-US" sz="2000">
                <a:solidFill>
                  <a:srgbClr val="C0C0C0"/>
                </a:solidFill>
                <a:effectLst>
                  <a:outerShdw blurRad="38100" dist="38100" dir="2700000" algn="tl">
                    <a:srgbClr val="000000"/>
                  </a:outerShdw>
                </a:effectLst>
              </a:rPr>
              <a:t>底层结构虚拟</a:t>
            </a:r>
            <a:endParaRPr lang="en-US" altLang="zh-CN" sz="2000">
              <a:solidFill>
                <a:srgbClr val="C0C0C0"/>
              </a:solidFill>
              <a:effectLst>
                <a:outerShdw blurRad="38100" dist="38100" dir="2700000" algn="tl">
                  <a:srgbClr val="000000"/>
                </a:outerShdw>
              </a:effectLst>
            </a:endParaRPr>
          </a:p>
        </p:txBody>
      </p:sp>
      <p:sp>
        <p:nvSpPr>
          <p:cNvPr id="38926" name="AutoShape 26"/>
          <p:cNvSpPr>
            <a:spLocks noChangeArrowheads="1"/>
          </p:cNvSpPr>
          <p:nvPr/>
        </p:nvSpPr>
        <p:spPr bwMode="auto">
          <a:xfrm>
            <a:off x="2079625" y="2846388"/>
            <a:ext cx="2203450" cy="936625"/>
          </a:xfrm>
          <a:prstGeom prst="cube">
            <a:avLst>
              <a:gd name="adj" fmla="val 25000"/>
            </a:avLst>
          </a:prstGeom>
          <a:solidFill>
            <a:srgbClr val="DDD6AA"/>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algn="ctr" eaLnBrk="1" hangingPunct="1"/>
            <a:endParaRPr kumimoji="1" lang="en-GB" altLang="zh-CN" sz="1600">
              <a:latin typeface="Times New Roman" pitchFamily="18" charset="0"/>
            </a:endParaRPr>
          </a:p>
        </p:txBody>
      </p:sp>
      <p:sp>
        <p:nvSpPr>
          <p:cNvPr id="58" name="AutoShape 27"/>
          <p:cNvSpPr>
            <a:spLocks noChangeArrowheads="1"/>
          </p:cNvSpPr>
          <p:nvPr/>
        </p:nvSpPr>
        <p:spPr bwMode="auto">
          <a:xfrm>
            <a:off x="3924300" y="2846388"/>
            <a:ext cx="361950" cy="931862"/>
          </a:xfrm>
          <a:prstGeom prst="cube">
            <a:avLst>
              <a:gd name="adj" fmla="val 64370"/>
            </a:avLst>
          </a:prstGeom>
          <a:pattFill prst="plaid">
            <a:fgClr>
              <a:srgbClr val="99CCFF"/>
            </a:fgClr>
            <a:bgClr>
              <a:schemeClr val="hlink"/>
            </a:bgClr>
          </a:pattFill>
          <a:ln w="9525">
            <a:solidFill>
              <a:schemeClr val="tx1"/>
            </a:solidFill>
            <a:miter lim="800000"/>
            <a:headEnd/>
            <a:tailEnd/>
          </a:ln>
        </p:spPr>
        <p:txBody>
          <a:bodyPr wrap="none" anchor="ct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algn="ctr" eaLnBrk="1" hangingPunct="1"/>
            <a:endParaRPr kumimoji="1" lang="en-GB" altLang="zh-CN" sz="1600">
              <a:latin typeface="Times New Roman" pitchFamily="18" charset="0"/>
            </a:endParaRPr>
          </a:p>
        </p:txBody>
      </p:sp>
      <p:sp>
        <p:nvSpPr>
          <p:cNvPr id="38928" name="Text Box 28"/>
          <p:cNvSpPr txBox="1">
            <a:spLocks noChangeArrowheads="1"/>
          </p:cNvSpPr>
          <p:nvPr/>
        </p:nvSpPr>
        <p:spPr bwMode="auto">
          <a:xfrm>
            <a:off x="2424113" y="3206750"/>
            <a:ext cx="1416050"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algn="ctr" eaLnBrk="1" hangingPunct="1">
              <a:lnSpc>
                <a:spcPct val="80000"/>
              </a:lnSpc>
            </a:pPr>
            <a:r>
              <a:rPr kumimoji="1" lang="zh-CN" altLang="en-US" sz="2400">
                <a:solidFill>
                  <a:schemeClr val="tx2"/>
                </a:solidFill>
                <a:latin typeface="Times New Roman" pitchFamily="18" charset="0"/>
              </a:rPr>
              <a:t>虚拟应用</a:t>
            </a:r>
            <a:endParaRPr kumimoji="1" lang="en-US" altLang="zh-CN" sz="2400">
              <a:solidFill>
                <a:schemeClr val="tx2"/>
              </a:solidFill>
              <a:latin typeface="Times New Roman" pitchFamily="18" charset="0"/>
            </a:endParaRPr>
          </a:p>
        </p:txBody>
      </p:sp>
      <p:grpSp>
        <p:nvGrpSpPr>
          <p:cNvPr id="5" name="Group 29"/>
          <p:cNvGrpSpPr>
            <a:grpSpLocks/>
          </p:cNvGrpSpPr>
          <p:nvPr/>
        </p:nvGrpSpPr>
        <p:grpSpPr bwMode="auto">
          <a:xfrm>
            <a:off x="5622925" y="1468438"/>
            <a:ext cx="2928938" cy="2001837"/>
            <a:chOff x="3783" y="959"/>
            <a:chExt cx="1999" cy="1261"/>
          </a:xfrm>
        </p:grpSpPr>
        <p:pic>
          <p:nvPicPr>
            <p:cNvPr id="38939" name="Picture 30" descr="Clou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83" y="959"/>
              <a:ext cx="1977" cy="12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 name="Text Box 31"/>
            <p:cNvSpPr txBox="1">
              <a:spLocks noChangeArrowheads="1"/>
            </p:cNvSpPr>
            <p:nvPr/>
          </p:nvSpPr>
          <p:spPr bwMode="auto">
            <a:xfrm>
              <a:off x="3803" y="1233"/>
              <a:ext cx="1979" cy="446"/>
            </a:xfrm>
            <a:prstGeom prst="rect">
              <a:avLst/>
            </a:prstGeom>
            <a:noFill/>
            <a:ln w="12700">
              <a:noFill/>
              <a:miter lim="800000"/>
              <a:headEnd type="none" w="sm" len="sm"/>
              <a:tailEnd type="none" w="sm" len="sm"/>
            </a:ln>
            <a:effectLst/>
          </p:spPr>
          <p:txBody>
            <a:bodyPr wrap="none">
              <a:spAutoFit/>
            </a:bodyPr>
            <a:lstStyle/>
            <a:p>
              <a:pPr algn="ctr" eaLnBrk="0" hangingPunct="0">
                <a:defRPr/>
              </a:pPr>
              <a:r>
                <a:rPr lang="zh-CN" altLang="en-US" sz="2400" b="1" dirty="0">
                  <a:latin typeface="+mj-ea"/>
                  <a:ea typeface="+mj-ea"/>
                </a:rPr>
                <a:t>云计算应用</a:t>
              </a:r>
              <a:endParaRPr lang="en-US" altLang="zh-CN" sz="2400" b="1" dirty="0">
                <a:latin typeface="+mj-ea"/>
                <a:ea typeface="+mj-ea"/>
              </a:endParaRPr>
            </a:p>
            <a:p>
              <a:pPr algn="ctr" eaLnBrk="0" hangingPunct="0">
                <a:defRPr/>
              </a:pPr>
              <a:r>
                <a:rPr lang="en-US" altLang="zh-CN" b="1" dirty="0">
                  <a:latin typeface="+mj-ea"/>
                  <a:ea typeface="+mj-ea"/>
                </a:rPr>
                <a:t>(“Software-as-a-Service”)</a:t>
              </a:r>
            </a:p>
          </p:txBody>
        </p:sp>
      </p:grpSp>
      <p:grpSp>
        <p:nvGrpSpPr>
          <p:cNvPr id="6" name="Group 32"/>
          <p:cNvGrpSpPr>
            <a:grpSpLocks/>
          </p:cNvGrpSpPr>
          <p:nvPr/>
        </p:nvGrpSpPr>
        <p:grpSpPr bwMode="auto">
          <a:xfrm>
            <a:off x="5765800" y="3343275"/>
            <a:ext cx="3040063" cy="2517775"/>
            <a:chOff x="3686" y="2022"/>
            <a:chExt cx="2074" cy="1586"/>
          </a:xfrm>
        </p:grpSpPr>
        <p:pic>
          <p:nvPicPr>
            <p:cNvPr id="38933" name="Picture 3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22" y="2022"/>
              <a:ext cx="1338"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pic>
          <p:nvPicPr>
            <p:cNvPr id="38934" name="Picture 3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16" y="2158"/>
              <a:ext cx="592" cy="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pic>
          <p:nvPicPr>
            <p:cNvPr id="38935" name="Picture 3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67" y="2618"/>
              <a:ext cx="644" cy="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pic>
          <p:nvPicPr>
            <p:cNvPr id="38936" name="Picture 3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686" y="2658"/>
              <a:ext cx="740" cy="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pic>
          <p:nvPicPr>
            <p:cNvPr id="38937" name="Picture 3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497" y="3057"/>
              <a:ext cx="1038" cy="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pic>
          <p:nvPicPr>
            <p:cNvPr id="38938" name="Picture 3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776" y="3416"/>
              <a:ext cx="57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grpSp>
      <p:sp>
        <p:nvSpPr>
          <p:cNvPr id="70" name="AutoShape 46"/>
          <p:cNvSpPr>
            <a:spLocks noChangeArrowheads="1"/>
          </p:cNvSpPr>
          <p:nvPr/>
        </p:nvSpPr>
        <p:spPr bwMode="auto">
          <a:xfrm>
            <a:off x="600075" y="2241550"/>
            <a:ext cx="4900613" cy="479425"/>
          </a:xfrm>
          <a:prstGeom prst="cube">
            <a:avLst>
              <a:gd name="adj" fmla="val 25000"/>
            </a:avLst>
          </a:prstGeom>
          <a:solidFill>
            <a:schemeClr val="accent1">
              <a:alpha val="25999"/>
            </a:schemeClr>
          </a:solidFill>
          <a:ln w="9525">
            <a:noFill/>
            <a:miter lim="800000"/>
            <a:headEnd/>
            <a:tailEnd/>
          </a:ln>
          <a:effectLst/>
        </p:spPr>
        <p:txBody>
          <a:bodyPr wrap="none" anchor="ctr"/>
          <a:lstStyle/>
          <a:p>
            <a:pPr algn="ctr" eaLnBrk="0" hangingPunct="0">
              <a:defRPr/>
            </a:pPr>
            <a:r>
              <a:rPr lang="zh-CN" altLang="en-US" sz="2000">
                <a:solidFill>
                  <a:srgbClr val="C0C0C0"/>
                </a:solidFill>
                <a:effectLst>
                  <a:outerShdw blurRad="38100" dist="38100" dir="2700000" algn="tl">
                    <a:srgbClr val="000000"/>
                  </a:outerShdw>
                </a:effectLst>
              </a:rPr>
              <a:t>用户界面 </a:t>
            </a:r>
            <a:r>
              <a:rPr lang="en-US" altLang="zh-CN" sz="2000">
                <a:solidFill>
                  <a:srgbClr val="C0C0C0"/>
                </a:solidFill>
                <a:effectLst>
                  <a:outerShdw blurRad="38100" dist="38100" dir="2700000" algn="tl">
                    <a:srgbClr val="000000"/>
                  </a:outerShdw>
                </a:effectLst>
              </a:rPr>
              <a:t>&amp; </a:t>
            </a:r>
            <a:r>
              <a:rPr lang="zh-CN" altLang="en-US" sz="2000">
                <a:solidFill>
                  <a:srgbClr val="C0C0C0"/>
                </a:solidFill>
                <a:effectLst>
                  <a:outerShdw blurRad="38100" dist="38100" dir="2700000" algn="tl">
                    <a:srgbClr val="000000"/>
                  </a:outerShdw>
                </a:effectLst>
              </a:rPr>
              <a:t>接口</a:t>
            </a:r>
            <a:endParaRPr lang="en-US" altLang="zh-CN" sz="2000">
              <a:solidFill>
                <a:srgbClr val="C0C0C0"/>
              </a:solidFill>
              <a:effectLst>
                <a:outerShdw blurRad="38100" dist="38100" dir="2700000" algn="tl">
                  <a:srgbClr val="000000"/>
                </a:outerShdw>
              </a:effectLst>
            </a:endParaRPr>
          </a:p>
        </p:txBody>
      </p:sp>
      <p:sp>
        <p:nvSpPr>
          <p:cNvPr id="38932" name="Rectangle 11"/>
          <p:cNvSpPr>
            <a:spLocks noGrp="1" noChangeArrowheads="1"/>
          </p:cNvSpPr>
          <p:nvPr>
            <p:ph type="title"/>
          </p:nvPr>
        </p:nvSpPr>
        <p:spPr>
          <a:xfrm>
            <a:off x="0" y="274638"/>
            <a:ext cx="5486400" cy="563562"/>
          </a:xfrm>
        </p:spPr>
        <p:txBody>
          <a:bodyPr/>
          <a:lstStyle/>
          <a:p>
            <a:pPr eaLnBrk="1" hangingPunct="1"/>
            <a:r>
              <a:rPr lang="zh-CN" altLang="en-US" sz="3600" b="1" smtClean="0"/>
              <a:t>云计算和下一代</a:t>
            </a:r>
            <a:r>
              <a:rPr lang="en-US" altLang="zh-CN" sz="3600" b="1" smtClean="0"/>
              <a:t>IT</a:t>
            </a:r>
            <a:r>
              <a:rPr lang="zh-CN" altLang="en-US" sz="3600" b="1" smtClean="0"/>
              <a:t>架构</a:t>
            </a:r>
            <a:r>
              <a:rPr lang="en-US" altLang="zh-CN" sz="3600" b="1" smtClean="0"/>
              <a:t>(</a:t>
            </a:r>
            <a:r>
              <a:rPr lang="zh-CN" altLang="en-US" sz="3600" b="1" smtClean="0"/>
              <a:t>续</a:t>
            </a:r>
            <a:r>
              <a:rPr lang="en-US" altLang="zh-CN" sz="3600" b="1" smtClean="0"/>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par>
                          <p:cTn id="8" fill="hold" nodeType="afterGroup">
                            <p:stCondLst>
                              <p:cond delay="500"/>
                            </p:stCondLst>
                            <p:childTnLst>
                              <p:par>
                                <p:cTn id="9" presetID="22" presetClass="entr" presetSubtype="2" fill="hold" grpId="0" nodeType="afterEffect">
                                  <p:stCondLst>
                                    <p:cond delay="0"/>
                                  </p:stCondLst>
                                  <p:childTnLst>
                                    <p:set>
                                      <p:cBhvr>
                                        <p:cTn id="10" dur="1" fill="hold">
                                          <p:stCondLst>
                                            <p:cond delay="0"/>
                                          </p:stCondLst>
                                        </p:cTn>
                                        <p:tgtEl>
                                          <p:spTgt spid="58"/>
                                        </p:tgtEl>
                                        <p:attrNameLst>
                                          <p:attrName>style.visibility</p:attrName>
                                        </p:attrNameLst>
                                      </p:cBhvr>
                                      <p:to>
                                        <p:strVal val="visible"/>
                                      </p:to>
                                    </p:set>
                                    <p:animEffect transition="in" filter="wipe(right)">
                                      <p:cBhvr>
                                        <p:cTn id="11" dur="500"/>
                                        <p:tgtEl>
                                          <p:spTgt spid="58"/>
                                        </p:tgtEl>
                                      </p:cBhvr>
                                    </p:animEffect>
                                  </p:childTnLst>
                                </p:cTn>
                              </p:par>
                            </p:childTnLst>
                          </p:cTn>
                        </p:par>
                        <p:par>
                          <p:cTn id="12" fill="hold" nodeType="afterGroup">
                            <p:stCondLst>
                              <p:cond delay="1000"/>
                            </p:stCondLst>
                            <p:childTnLst>
                              <p:par>
                                <p:cTn id="13" presetID="9" presetClass="entr" presetSubtype="0" fill="hold"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dissolve">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8" name="Picture 8" descr="PPT内页副本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3" y="-17463"/>
            <a:ext cx="9144000" cy="685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39" name="灯片编号占位符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eaLnBrk="1" hangingPunct="1"/>
            <a:fld id="{592D28E6-9C15-4C15-B2D3-B9470628C1AB}" type="slidenum">
              <a:rPr lang="en-US" altLang="zh-CN" baseline="0" smtClean="0"/>
              <a:pPr eaLnBrk="1" hangingPunct="1"/>
              <a:t>38</a:t>
            </a:fld>
            <a:endParaRPr lang="en-US" altLang="zh-CN" baseline="0" smtClean="0"/>
          </a:p>
        </p:txBody>
      </p:sp>
      <p:sp>
        <p:nvSpPr>
          <p:cNvPr id="39940" name="AutoShape 4"/>
          <p:cNvSpPr>
            <a:spLocks noChangeArrowheads="1"/>
          </p:cNvSpPr>
          <p:nvPr/>
        </p:nvSpPr>
        <p:spPr bwMode="auto">
          <a:xfrm rot="5396823" flipH="1">
            <a:off x="-57150" y="4022725"/>
            <a:ext cx="3527425" cy="796925"/>
          </a:xfrm>
          <a:prstGeom prst="cube">
            <a:avLst>
              <a:gd name="adj" fmla="val 33319"/>
            </a:avLst>
          </a:prstGeom>
          <a:solidFill>
            <a:srgbClr val="CC3300">
              <a:alpha val="1490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algn="ctr" eaLnBrk="1" hangingPunct="1"/>
            <a:r>
              <a:rPr kumimoji="1" lang="en-US" altLang="zh-CN" sz="2000">
                <a:solidFill>
                  <a:srgbClr val="C0C0C0"/>
                </a:solidFill>
                <a:latin typeface="Times New Roman" pitchFamily="18" charset="0"/>
              </a:rPr>
              <a:t>Integration, Event</a:t>
            </a:r>
            <a:br>
              <a:rPr kumimoji="1" lang="en-US" altLang="zh-CN" sz="2000">
                <a:solidFill>
                  <a:srgbClr val="C0C0C0"/>
                </a:solidFill>
                <a:latin typeface="Times New Roman" pitchFamily="18" charset="0"/>
              </a:rPr>
            </a:br>
            <a:r>
              <a:rPr kumimoji="1" lang="en-US" altLang="zh-CN" sz="2000">
                <a:solidFill>
                  <a:srgbClr val="C0C0C0"/>
                </a:solidFill>
                <a:latin typeface="Times New Roman" pitchFamily="18" charset="0"/>
              </a:rPr>
              <a:t> &amp; Deployment</a:t>
            </a:r>
          </a:p>
        </p:txBody>
      </p:sp>
      <p:grpSp>
        <p:nvGrpSpPr>
          <p:cNvPr id="39941" name="Group 5"/>
          <p:cNvGrpSpPr>
            <a:grpSpLocks/>
          </p:cNvGrpSpPr>
          <p:nvPr/>
        </p:nvGrpSpPr>
        <p:grpSpPr bwMode="auto">
          <a:xfrm>
            <a:off x="755650" y="1406525"/>
            <a:ext cx="4906963" cy="800100"/>
            <a:chOff x="216" y="962"/>
            <a:chExt cx="3348" cy="288"/>
          </a:xfrm>
        </p:grpSpPr>
        <p:sp>
          <p:nvSpPr>
            <p:cNvPr id="39973" name="AutoShape 6"/>
            <p:cNvSpPr>
              <a:spLocks noChangeArrowheads="1"/>
            </p:cNvSpPr>
            <p:nvPr/>
          </p:nvSpPr>
          <p:spPr bwMode="auto">
            <a:xfrm>
              <a:off x="216" y="962"/>
              <a:ext cx="1161" cy="288"/>
            </a:xfrm>
            <a:prstGeom prst="cube">
              <a:avLst>
                <a:gd name="adj" fmla="val 25000"/>
              </a:avLst>
            </a:prstGeom>
            <a:solidFill>
              <a:srgbClr val="D60000">
                <a:alpha val="14117"/>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eaLnBrk="1" hangingPunct="1"/>
              <a:endParaRPr kumimoji="1" lang="zh-CN" altLang="en-US" sz="1600">
                <a:latin typeface="Times New Roman" pitchFamily="18" charset="0"/>
              </a:endParaRPr>
            </a:p>
          </p:txBody>
        </p:sp>
        <p:sp>
          <p:nvSpPr>
            <p:cNvPr id="39974" name="AutoShape 7"/>
            <p:cNvSpPr>
              <a:spLocks noChangeArrowheads="1"/>
            </p:cNvSpPr>
            <p:nvPr/>
          </p:nvSpPr>
          <p:spPr bwMode="auto">
            <a:xfrm>
              <a:off x="1321" y="962"/>
              <a:ext cx="1259" cy="288"/>
            </a:xfrm>
            <a:prstGeom prst="cube">
              <a:avLst>
                <a:gd name="adj" fmla="val 25000"/>
              </a:avLst>
            </a:prstGeom>
            <a:solidFill>
              <a:srgbClr val="529A21">
                <a:alpha val="16078"/>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eaLnBrk="1" hangingPunct="1"/>
              <a:endParaRPr kumimoji="1" lang="zh-CN" altLang="en-US" sz="1600">
                <a:latin typeface="Times New Roman" pitchFamily="18" charset="0"/>
              </a:endParaRPr>
            </a:p>
          </p:txBody>
        </p:sp>
        <p:sp>
          <p:nvSpPr>
            <p:cNvPr id="39975" name="AutoShape 8"/>
            <p:cNvSpPr>
              <a:spLocks noChangeArrowheads="1"/>
            </p:cNvSpPr>
            <p:nvPr/>
          </p:nvSpPr>
          <p:spPr bwMode="auto">
            <a:xfrm>
              <a:off x="2516" y="962"/>
              <a:ext cx="1048" cy="288"/>
            </a:xfrm>
            <a:prstGeom prst="cube">
              <a:avLst>
                <a:gd name="adj" fmla="val 25000"/>
              </a:avLst>
            </a:prstGeom>
            <a:solidFill>
              <a:srgbClr val="01244B">
                <a:alpha val="12941"/>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eaLnBrk="1" hangingPunct="1"/>
              <a:endParaRPr kumimoji="1" lang="zh-CN" altLang="en-US" sz="1600">
                <a:latin typeface="Times New Roman" pitchFamily="18" charset="0"/>
              </a:endParaRPr>
            </a:p>
          </p:txBody>
        </p:sp>
      </p:grpSp>
      <p:sp>
        <p:nvSpPr>
          <p:cNvPr id="39942" name="AutoShape 10"/>
          <p:cNvSpPr>
            <a:spLocks noChangeArrowheads="1"/>
          </p:cNvSpPr>
          <p:nvPr/>
        </p:nvSpPr>
        <p:spPr bwMode="auto">
          <a:xfrm>
            <a:off x="615950" y="2668588"/>
            <a:ext cx="860425" cy="3932237"/>
          </a:xfrm>
          <a:prstGeom prst="cube">
            <a:avLst>
              <a:gd name="adj" fmla="val 25000"/>
            </a:avLst>
          </a:prstGeom>
          <a:solidFill>
            <a:srgbClr val="FF9999">
              <a:alpha val="25098"/>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eaVert" wrap="none" anchor="ct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algn="ctr" eaLnBrk="1" hangingPunct="1">
              <a:lnSpc>
                <a:spcPct val="90000"/>
              </a:lnSpc>
            </a:pPr>
            <a:endParaRPr kumimoji="1" lang="zh-CN" altLang="en-US" sz="1000">
              <a:latin typeface="Times New Roman" pitchFamily="18" charset="0"/>
            </a:endParaRPr>
          </a:p>
          <a:p>
            <a:pPr algn="ctr" eaLnBrk="1" hangingPunct="1"/>
            <a:endParaRPr kumimoji="1" lang="zh-CN" altLang="en-US" sz="1600">
              <a:latin typeface="Times New Roman" pitchFamily="18" charset="0"/>
            </a:endParaRPr>
          </a:p>
        </p:txBody>
      </p:sp>
      <p:sp>
        <p:nvSpPr>
          <p:cNvPr id="11" name="Rectangle 11"/>
          <p:cNvSpPr>
            <a:spLocks noChangeArrowheads="1"/>
          </p:cNvSpPr>
          <p:nvPr/>
        </p:nvSpPr>
        <p:spPr bwMode="auto">
          <a:xfrm rot="12187">
            <a:off x="781050" y="2963863"/>
            <a:ext cx="276225" cy="3055937"/>
          </a:xfrm>
          <a:prstGeom prst="rect">
            <a:avLst/>
          </a:prstGeom>
          <a:noFill/>
          <a:ln w="9525">
            <a:noFill/>
            <a:miter lim="800000"/>
            <a:headEnd/>
            <a:tailEnd/>
          </a:ln>
        </p:spPr>
        <p:txBody>
          <a:bodyPr vert="eaVert" lIns="0" tIns="0" rIns="0" bIns="0">
            <a:spAutoFit/>
          </a:bodyPr>
          <a:lstStyle/>
          <a:p>
            <a:pPr algn="ctr" eaLnBrk="0" hangingPunct="0">
              <a:lnSpc>
                <a:spcPct val="90000"/>
              </a:lnSpc>
              <a:defRPr/>
            </a:pPr>
            <a:r>
              <a:rPr lang="zh-CN" altLang="en-US" sz="2000">
                <a:solidFill>
                  <a:srgbClr val="C0C0C0"/>
                </a:solidFill>
                <a:effectLst>
                  <a:outerShdw blurRad="38100" dist="38100" dir="2700000" algn="tl">
                    <a:srgbClr val="C0C0C0"/>
                  </a:outerShdw>
                </a:effectLst>
              </a:rPr>
              <a:t>协作消息</a:t>
            </a:r>
            <a:endParaRPr lang="en-US" altLang="zh-CN" sz="2000">
              <a:solidFill>
                <a:srgbClr val="C0C0C0"/>
              </a:solidFill>
              <a:effectLst>
                <a:outerShdw blurRad="38100" dist="38100" dir="2700000" algn="tl">
                  <a:srgbClr val="C0C0C0"/>
                </a:outerShdw>
              </a:effectLst>
            </a:endParaRPr>
          </a:p>
        </p:txBody>
      </p:sp>
      <p:grpSp>
        <p:nvGrpSpPr>
          <p:cNvPr id="39944" name="Group 12"/>
          <p:cNvGrpSpPr>
            <a:grpSpLocks/>
          </p:cNvGrpSpPr>
          <p:nvPr/>
        </p:nvGrpSpPr>
        <p:grpSpPr bwMode="auto">
          <a:xfrm>
            <a:off x="4248150" y="2717800"/>
            <a:ext cx="1362075" cy="3816350"/>
            <a:chOff x="2224" y="1412"/>
            <a:chExt cx="273" cy="2612"/>
          </a:xfrm>
        </p:grpSpPr>
        <p:sp>
          <p:nvSpPr>
            <p:cNvPr id="13" name="AutoShape 13"/>
            <p:cNvSpPr>
              <a:spLocks noChangeArrowheads="1"/>
            </p:cNvSpPr>
            <p:nvPr/>
          </p:nvSpPr>
          <p:spPr bwMode="auto">
            <a:xfrm>
              <a:off x="2273" y="1412"/>
              <a:ext cx="224" cy="2612"/>
            </a:xfrm>
            <a:prstGeom prst="cube">
              <a:avLst>
                <a:gd name="adj" fmla="val 25000"/>
              </a:avLst>
            </a:prstGeom>
            <a:solidFill>
              <a:srgbClr val="008000">
                <a:alpha val="14999"/>
              </a:srgbClr>
            </a:solidFill>
            <a:ln w="9525">
              <a:noFill/>
              <a:miter lim="800000"/>
              <a:headEnd/>
              <a:tailEnd/>
            </a:ln>
            <a:effectLst/>
          </p:spPr>
          <p:txBody>
            <a:bodyPr vert="eaVert" wrap="none" anchor="ctr"/>
            <a:lstStyle/>
            <a:p>
              <a:pPr algn="ctr" eaLnBrk="0" hangingPunct="0">
                <a:defRPr/>
              </a:pPr>
              <a:r>
                <a:rPr lang="zh-CN" altLang="en-US" sz="2000">
                  <a:solidFill>
                    <a:srgbClr val="C0C0C0"/>
                  </a:solidFill>
                  <a:effectLst>
                    <a:outerShdw blurRad="38100" dist="38100" dir="2700000" algn="tl">
                      <a:srgbClr val="000000"/>
                    </a:outerShdw>
                  </a:effectLst>
                </a:rPr>
                <a:t>服务</a:t>
              </a:r>
              <a:r>
                <a:rPr lang="en-US" altLang="zh-CN" sz="2000">
                  <a:solidFill>
                    <a:srgbClr val="C0C0C0"/>
                  </a:solidFill>
                  <a:effectLst>
                    <a:outerShdw blurRad="38100" dist="38100" dir="2700000" algn="tl">
                      <a:srgbClr val="000000"/>
                    </a:outerShdw>
                  </a:effectLst>
                </a:rPr>
                <a:t>/</a:t>
              </a:r>
              <a:r>
                <a:rPr lang="zh-CN" altLang="en-US" sz="2000">
                  <a:solidFill>
                    <a:srgbClr val="C0C0C0"/>
                  </a:solidFill>
                  <a:effectLst>
                    <a:outerShdw blurRad="38100" dist="38100" dir="2700000" algn="tl">
                      <a:srgbClr val="000000"/>
                    </a:outerShdw>
                  </a:effectLst>
                </a:rPr>
                <a:t>资源管理</a:t>
              </a:r>
            </a:p>
            <a:p>
              <a:pPr algn="ctr" eaLnBrk="0" hangingPunct="0">
                <a:defRPr/>
              </a:pPr>
              <a:r>
                <a:rPr lang="en-US" altLang="zh-CN" sz="2000">
                  <a:solidFill>
                    <a:srgbClr val="C0C0C0"/>
                  </a:solidFill>
                  <a:effectLst>
                    <a:outerShdw blurRad="38100" dist="38100" dir="2700000" algn="tl">
                      <a:srgbClr val="000000"/>
                    </a:outerShdw>
                  </a:effectLst>
                </a:rPr>
                <a:t> &amp; </a:t>
              </a:r>
              <a:r>
                <a:rPr lang="zh-CN" altLang="en-US" sz="2000">
                  <a:solidFill>
                    <a:srgbClr val="C0C0C0"/>
                  </a:solidFill>
                  <a:effectLst>
                    <a:outerShdw blurRad="38100" dist="38100" dir="2700000" algn="tl">
                      <a:srgbClr val="000000"/>
                    </a:outerShdw>
                  </a:effectLst>
                </a:rPr>
                <a:t>安全</a:t>
              </a:r>
            </a:p>
          </p:txBody>
        </p:sp>
        <p:sp>
          <p:nvSpPr>
            <p:cNvPr id="39969" name="Line 14"/>
            <p:cNvSpPr>
              <a:spLocks noChangeShapeType="1"/>
            </p:cNvSpPr>
            <p:nvPr/>
          </p:nvSpPr>
          <p:spPr bwMode="auto">
            <a:xfrm rot="5400000" flipV="1">
              <a:off x="2251" y="1532"/>
              <a:ext cx="0" cy="45"/>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39970" name="Line 15"/>
            <p:cNvSpPr>
              <a:spLocks noChangeShapeType="1"/>
            </p:cNvSpPr>
            <p:nvPr/>
          </p:nvSpPr>
          <p:spPr bwMode="auto">
            <a:xfrm rot="5400000" flipV="1">
              <a:off x="2247" y="1754"/>
              <a:ext cx="0" cy="45"/>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39971" name="Line 16"/>
            <p:cNvSpPr>
              <a:spLocks noChangeShapeType="1"/>
            </p:cNvSpPr>
            <p:nvPr/>
          </p:nvSpPr>
          <p:spPr bwMode="auto">
            <a:xfrm rot="5400000" flipV="1">
              <a:off x="2251" y="2641"/>
              <a:ext cx="0" cy="45"/>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39972" name="Line 17"/>
            <p:cNvSpPr>
              <a:spLocks noChangeShapeType="1"/>
            </p:cNvSpPr>
            <p:nvPr/>
          </p:nvSpPr>
          <p:spPr bwMode="auto">
            <a:xfrm rot="5400000" flipV="1">
              <a:off x="2252" y="3427"/>
              <a:ext cx="0" cy="44"/>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grpSp>
      <p:sp>
        <p:nvSpPr>
          <p:cNvPr id="39945" name="AutoShape 19"/>
          <p:cNvSpPr>
            <a:spLocks noChangeArrowheads="1"/>
          </p:cNvSpPr>
          <p:nvPr/>
        </p:nvSpPr>
        <p:spPr bwMode="auto">
          <a:xfrm>
            <a:off x="2173288" y="3913188"/>
            <a:ext cx="2217737" cy="922337"/>
          </a:xfrm>
          <a:prstGeom prst="cube">
            <a:avLst>
              <a:gd name="adj" fmla="val 25000"/>
            </a:avLst>
          </a:prstGeom>
          <a:solidFill>
            <a:srgbClr val="783B97">
              <a:alpha val="1490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eaLnBrk="1" hangingPunct="1"/>
            <a:endParaRPr kumimoji="1" lang="zh-CN" altLang="en-US" sz="1600">
              <a:latin typeface="Times New Roman" pitchFamily="18" charset="0"/>
            </a:endParaRPr>
          </a:p>
        </p:txBody>
      </p:sp>
      <p:sp>
        <p:nvSpPr>
          <p:cNvPr id="39946" name="AutoShape 25"/>
          <p:cNvSpPr>
            <a:spLocks noChangeArrowheads="1"/>
          </p:cNvSpPr>
          <p:nvPr/>
        </p:nvSpPr>
        <p:spPr bwMode="auto">
          <a:xfrm rot="5396823" flipH="1">
            <a:off x="-232569" y="4252119"/>
            <a:ext cx="3900488" cy="774700"/>
          </a:xfrm>
          <a:prstGeom prst="cube">
            <a:avLst>
              <a:gd name="adj" fmla="val 33319"/>
            </a:avLst>
          </a:prstGeom>
          <a:solidFill>
            <a:srgbClr val="CC33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algn="ctr" eaLnBrk="1" hangingPunct="1"/>
            <a:r>
              <a:rPr kumimoji="1" lang="zh-CN" altLang="en-US" sz="2000" b="1">
                <a:latin typeface="Times New Roman" pitchFamily="18" charset="0"/>
              </a:rPr>
              <a:t>集成</a:t>
            </a:r>
            <a:r>
              <a:rPr kumimoji="1" lang="en-US" altLang="zh-CN" sz="2000" b="1">
                <a:latin typeface="Times New Roman" pitchFamily="18" charset="0"/>
              </a:rPr>
              <a:t>&amp;</a:t>
            </a:r>
            <a:r>
              <a:rPr kumimoji="1" lang="zh-CN" altLang="en-US" sz="2000" b="1">
                <a:latin typeface="Times New Roman" pitchFamily="18" charset="0"/>
              </a:rPr>
              <a:t>开发</a:t>
            </a:r>
            <a:endParaRPr kumimoji="1" lang="en-US" altLang="zh-CN" sz="2000" b="1">
              <a:latin typeface="Times New Roman" pitchFamily="18" charset="0"/>
            </a:endParaRPr>
          </a:p>
        </p:txBody>
      </p:sp>
      <p:sp>
        <p:nvSpPr>
          <p:cNvPr id="20" name="AutoShape 26"/>
          <p:cNvSpPr>
            <a:spLocks noChangeArrowheads="1"/>
          </p:cNvSpPr>
          <p:nvPr/>
        </p:nvSpPr>
        <p:spPr bwMode="auto">
          <a:xfrm rot="5396823" flipH="1">
            <a:off x="1334294" y="2659857"/>
            <a:ext cx="744537" cy="781050"/>
          </a:xfrm>
          <a:prstGeom prst="cube">
            <a:avLst>
              <a:gd name="adj" fmla="val 33319"/>
            </a:avLst>
          </a:prstGeom>
          <a:pattFill prst="plaid">
            <a:fgClr>
              <a:srgbClr val="99CCFF">
                <a:alpha val="74901"/>
              </a:srgbClr>
            </a:fgClr>
            <a:bgClr>
              <a:srgbClr val="FFFFFF">
                <a:alpha val="74901"/>
              </a:srgbClr>
            </a:bgClr>
          </a:pattFill>
          <a:ln w="9525">
            <a:solidFill>
              <a:schemeClr val="tx1"/>
            </a:solidFill>
            <a:miter lim="800000"/>
            <a:headEnd/>
            <a:tailEnd/>
          </a:ln>
        </p:spPr>
        <p:txBody>
          <a:bodyPr rot="10800000" vert="eaVert" wrap="none" anchor="ct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algn="ctr" eaLnBrk="1" hangingPunct="1"/>
            <a:endParaRPr kumimoji="1" lang="en-GB" altLang="zh-CN" sz="2000">
              <a:solidFill>
                <a:schemeClr val="tx2"/>
              </a:solidFill>
              <a:latin typeface="Times New Roman" pitchFamily="18" charset="0"/>
            </a:endParaRPr>
          </a:p>
        </p:txBody>
      </p:sp>
      <p:sp>
        <p:nvSpPr>
          <p:cNvPr id="39948" name="AutoShape 27"/>
          <p:cNvSpPr>
            <a:spLocks noChangeArrowheads="1"/>
          </p:cNvSpPr>
          <p:nvPr/>
        </p:nvSpPr>
        <p:spPr bwMode="auto">
          <a:xfrm>
            <a:off x="2170113" y="2851150"/>
            <a:ext cx="2203450" cy="936625"/>
          </a:xfrm>
          <a:prstGeom prst="cube">
            <a:avLst>
              <a:gd name="adj" fmla="val 25000"/>
            </a:avLst>
          </a:prstGeom>
          <a:solidFill>
            <a:srgbClr val="DDD6AA"/>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algn="ctr" eaLnBrk="1" hangingPunct="1"/>
            <a:endParaRPr kumimoji="1" lang="en-GB" altLang="zh-CN" sz="1600">
              <a:latin typeface="Times New Roman" pitchFamily="18" charset="0"/>
            </a:endParaRPr>
          </a:p>
        </p:txBody>
      </p:sp>
      <p:sp>
        <p:nvSpPr>
          <p:cNvPr id="39949" name="AutoShape 28"/>
          <p:cNvSpPr>
            <a:spLocks noChangeArrowheads="1"/>
          </p:cNvSpPr>
          <p:nvPr/>
        </p:nvSpPr>
        <p:spPr bwMode="auto">
          <a:xfrm>
            <a:off x="3998913" y="2859088"/>
            <a:ext cx="361950" cy="931862"/>
          </a:xfrm>
          <a:prstGeom prst="cube">
            <a:avLst>
              <a:gd name="adj" fmla="val 64370"/>
            </a:avLst>
          </a:prstGeom>
          <a:pattFill prst="plaid">
            <a:fgClr>
              <a:srgbClr val="99CCFF"/>
            </a:fgClr>
            <a:bgClr>
              <a:schemeClr val="hlink"/>
            </a:bgClr>
          </a:pattFill>
          <a:ln w="9525">
            <a:solidFill>
              <a:schemeClr val="tx1"/>
            </a:solidFill>
            <a:miter lim="800000"/>
            <a:headEnd/>
            <a:tailEnd/>
          </a:ln>
        </p:spPr>
        <p:txBody>
          <a:bodyPr wrap="none" anchor="ct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algn="ctr" eaLnBrk="1" hangingPunct="1"/>
            <a:endParaRPr kumimoji="1" lang="en-GB" altLang="zh-CN" sz="1600">
              <a:latin typeface="Times New Roman" pitchFamily="18" charset="0"/>
            </a:endParaRPr>
          </a:p>
        </p:txBody>
      </p:sp>
      <p:sp>
        <p:nvSpPr>
          <p:cNvPr id="23" name="AutoShape 29"/>
          <p:cNvSpPr>
            <a:spLocks noChangeArrowheads="1"/>
          </p:cNvSpPr>
          <p:nvPr/>
        </p:nvSpPr>
        <p:spPr bwMode="auto">
          <a:xfrm>
            <a:off x="3529013" y="2855913"/>
            <a:ext cx="833437" cy="942975"/>
          </a:xfrm>
          <a:prstGeom prst="cube">
            <a:avLst>
              <a:gd name="adj" fmla="val 25000"/>
            </a:avLst>
          </a:prstGeom>
          <a:pattFill prst="plaid">
            <a:fgClr>
              <a:srgbClr val="99CCFF"/>
            </a:fgClr>
            <a:bgClr>
              <a:schemeClr val="hlink"/>
            </a:bgClr>
          </a:pattFill>
          <a:ln w="9525">
            <a:solidFill>
              <a:schemeClr val="tx1"/>
            </a:solidFill>
            <a:miter lim="800000"/>
            <a:headEnd/>
            <a:tailEnd/>
          </a:ln>
        </p:spPr>
        <p:txBody>
          <a:bodyPr wrap="none" anchor="ct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algn="ctr" eaLnBrk="1" hangingPunct="1"/>
            <a:endParaRPr kumimoji="1" lang="en-GB" altLang="zh-CN" sz="1600">
              <a:latin typeface="Times New Roman" pitchFamily="18" charset="0"/>
            </a:endParaRPr>
          </a:p>
        </p:txBody>
      </p:sp>
      <p:grpSp>
        <p:nvGrpSpPr>
          <p:cNvPr id="4" name="Group 31"/>
          <p:cNvGrpSpPr>
            <a:grpSpLocks/>
          </p:cNvGrpSpPr>
          <p:nvPr/>
        </p:nvGrpSpPr>
        <p:grpSpPr bwMode="auto">
          <a:xfrm>
            <a:off x="5651500" y="2486025"/>
            <a:ext cx="2757488" cy="1906588"/>
            <a:chOff x="3728" y="2138"/>
            <a:chExt cx="1881" cy="1201"/>
          </a:xfrm>
        </p:grpSpPr>
        <p:pic>
          <p:nvPicPr>
            <p:cNvPr id="39966" name="Picture 32" descr="Clou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28" y="2138"/>
              <a:ext cx="1881" cy="1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Text Box 33"/>
            <p:cNvSpPr txBox="1">
              <a:spLocks noChangeArrowheads="1"/>
            </p:cNvSpPr>
            <p:nvPr/>
          </p:nvSpPr>
          <p:spPr bwMode="auto">
            <a:xfrm>
              <a:off x="3780" y="2506"/>
              <a:ext cx="1668" cy="446"/>
            </a:xfrm>
            <a:prstGeom prst="rect">
              <a:avLst/>
            </a:prstGeom>
            <a:noFill/>
            <a:ln w="12700">
              <a:noFill/>
              <a:miter lim="800000"/>
              <a:headEnd type="none" w="sm" len="sm"/>
              <a:tailEnd type="none" w="sm" len="sm"/>
            </a:ln>
            <a:effectLst/>
          </p:spPr>
          <p:txBody>
            <a:bodyPr wrap="none">
              <a:spAutoFit/>
            </a:bodyPr>
            <a:lstStyle/>
            <a:p>
              <a:pPr algn="ctr" eaLnBrk="0" hangingPunct="0">
                <a:defRPr/>
              </a:pPr>
              <a:r>
                <a:rPr lang="zh-CN" altLang="en-US" sz="2400" b="1" dirty="0">
                  <a:latin typeface="+mj-ea"/>
                  <a:ea typeface="+mj-ea"/>
                </a:rPr>
                <a:t>云平台</a:t>
              </a:r>
              <a:endParaRPr lang="en-US" altLang="zh-CN" sz="2400" b="1" dirty="0">
                <a:latin typeface="+mj-ea"/>
                <a:ea typeface="+mj-ea"/>
              </a:endParaRPr>
            </a:p>
            <a:p>
              <a:pPr algn="ctr" eaLnBrk="0" hangingPunct="0">
                <a:defRPr/>
              </a:pPr>
              <a:r>
                <a:rPr lang="en-US" altLang="zh-CN" dirty="0"/>
                <a:t>(“Platform-as-a-Service”)</a:t>
              </a:r>
            </a:p>
          </p:txBody>
        </p:sp>
      </p:grpSp>
      <p:grpSp>
        <p:nvGrpSpPr>
          <p:cNvPr id="5" name="Group 34"/>
          <p:cNvGrpSpPr>
            <a:grpSpLocks/>
          </p:cNvGrpSpPr>
          <p:nvPr/>
        </p:nvGrpSpPr>
        <p:grpSpPr bwMode="auto">
          <a:xfrm>
            <a:off x="5965825" y="4381500"/>
            <a:ext cx="2946400" cy="1744663"/>
            <a:chOff x="3621" y="2932"/>
            <a:chExt cx="2011" cy="1099"/>
          </a:xfrm>
        </p:grpSpPr>
        <p:pic>
          <p:nvPicPr>
            <p:cNvPr id="39961" name="Picture 3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46" y="3305"/>
              <a:ext cx="846" cy="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pic>
          <p:nvPicPr>
            <p:cNvPr id="39962" name="Picture 3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26" y="2985"/>
              <a:ext cx="1306" cy="4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pic>
          <p:nvPicPr>
            <p:cNvPr id="39963" name="Picture 3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60" y="3353"/>
              <a:ext cx="808" cy="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pic>
          <p:nvPicPr>
            <p:cNvPr id="39964" name="Picture 3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621" y="2932"/>
              <a:ext cx="670" cy="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pic>
          <p:nvPicPr>
            <p:cNvPr id="39965" name="Picture 3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816" y="3719"/>
              <a:ext cx="789"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grpSp>
      <p:sp>
        <p:nvSpPr>
          <p:cNvPr id="33" name="Text Box 40"/>
          <p:cNvSpPr txBox="1">
            <a:spLocks noChangeArrowheads="1"/>
          </p:cNvSpPr>
          <p:nvPr/>
        </p:nvSpPr>
        <p:spPr bwMode="auto">
          <a:xfrm>
            <a:off x="1619250" y="1622425"/>
            <a:ext cx="3436938" cy="420688"/>
          </a:xfrm>
          <a:prstGeom prst="rect">
            <a:avLst/>
          </a:prstGeom>
          <a:noFill/>
          <a:ln w="9525">
            <a:noFill/>
            <a:miter lim="800000"/>
            <a:headEnd/>
            <a:tailEnd/>
          </a:ln>
          <a:effectLst/>
        </p:spPr>
        <p:txBody>
          <a:bodyPr>
            <a:spAutoFit/>
          </a:bodyPr>
          <a:lstStyle/>
          <a:p>
            <a:pPr algn="ctr" eaLnBrk="0" hangingPunct="0">
              <a:lnSpc>
                <a:spcPct val="90000"/>
              </a:lnSpc>
              <a:defRPr/>
            </a:pPr>
            <a:r>
              <a:rPr lang="zh-CN" altLang="en-US" sz="2400" dirty="0">
                <a:solidFill>
                  <a:srgbClr val="C0C0C0"/>
                </a:solidFill>
                <a:effectLst>
                  <a:outerShdw blurRad="38100" dist="38100" dir="2700000" algn="tl">
                    <a:srgbClr val="C0C0C0"/>
                  </a:outerShdw>
                </a:effectLst>
              </a:rPr>
              <a:t>商业流程</a:t>
            </a:r>
            <a:endParaRPr lang="en-US" altLang="zh-CN" sz="2400" dirty="0">
              <a:solidFill>
                <a:srgbClr val="C0C0C0"/>
              </a:solidFill>
              <a:effectLst>
                <a:outerShdw blurRad="38100" dist="38100" dir="2700000" algn="tl">
                  <a:srgbClr val="C0C0C0"/>
                </a:outerShdw>
              </a:effectLst>
            </a:endParaRPr>
          </a:p>
        </p:txBody>
      </p:sp>
      <p:sp>
        <p:nvSpPr>
          <p:cNvPr id="34" name="AutoShape 41"/>
          <p:cNvSpPr>
            <a:spLocks noChangeArrowheads="1"/>
          </p:cNvSpPr>
          <p:nvPr/>
        </p:nvSpPr>
        <p:spPr bwMode="auto">
          <a:xfrm>
            <a:off x="650875" y="2312988"/>
            <a:ext cx="4900613" cy="479425"/>
          </a:xfrm>
          <a:prstGeom prst="cube">
            <a:avLst>
              <a:gd name="adj" fmla="val 25000"/>
            </a:avLst>
          </a:prstGeom>
          <a:solidFill>
            <a:schemeClr val="accent1">
              <a:alpha val="25999"/>
            </a:schemeClr>
          </a:solidFill>
          <a:ln w="9525">
            <a:noFill/>
            <a:miter lim="800000"/>
            <a:headEnd/>
            <a:tailEnd/>
          </a:ln>
          <a:effectLst/>
        </p:spPr>
        <p:txBody>
          <a:bodyPr wrap="none" anchor="ctr"/>
          <a:lstStyle/>
          <a:p>
            <a:pPr algn="ctr" eaLnBrk="0" hangingPunct="0">
              <a:defRPr/>
            </a:pPr>
            <a:r>
              <a:rPr lang="zh-CN" altLang="en-US" sz="2000">
                <a:solidFill>
                  <a:srgbClr val="C0C0C0"/>
                </a:solidFill>
                <a:effectLst>
                  <a:outerShdw blurRad="38100" dist="38100" dir="2700000" algn="tl">
                    <a:srgbClr val="000000"/>
                  </a:outerShdw>
                </a:effectLst>
              </a:rPr>
              <a:t>用户界面 </a:t>
            </a:r>
            <a:r>
              <a:rPr lang="en-US" altLang="zh-CN" sz="2000">
                <a:solidFill>
                  <a:srgbClr val="C0C0C0"/>
                </a:solidFill>
                <a:effectLst>
                  <a:outerShdw blurRad="38100" dist="38100" dir="2700000" algn="tl">
                    <a:srgbClr val="000000"/>
                  </a:outerShdw>
                </a:effectLst>
              </a:rPr>
              <a:t>&amp; </a:t>
            </a:r>
            <a:r>
              <a:rPr lang="zh-CN" altLang="en-US" sz="2000">
                <a:solidFill>
                  <a:srgbClr val="C0C0C0"/>
                </a:solidFill>
                <a:effectLst>
                  <a:outerShdw blurRad="38100" dist="38100" dir="2700000" algn="tl">
                    <a:srgbClr val="000000"/>
                  </a:outerShdw>
                </a:effectLst>
              </a:rPr>
              <a:t>接口</a:t>
            </a:r>
            <a:endParaRPr lang="en-US" altLang="zh-CN" sz="2000">
              <a:solidFill>
                <a:srgbClr val="C0C0C0"/>
              </a:solidFill>
              <a:effectLst>
                <a:outerShdw blurRad="38100" dist="38100" dir="2700000" algn="tl">
                  <a:srgbClr val="000000"/>
                </a:outerShdw>
              </a:effectLst>
            </a:endParaRPr>
          </a:p>
        </p:txBody>
      </p:sp>
      <p:sp>
        <p:nvSpPr>
          <p:cNvPr id="39955" name="Text Box 42"/>
          <p:cNvSpPr txBox="1">
            <a:spLocks noChangeArrowheads="1"/>
          </p:cNvSpPr>
          <p:nvPr/>
        </p:nvSpPr>
        <p:spPr bwMode="auto">
          <a:xfrm>
            <a:off x="2184400" y="3278188"/>
            <a:ext cx="1416050"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algn="ctr" eaLnBrk="1" hangingPunct="1">
              <a:lnSpc>
                <a:spcPct val="80000"/>
              </a:lnSpc>
            </a:pPr>
            <a:r>
              <a:rPr kumimoji="1" lang="zh-CN" altLang="en-US" sz="2400">
                <a:latin typeface="Times New Roman" pitchFamily="18" charset="0"/>
              </a:rPr>
              <a:t>虚拟应用</a:t>
            </a:r>
            <a:endParaRPr kumimoji="1" lang="en-US" altLang="zh-CN" sz="2400">
              <a:latin typeface="Times New Roman" pitchFamily="18" charset="0"/>
            </a:endParaRPr>
          </a:p>
        </p:txBody>
      </p:sp>
      <p:sp>
        <p:nvSpPr>
          <p:cNvPr id="36" name="Text Box 43"/>
          <p:cNvSpPr txBox="1">
            <a:spLocks noChangeArrowheads="1"/>
          </p:cNvSpPr>
          <p:nvPr/>
        </p:nvSpPr>
        <p:spPr bwMode="auto">
          <a:xfrm>
            <a:off x="2319338" y="4286250"/>
            <a:ext cx="1785937" cy="384175"/>
          </a:xfrm>
          <a:prstGeom prst="rect">
            <a:avLst/>
          </a:prstGeom>
          <a:noFill/>
          <a:ln w="9525">
            <a:noFill/>
            <a:miter lim="800000"/>
            <a:headEnd/>
            <a:tailEnd/>
          </a:ln>
          <a:effectLst/>
        </p:spPr>
        <p:txBody>
          <a:bodyPr>
            <a:spAutoFit/>
          </a:bodyPr>
          <a:lstStyle/>
          <a:p>
            <a:pPr algn="ctr" eaLnBrk="0" hangingPunct="0">
              <a:lnSpc>
                <a:spcPct val="80000"/>
              </a:lnSpc>
              <a:defRPr/>
            </a:pPr>
            <a:r>
              <a:rPr lang="zh-CN" altLang="en-US" sz="2400">
                <a:solidFill>
                  <a:srgbClr val="C0C0C0"/>
                </a:solidFill>
                <a:effectLst>
                  <a:outerShdw blurRad="38100" dist="38100" dir="2700000" algn="tl">
                    <a:srgbClr val="C0C0C0"/>
                  </a:outerShdw>
                </a:effectLst>
              </a:rPr>
              <a:t>虚拟信息</a:t>
            </a:r>
            <a:endParaRPr lang="en-US" altLang="zh-CN" sz="2400">
              <a:solidFill>
                <a:srgbClr val="C0C0C0"/>
              </a:solidFill>
              <a:effectLst>
                <a:outerShdw blurRad="38100" dist="38100" dir="2700000" algn="tl">
                  <a:srgbClr val="C0C0C0"/>
                </a:outerShdw>
              </a:effectLst>
            </a:endParaRPr>
          </a:p>
        </p:txBody>
      </p:sp>
      <p:sp>
        <p:nvSpPr>
          <p:cNvPr id="37" name="AutoShape 44"/>
          <p:cNvSpPr>
            <a:spLocks noChangeArrowheads="1"/>
          </p:cNvSpPr>
          <p:nvPr/>
        </p:nvSpPr>
        <p:spPr bwMode="auto">
          <a:xfrm>
            <a:off x="2179638" y="5005388"/>
            <a:ext cx="2195512" cy="822325"/>
          </a:xfrm>
          <a:prstGeom prst="cube">
            <a:avLst>
              <a:gd name="adj" fmla="val 25000"/>
            </a:avLst>
          </a:prstGeom>
          <a:solidFill>
            <a:srgbClr val="A50001">
              <a:alpha val="14999"/>
            </a:srgbClr>
          </a:solidFill>
          <a:ln w="9525">
            <a:noFill/>
            <a:miter lim="800000"/>
            <a:headEnd/>
            <a:tailEnd/>
          </a:ln>
          <a:effectLst/>
        </p:spPr>
        <p:txBody>
          <a:bodyPr wrap="none" anchor="ctr"/>
          <a:lstStyle/>
          <a:p>
            <a:pPr algn="ctr" eaLnBrk="0" hangingPunct="0">
              <a:defRPr/>
            </a:pPr>
            <a:r>
              <a:rPr lang="zh-CN" altLang="en-US" sz="2000">
                <a:solidFill>
                  <a:srgbClr val="C0C0C0"/>
                </a:solidFill>
                <a:effectLst>
                  <a:outerShdw blurRad="38100" dist="38100" dir="2700000" algn="tl">
                    <a:srgbClr val="000000"/>
                  </a:outerShdw>
                </a:effectLst>
              </a:rPr>
              <a:t>底层结构虚拟</a:t>
            </a:r>
            <a:endParaRPr lang="en-US" altLang="zh-CN" sz="2000">
              <a:solidFill>
                <a:srgbClr val="C0C0C0"/>
              </a:solidFill>
              <a:effectLst>
                <a:outerShdw blurRad="38100" dist="38100" dir="2700000" algn="tl">
                  <a:srgbClr val="000000"/>
                </a:outerShdw>
              </a:effectLst>
            </a:endParaRPr>
          </a:p>
        </p:txBody>
      </p:sp>
      <p:sp>
        <p:nvSpPr>
          <p:cNvPr id="38" name="AutoShape 45"/>
          <p:cNvSpPr>
            <a:spLocks noChangeArrowheads="1"/>
          </p:cNvSpPr>
          <p:nvPr/>
        </p:nvSpPr>
        <p:spPr bwMode="auto">
          <a:xfrm>
            <a:off x="2224088" y="5832475"/>
            <a:ext cx="966787" cy="836613"/>
          </a:xfrm>
          <a:prstGeom prst="cube">
            <a:avLst>
              <a:gd name="adj" fmla="val 25000"/>
            </a:avLst>
          </a:prstGeom>
          <a:solidFill>
            <a:srgbClr val="A50001">
              <a:alpha val="14999"/>
            </a:srgbClr>
          </a:solidFill>
          <a:ln w="9525">
            <a:noFill/>
            <a:miter lim="800000"/>
            <a:headEnd/>
            <a:tailEnd/>
          </a:ln>
          <a:effectLst/>
        </p:spPr>
        <p:txBody>
          <a:bodyPr wrap="none" anchor="ctr"/>
          <a:lstStyle/>
          <a:p>
            <a:pPr algn="ctr" eaLnBrk="0" hangingPunct="0">
              <a:defRPr/>
            </a:pPr>
            <a:r>
              <a:rPr lang="zh-CN" altLang="en-US">
                <a:solidFill>
                  <a:srgbClr val="C0C0C0"/>
                </a:solidFill>
                <a:effectLst>
                  <a:outerShdw blurRad="38100" dist="38100" dir="2700000" algn="tl">
                    <a:srgbClr val="000000"/>
                  </a:outerShdw>
                </a:effectLst>
              </a:rPr>
              <a:t>虚拟存储</a:t>
            </a:r>
          </a:p>
        </p:txBody>
      </p:sp>
      <p:sp>
        <p:nvSpPr>
          <p:cNvPr id="39" name="AutoShape 46"/>
          <p:cNvSpPr>
            <a:spLocks noChangeArrowheads="1"/>
          </p:cNvSpPr>
          <p:nvPr/>
        </p:nvSpPr>
        <p:spPr bwMode="auto">
          <a:xfrm>
            <a:off x="3360738" y="5832475"/>
            <a:ext cx="877887" cy="833438"/>
          </a:xfrm>
          <a:prstGeom prst="cube">
            <a:avLst>
              <a:gd name="adj" fmla="val 25000"/>
            </a:avLst>
          </a:prstGeom>
          <a:solidFill>
            <a:srgbClr val="A50001">
              <a:alpha val="14999"/>
            </a:srgbClr>
          </a:solidFill>
          <a:ln w="9525">
            <a:noFill/>
            <a:miter lim="800000"/>
            <a:headEnd/>
            <a:tailEnd/>
          </a:ln>
          <a:effectLst/>
        </p:spPr>
        <p:txBody>
          <a:bodyPr wrap="none" anchor="ctr"/>
          <a:lstStyle/>
          <a:p>
            <a:pPr algn="ctr" eaLnBrk="0" hangingPunct="0">
              <a:defRPr/>
            </a:pPr>
            <a:r>
              <a:rPr lang="zh-CN" altLang="en-US">
                <a:solidFill>
                  <a:srgbClr val="C0C0C0"/>
                </a:solidFill>
                <a:effectLst>
                  <a:outerShdw blurRad="38100" dist="38100" dir="2700000" algn="tl">
                    <a:srgbClr val="000000"/>
                  </a:outerShdw>
                </a:effectLst>
              </a:rPr>
              <a:t>虚拟进程</a:t>
            </a:r>
            <a:endParaRPr lang="en-US" altLang="zh-CN">
              <a:solidFill>
                <a:srgbClr val="C0C0C0"/>
              </a:solidFill>
              <a:effectLst>
                <a:outerShdw blurRad="38100" dist="38100" dir="2700000" algn="tl">
                  <a:srgbClr val="000000"/>
                </a:outerShdw>
              </a:effectLst>
            </a:endParaRPr>
          </a:p>
        </p:txBody>
      </p:sp>
      <p:sp>
        <p:nvSpPr>
          <p:cNvPr id="39960" name="Rectangle 11"/>
          <p:cNvSpPr>
            <a:spLocks noGrp="1" noChangeArrowheads="1"/>
          </p:cNvSpPr>
          <p:nvPr>
            <p:ph type="title"/>
          </p:nvPr>
        </p:nvSpPr>
        <p:spPr>
          <a:xfrm>
            <a:off x="0" y="274638"/>
            <a:ext cx="5486400" cy="563562"/>
          </a:xfrm>
        </p:spPr>
        <p:txBody>
          <a:bodyPr/>
          <a:lstStyle/>
          <a:p>
            <a:pPr eaLnBrk="1" hangingPunct="1"/>
            <a:r>
              <a:rPr lang="zh-CN" altLang="en-US" sz="3600" b="1" smtClean="0"/>
              <a:t>云计算和下一代</a:t>
            </a:r>
            <a:r>
              <a:rPr lang="en-US" altLang="zh-CN" sz="3600" b="1" smtClean="0"/>
              <a:t>IT</a:t>
            </a:r>
            <a:r>
              <a:rPr lang="zh-CN" altLang="en-US" sz="3600" b="1" smtClean="0"/>
              <a:t>架构</a:t>
            </a:r>
            <a:r>
              <a:rPr lang="en-US" altLang="zh-CN" sz="3600" b="1" smtClean="0"/>
              <a:t>(</a:t>
            </a:r>
            <a:r>
              <a:rPr lang="zh-CN" altLang="en-US" sz="3600" b="1" smtClean="0"/>
              <a:t>续</a:t>
            </a:r>
            <a:r>
              <a:rPr lang="en-US" altLang="zh-CN" sz="3600" b="1" smtClean="0"/>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2"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right)">
                                      <p:cBhvr>
                                        <p:cTn id="7" dur="500"/>
                                        <p:tgtEl>
                                          <p:spTgt spid="2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dissolve">
                                      <p:cBhvr>
                                        <p:cTn id="12" dur="500"/>
                                        <p:tgtEl>
                                          <p:spTgt spid="4"/>
                                        </p:tgtEl>
                                      </p:cBhvr>
                                    </p:animEffect>
                                  </p:childTnLst>
                                </p:cTn>
                              </p:par>
                            </p:childTnLst>
                          </p:cTn>
                        </p:par>
                        <p:par>
                          <p:cTn id="13" fill="hold" nodeType="afterGroup">
                            <p:stCondLst>
                              <p:cond delay="500"/>
                            </p:stCondLst>
                            <p:childTnLst>
                              <p:par>
                                <p:cTn id="14" presetID="22" presetClass="entr" presetSubtype="1" fill="hold" grpId="0" nodeType="after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wipe(up)">
                                      <p:cBhvr>
                                        <p:cTn id="16" dur="500"/>
                                        <p:tgtEl>
                                          <p:spTgt spid="20"/>
                                        </p:tgtEl>
                                      </p:cBhvr>
                                    </p:animEffect>
                                  </p:childTnLst>
                                </p:cTn>
                              </p:par>
                            </p:childTnLst>
                          </p:cTn>
                        </p:par>
                        <p:par>
                          <p:cTn id="17" fill="hold" nodeType="afterGroup">
                            <p:stCondLst>
                              <p:cond delay="1000"/>
                            </p:stCondLst>
                            <p:childTnLst>
                              <p:par>
                                <p:cTn id="18" presetID="9" presetClass="entr" presetSubtype="0" fill="hold" nodeType="after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dissolve">
                                      <p:cBhvr>
                                        <p:cTn id="2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3"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2" name="Picture 8" descr="PPT内页副本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3" y="-17463"/>
            <a:ext cx="9144000" cy="685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63" name="灯片编号占位符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eaLnBrk="1" hangingPunct="1"/>
            <a:fld id="{8986CCD8-4C22-4A9B-A3DB-13B6771F0BE8}" type="slidenum">
              <a:rPr lang="en-US" altLang="zh-CN" baseline="0" smtClean="0"/>
              <a:pPr eaLnBrk="1" hangingPunct="1"/>
              <a:t>39</a:t>
            </a:fld>
            <a:endParaRPr lang="en-US" altLang="zh-CN" baseline="0" smtClean="0"/>
          </a:p>
        </p:txBody>
      </p:sp>
      <p:sp>
        <p:nvSpPr>
          <p:cNvPr id="5" name="AutoShape 44"/>
          <p:cNvSpPr>
            <a:spLocks noChangeArrowheads="1"/>
          </p:cNvSpPr>
          <p:nvPr/>
        </p:nvSpPr>
        <p:spPr bwMode="auto">
          <a:xfrm>
            <a:off x="641350" y="2759075"/>
            <a:ext cx="835025" cy="3910013"/>
          </a:xfrm>
          <a:prstGeom prst="cube">
            <a:avLst>
              <a:gd name="adj" fmla="val 25000"/>
            </a:avLst>
          </a:prstGeom>
          <a:solidFill>
            <a:srgbClr val="FF999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eaVert" wrap="none" anchor="ct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algn="ctr" eaLnBrk="1" hangingPunct="1">
              <a:lnSpc>
                <a:spcPct val="90000"/>
              </a:lnSpc>
            </a:pPr>
            <a:endParaRPr kumimoji="1" lang="zh-CN" altLang="en-US" sz="1000">
              <a:latin typeface="Times New Roman" pitchFamily="18" charset="0"/>
            </a:endParaRPr>
          </a:p>
          <a:p>
            <a:pPr algn="ctr" eaLnBrk="1" hangingPunct="1"/>
            <a:endParaRPr kumimoji="1" lang="zh-CN" altLang="en-US" sz="1600">
              <a:latin typeface="Times New Roman" pitchFamily="18" charset="0"/>
            </a:endParaRPr>
          </a:p>
        </p:txBody>
      </p:sp>
      <p:sp>
        <p:nvSpPr>
          <p:cNvPr id="6" name="AutoShape 45"/>
          <p:cNvSpPr>
            <a:spLocks noChangeArrowheads="1"/>
          </p:cNvSpPr>
          <p:nvPr/>
        </p:nvSpPr>
        <p:spPr bwMode="auto">
          <a:xfrm>
            <a:off x="641350" y="2747963"/>
            <a:ext cx="884238" cy="1503362"/>
          </a:xfrm>
          <a:prstGeom prst="cube">
            <a:avLst>
              <a:gd name="adj" fmla="val 25000"/>
            </a:avLst>
          </a:prstGeom>
          <a:pattFill prst="plaid">
            <a:fgClr>
              <a:srgbClr val="99CCFF">
                <a:alpha val="74901"/>
              </a:srgbClr>
            </a:fgClr>
            <a:bgClr>
              <a:srgbClr val="FFFFFF">
                <a:alpha val="74901"/>
              </a:srgbClr>
            </a:bgClr>
          </a:pattFill>
          <a:ln w="9525">
            <a:solidFill>
              <a:schemeClr val="tx1"/>
            </a:solidFill>
            <a:miter lim="800000"/>
            <a:headEnd/>
            <a:tailEnd/>
          </a:ln>
        </p:spPr>
        <p:txBody>
          <a:bodyPr vert="eaVert" wrap="none" anchor="ct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algn="ctr" eaLnBrk="1" hangingPunct="1">
              <a:lnSpc>
                <a:spcPct val="90000"/>
              </a:lnSpc>
            </a:pPr>
            <a:endParaRPr kumimoji="1" lang="zh-CN" altLang="en-US" sz="1000">
              <a:latin typeface="Times New Roman" pitchFamily="18" charset="0"/>
            </a:endParaRPr>
          </a:p>
          <a:p>
            <a:pPr algn="ctr" eaLnBrk="1" hangingPunct="1"/>
            <a:endParaRPr kumimoji="1" lang="zh-CN" altLang="en-US" sz="1600">
              <a:latin typeface="Times New Roman" pitchFamily="18" charset="0"/>
            </a:endParaRPr>
          </a:p>
        </p:txBody>
      </p:sp>
      <p:sp>
        <p:nvSpPr>
          <p:cNvPr id="40966" name="Rectangle 46"/>
          <p:cNvSpPr>
            <a:spLocks noChangeArrowheads="1"/>
          </p:cNvSpPr>
          <p:nvPr/>
        </p:nvSpPr>
        <p:spPr bwMode="auto">
          <a:xfrm rot="12187">
            <a:off x="842963" y="3105150"/>
            <a:ext cx="276225" cy="305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lIns="0" tIns="0" rIns="0" bIns="0">
            <a:spAutoFit/>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algn="ctr" eaLnBrk="1" hangingPunct="1">
              <a:lnSpc>
                <a:spcPct val="90000"/>
              </a:lnSpc>
            </a:pPr>
            <a:r>
              <a:rPr kumimoji="1" lang="zh-CN" altLang="en-US" sz="2000" b="1">
                <a:latin typeface="华文中宋" pitchFamily="2" charset="-122"/>
                <a:ea typeface="华文中宋" pitchFamily="2" charset="-122"/>
              </a:rPr>
              <a:t>协作</a:t>
            </a:r>
            <a:r>
              <a:rPr kumimoji="1" lang="en-US" altLang="zh-CN" sz="2000" b="1">
                <a:latin typeface="华文中宋" pitchFamily="2" charset="-122"/>
                <a:ea typeface="华文中宋" pitchFamily="2" charset="-122"/>
              </a:rPr>
              <a:t>/</a:t>
            </a:r>
            <a:r>
              <a:rPr kumimoji="1" lang="zh-CN" altLang="en-US" sz="2000" b="1">
                <a:latin typeface="华文中宋" pitchFamily="2" charset="-122"/>
                <a:ea typeface="华文中宋" pitchFamily="2" charset="-122"/>
              </a:rPr>
              <a:t>消息</a:t>
            </a:r>
          </a:p>
        </p:txBody>
      </p:sp>
      <p:grpSp>
        <p:nvGrpSpPr>
          <p:cNvPr id="40967" name="Group 47"/>
          <p:cNvGrpSpPr>
            <a:grpSpLocks/>
          </p:cNvGrpSpPr>
          <p:nvPr/>
        </p:nvGrpSpPr>
        <p:grpSpPr bwMode="auto">
          <a:xfrm>
            <a:off x="887413" y="1458913"/>
            <a:ext cx="4906962" cy="800100"/>
            <a:chOff x="216" y="962"/>
            <a:chExt cx="3348" cy="288"/>
          </a:xfrm>
        </p:grpSpPr>
        <p:sp>
          <p:nvSpPr>
            <p:cNvPr id="40995" name="AutoShape 48"/>
            <p:cNvSpPr>
              <a:spLocks noChangeArrowheads="1"/>
            </p:cNvSpPr>
            <p:nvPr/>
          </p:nvSpPr>
          <p:spPr bwMode="auto">
            <a:xfrm>
              <a:off x="216" y="962"/>
              <a:ext cx="1161" cy="288"/>
            </a:xfrm>
            <a:prstGeom prst="cube">
              <a:avLst>
                <a:gd name="adj" fmla="val 25000"/>
              </a:avLst>
            </a:prstGeom>
            <a:solidFill>
              <a:srgbClr val="D60000">
                <a:alpha val="14117"/>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eaLnBrk="1" hangingPunct="1"/>
              <a:endParaRPr kumimoji="1" lang="zh-CN" altLang="en-US" sz="1600">
                <a:latin typeface="Times New Roman" pitchFamily="18" charset="0"/>
              </a:endParaRPr>
            </a:p>
          </p:txBody>
        </p:sp>
        <p:sp>
          <p:nvSpPr>
            <p:cNvPr id="40996" name="AutoShape 49"/>
            <p:cNvSpPr>
              <a:spLocks noChangeArrowheads="1"/>
            </p:cNvSpPr>
            <p:nvPr/>
          </p:nvSpPr>
          <p:spPr bwMode="auto">
            <a:xfrm>
              <a:off x="1321" y="962"/>
              <a:ext cx="1259" cy="288"/>
            </a:xfrm>
            <a:prstGeom prst="cube">
              <a:avLst>
                <a:gd name="adj" fmla="val 25000"/>
              </a:avLst>
            </a:prstGeom>
            <a:solidFill>
              <a:srgbClr val="529A21">
                <a:alpha val="16078"/>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eaLnBrk="1" hangingPunct="1"/>
              <a:endParaRPr kumimoji="1" lang="zh-CN" altLang="en-US" sz="1600">
                <a:latin typeface="Times New Roman" pitchFamily="18" charset="0"/>
              </a:endParaRPr>
            </a:p>
          </p:txBody>
        </p:sp>
        <p:sp>
          <p:nvSpPr>
            <p:cNvPr id="40997" name="AutoShape 50"/>
            <p:cNvSpPr>
              <a:spLocks noChangeArrowheads="1"/>
            </p:cNvSpPr>
            <p:nvPr/>
          </p:nvSpPr>
          <p:spPr bwMode="auto">
            <a:xfrm>
              <a:off x="2516" y="962"/>
              <a:ext cx="1048" cy="288"/>
            </a:xfrm>
            <a:prstGeom prst="cube">
              <a:avLst>
                <a:gd name="adj" fmla="val 25000"/>
              </a:avLst>
            </a:prstGeom>
            <a:solidFill>
              <a:srgbClr val="01244B">
                <a:alpha val="12941"/>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eaLnBrk="1" hangingPunct="1"/>
              <a:endParaRPr kumimoji="1" lang="zh-CN" altLang="en-US" sz="1600">
                <a:latin typeface="Times New Roman" pitchFamily="18" charset="0"/>
              </a:endParaRPr>
            </a:p>
          </p:txBody>
        </p:sp>
      </p:grpSp>
      <p:sp>
        <p:nvSpPr>
          <p:cNvPr id="12" name="Text Box 51"/>
          <p:cNvSpPr txBox="1">
            <a:spLocks noChangeArrowheads="1"/>
          </p:cNvSpPr>
          <p:nvPr/>
        </p:nvSpPr>
        <p:spPr bwMode="auto">
          <a:xfrm>
            <a:off x="1647825" y="1771650"/>
            <a:ext cx="3435350" cy="420688"/>
          </a:xfrm>
          <a:prstGeom prst="rect">
            <a:avLst/>
          </a:prstGeom>
          <a:noFill/>
          <a:ln w="9525">
            <a:noFill/>
            <a:miter lim="800000"/>
            <a:headEnd/>
            <a:tailEnd/>
          </a:ln>
          <a:effectLst/>
        </p:spPr>
        <p:txBody>
          <a:bodyPr>
            <a:spAutoFit/>
          </a:bodyPr>
          <a:lstStyle/>
          <a:p>
            <a:pPr algn="ctr" eaLnBrk="0" hangingPunct="0">
              <a:lnSpc>
                <a:spcPct val="90000"/>
              </a:lnSpc>
              <a:defRPr/>
            </a:pPr>
            <a:r>
              <a:rPr lang="zh-CN" altLang="en-US" sz="2400">
                <a:solidFill>
                  <a:srgbClr val="C0C0C0"/>
                </a:solidFill>
                <a:effectLst>
                  <a:outerShdw blurRad="38100" dist="38100" dir="2700000" algn="tl">
                    <a:srgbClr val="C0C0C0"/>
                  </a:outerShdw>
                </a:effectLst>
              </a:rPr>
              <a:t>商业流程</a:t>
            </a:r>
          </a:p>
        </p:txBody>
      </p:sp>
      <p:grpSp>
        <p:nvGrpSpPr>
          <p:cNvPr id="40969" name="Group 52"/>
          <p:cNvGrpSpPr>
            <a:grpSpLocks/>
          </p:cNvGrpSpPr>
          <p:nvPr/>
        </p:nvGrpSpPr>
        <p:grpSpPr bwMode="auto">
          <a:xfrm>
            <a:off x="4379913" y="2770188"/>
            <a:ext cx="1362075" cy="3816350"/>
            <a:chOff x="2224" y="1412"/>
            <a:chExt cx="273" cy="2612"/>
          </a:xfrm>
        </p:grpSpPr>
        <p:sp>
          <p:nvSpPr>
            <p:cNvPr id="40990" name="AutoShape 53"/>
            <p:cNvSpPr>
              <a:spLocks noChangeArrowheads="1"/>
            </p:cNvSpPr>
            <p:nvPr/>
          </p:nvSpPr>
          <p:spPr bwMode="auto">
            <a:xfrm>
              <a:off x="2273" y="1412"/>
              <a:ext cx="224" cy="2612"/>
            </a:xfrm>
            <a:prstGeom prst="cube">
              <a:avLst>
                <a:gd name="adj" fmla="val 25000"/>
              </a:avLst>
            </a:prstGeom>
            <a:solidFill>
              <a:srgbClr val="008000">
                <a:alpha val="1490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eaVert" wrap="none" anchor="ct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algn="ctr" eaLnBrk="1" hangingPunct="1">
                <a:lnSpc>
                  <a:spcPct val="80000"/>
                </a:lnSpc>
              </a:pPr>
              <a:r>
                <a:rPr kumimoji="1" lang="zh-CN" altLang="en-US" sz="2000">
                  <a:solidFill>
                    <a:srgbClr val="C0C0C0"/>
                  </a:solidFill>
                  <a:latin typeface="Times New Roman" pitchFamily="18" charset="0"/>
                </a:rPr>
                <a:t>服务</a:t>
              </a:r>
              <a:r>
                <a:rPr kumimoji="1" lang="en-US" altLang="zh-CN" sz="2000">
                  <a:solidFill>
                    <a:srgbClr val="C0C0C0"/>
                  </a:solidFill>
                  <a:latin typeface="Times New Roman" pitchFamily="18" charset="0"/>
                </a:rPr>
                <a:t>/</a:t>
              </a:r>
              <a:r>
                <a:rPr kumimoji="1" lang="zh-CN" altLang="en-US" sz="2000">
                  <a:solidFill>
                    <a:srgbClr val="C0C0C0"/>
                  </a:solidFill>
                  <a:latin typeface="Times New Roman" pitchFamily="18" charset="0"/>
                </a:rPr>
                <a:t>资源管理 </a:t>
              </a:r>
            </a:p>
            <a:p>
              <a:pPr algn="ctr" eaLnBrk="1" hangingPunct="1">
                <a:lnSpc>
                  <a:spcPct val="80000"/>
                </a:lnSpc>
              </a:pPr>
              <a:r>
                <a:rPr kumimoji="1" lang="en-US" altLang="zh-CN" sz="2000">
                  <a:solidFill>
                    <a:srgbClr val="C0C0C0"/>
                  </a:solidFill>
                  <a:latin typeface="Times New Roman" pitchFamily="18" charset="0"/>
                </a:rPr>
                <a:t> &amp; </a:t>
              </a:r>
              <a:r>
                <a:rPr kumimoji="1" lang="zh-CN" altLang="en-US" sz="2000">
                  <a:solidFill>
                    <a:srgbClr val="C0C0C0"/>
                  </a:solidFill>
                  <a:latin typeface="Times New Roman" pitchFamily="18" charset="0"/>
                </a:rPr>
                <a:t>安全</a:t>
              </a:r>
            </a:p>
          </p:txBody>
        </p:sp>
        <p:sp>
          <p:nvSpPr>
            <p:cNvPr id="40991" name="Line 54"/>
            <p:cNvSpPr>
              <a:spLocks noChangeShapeType="1"/>
            </p:cNvSpPr>
            <p:nvPr/>
          </p:nvSpPr>
          <p:spPr bwMode="auto">
            <a:xfrm rot="5400000" flipV="1">
              <a:off x="2251" y="1532"/>
              <a:ext cx="0" cy="45"/>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40992" name="Line 55"/>
            <p:cNvSpPr>
              <a:spLocks noChangeShapeType="1"/>
            </p:cNvSpPr>
            <p:nvPr/>
          </p:nvSpPr>
          <p:spPr bwMode="auto">
            <a:xfrm rot="5400000" flipV="1">
              <a:off x="2247" y="1754"/>
              <a:ext cx="0" cy="45"/>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40993" name="Line 56"/>
            <p:cNvSpPr>
              <a:spLocks noChangeShapeType="1"/>
            </p:cNvSpPr>
            <p:nvPr/>
          </p:nvSpPr>
          <p:spPr bwMode="auto">
            <a:xfrm rot="5400000" flipV="1">
              <a:off x="2251" y="2641"/>
              <a:ext cx="0" cy="45"/>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40994" name="Line 57"/>
            <p:cNvSpPr>
              <a:spLocks noChangeShapeType="1"/>
            </p:cNvSpPr>
            <p:nvPr/>
          </p:nvSpPr>
          <p:spPr bwMode="auto">
            <a:xfrm rot="5400000" flipV="1">
              <a:off x="2252" y="3427"/>
              <a:ext cx="0" cy="44"/>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grpSp>
      <p:sp>
        <p:nvSpPr>
          <p:cNvPr id="40970" name="AutoShape 58"/>
          <p:cNvSpPr>
            <a:spLocks noChangeArrowheads="1"/>
          </p:cNvSpPr>
          <p:nvPr/>
        </p:nvSpPr>
        <p:spPr bwMode="auto">
          <a:xfrm>
            <a:off x="808038" y="2306638"/>
            <a:ext cx="4899025" cy="479425"/>
          </a:xfrm>
          <a:prstGeom prst="cube">
            <a:avLst>
              <a:gd name="adj" fmla="val 25000"/>
            </a:avLst>
          </a:prstGeom>
          <a:solidFill>
            <a:schemeClr val="accent1">
              <a:alpha val="25098"/>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algn="ctr" eaLnBrk="1" hangingPunct="1"/>
            <a:r>
              <a:rPr kumimoji="1" lang="zh-CN" altLang="en-US" sz="2000">
                <a:solidFill>
                  <a:srgbClr val="C0C0C0"/>
                </a:solidFill>
                <a:latin typeface="Times New Roman" pitchFamily="18" charset="0"/>
              </a:rPr>
              <a:t>用户界面 </a:t>
            </a:r>
            <a:r>
              <a:rPr kumimoji="1" lang="en-US" altLang="zh-CN" sz="2000">
                <a:solidFill>
                  <a:srgbClr val="C0C0C0"/>
                </a:solidFill>
                <a:latin typeface="Times New Roman" pitchFamily="18" charset="0"/>
              </a:rPr>
              <a:t>&amp; </a:t>
            </a:r>
            <a:r>
              <a:rPr kumimoji="1" lang="zh-CN" altLang="en-US" sz="2000">
                <a:solidFill>
                  <a:srgbClr val="C0C0C0"/>
                </a:solidFill>
                <a:latin typeface="Times New Roman" pitchFamily="18" charset="0"/>
              </a:rPr>
              <a:t>接口 </a:t>
            </a:r>
          </a:p>
        </p:txBody>
      </p:sp>
      <p:sp>
        <p:nvSpPr>
          <p:cNvPr id="40971" name="AutoShape 59"/>
          <p:cNvSpPr>
            <a:spLocks noChangeArrowheads="1"/>
          </p:cNvSpPr>
          <p:nvPr/>
        </p:nvSpPr>
        <p:spPr bwMode="auto">
          <a:xfrm>
            <a:off x="2312988" y="2924175"/>
            <a:ext cx="2203450" cy="936625"/>
          </a:xfrm>
          <a:prstGeom prst="cube">
            <a:avLst>
              <a:gd name="adj" fmla="val 25000"/>
            </a:avLst>
          </a:prstGeom>
          <a:solidFill>
            <a:srgbClr val="DDD6AA">
              <a:alpha val="25098"/>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algn="ctr" eaLnBrk="1" hangingPunct="1"/>
            <a:endParaRPr kumimoji="1" lang="en-GB" altLang="zh-CN" sz="1600">
              <a:latin typeface="Times New Roman" pitchFamily="18" charset="0"/>
            </a:endParaRPr>
          </a:p>
        </p:txBody>
      </p:sp>
      <p:sp>
        <p:nvSpPr>
          <p:cNvPr id="40972" name="Text Box 60"/>
          <p:cNvSpPr txBox="1">
            <a:spLocks noChangeArrowheads="1"/>
          </p:cNvSpPr>
          <p:nvPr/>
        </p:nvSpPr>
        <p:spPr bwMode="auto">
          <a:xfrm>
            <a:off x="2576513" y="3346450"/>
            <a:ext cx="150177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algn="ctr" eaLnBrk="1" hangingPunct="1">
              <a:lnSpc>
                <a:spcPct val="80000"/>
              </a:lnSpc>
            </a:pPr>
            <a:r>
              <a:rPr kumimoji="1" lang="zh-CN" altLang="en-US" sz="2400">
                <a:solidFill>
                  <a:srgbClr val="C0C0C0"/>
                </a:solidFill>
                <a:latin typeface="Times New Roman" pitchFamily="18" charset="0"/>
              </a:rPr>
              <a:t>虚拟应用 </a:t>
            </a:r>
          </a:p>
        </p:txBody>
      </p:sp>
      <p:sp>
        <p:nvSpPr>
          <p:cNvPr id="40973" name="AutoShape 61"/>
          <p:cNvSpPr>
            <a:spLocks noChangeArrowheads="1"/>
          </p:cNvSpPr>
          <p:nvPr/>
        </p:nvSpPr>
        <p:spPr bwMode="auto">
          <a:xfrm>
            <a:off x="2305050" y="3965575"/>
            <a:ext cx="2219325" cy="922338"/>
          </a:xfrm>
          <a:prstGeom prst="cube">
            <a:avLst>
              <a:gd name="adj" fmla="val 25000"/>
            </a:avLst>
          </a:prstGeom>
          <a:solidFill>
            <a:srgbClr val="783B97">
              <a:alpha val="1490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eaLnBrk="1" hangingPunct="1"/>
            <a:endParaRPr kumimoji="1" lang="zh-CN" altLang="en-US" sz="1600">
              <a:latin typeface="Times New Roman" pitchFamily="18" charset="0"/>
            </a:endParaRPr>
          </a:p>
        </p:txBody>
      </p:sp>
      <p:sp>
        <p:nvSpPr>
          <p:cNvPr id="40974" name="Text Box 62"/>
          <p:cNvSpPr txBox="1">
            <a:spLocks noChangeArrowheads="1"/>
          </p:cNvSpPr>
          <p:nvPr/>
        </p:nvSpPr>
        <p:spPr bwMode="auto">
          <a:xfrm>
            <a:off x="2463800" y="4279900"/>
            <a:ext cx="1785938" cy="38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algn="ctr" eaLnBrk="1" hangingPunct="1">
              <a:lnSpc>
                <a:spcPct val="80000"/>
              </a:lnSpc>
            </a:pPr>
            <a:r>
              <a:rPr kumimoji="1" lang="zh-CN" altLang="en-US" sz="2400">
                <a:solidFill>
                  <a:srgbClr val="C0C0C0"/>
                </a:solidFill>
                <a:latin typeface="Times New Roman" pitchFamily="18" charset="0"/>
              </a:rPr>
              <a:t>虚拟信息</a:t>
            </a:r>
          </a:p>
        </p:txBody>
      </p:sp>
      <p:grpSp>
        <p:nvGrpSpPr>
          <p:cNvPr id="40975" name="Group 63"/>
          <p:cNvGrpSpPr>
            <a:grpSpLocks/>
          </p:cNvGrpSpPr>
          <p:nvPr/>
        </p:nvGrpSpPr>
        <p:grpSpPr bwMode="auto">
          <a:xfrm>
            <a:off x="2305050" y="5006975"/>
            <a:ext cx="2197100" cy="1655763"/>
            <a:chOff x="3359" y="2053"/>
            <a:chExt cx="1499" cy="491"/>
          </a:xfrm>
        </p:grpSpPr>
        <p:sp>
          <p:nvSpPr>
            <p:cNvPr id="40987" name="AutoShape 64"/>
            <p:cNvSpPr>
              <a:spLocks noChangeArrowheads="1"/>
            </p:cNvSpPr>
            <p:nvPr/>
          </p:nvSpPr>
          <p:spPr bwMode="auto">
            <a:xfrm>
              <a:off x="3391" y="2296"/>
              <a:ext cx="659" cy="248"/>
            </a:xfrm>
            <a:prstGeom prst="cube">
              <a:avLst>
                <a:gd name="adj" fmla="val 25000"/>
              </a:avLst>
            </a:prstGeom>
            <a:solidFill>
              <a:schemeClr val="accent2">
                <a:alpha val="14902"/>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algn="ctr" eaLnBrk="1" hangingPunct="1"/>
              <a:r>
                <a:rPr kumimoji="1" lang="zh-CN" altLang="en-US" sz="1600">
                  <a:solidFill>
                    <a:srgbClr val="C0C0C0"/>
                  </a:solidFill>
                  <a:latin typeface="Times New Roman" pitchFamily="18" charset="0"/>
                </a:rPr>
                <a:t>虚拟存储</a:t>
              </a:r>
            </a:p>
          </p:txBody>
        </p:sp>
        <p:sp>
          <p:nvSpPr>
            <p:cNvPr id="40988" name="AutoShape 65"/>
            <p:cNvSpPr>
              <a:spLocks noChangeArrowheads="1"/>
            </p:cNvSpPr>
            <p:nvPr/>
          </p:nvSpPr>
          <p:spPr bwMode="auto">
            <a:xfrm>
              <a:off x="4166" y="2296"/>
              <a:ext cx="600" cy="247"/>
            </a:xfrm>
            <a:prstGeom prst="cube">
              <a:avLst>
                <a:gd name="adj" fmla="val 25000"/>
              </a:avLst>
            </a:prstGeom>
            <a:solidFill>
              <a:schemeClr val="accent2">
                <a:alpha val="14902"/>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algn="ctr" eaLnBrk="1" hangingPunct="1"/>
              <a:r>
                <a:rPr kumimoji="1" lang="zh-CN" altLang="en-US" sz="1600">
                  <a:solidFill>
                    <a:srgbClr val="C0C0C0"/>
                  </a:solidFill>
                  <a:latin typeface="Times New Roman" pitchFamily="18" charset="0"/>
                </a:rPr>
                <a:t>虚拟进程</a:t>
              </a:r>
            </a:p>
          </p:txBody>
        </p:sp>
        <p:sp>
          <p:nvSpPr>
            <p:cNvPr id="40989" name="AutoShape 66"/>
            <p:cNvSpPr>
              <a:spLocks noChangeArrowheads="1"/>
            </p:cNvSpPr>
            <p:nvPr/>
          </p:nvSpPr>
          <p:spPr bwMode="auto">
            <a:xfrm>
              <a:off x="3359" y="2053"/>
              <a:ext cx="1499" cy="244"/>
            </a:xfrm>
            <a:prstGeom prst="cube">
              <a:avLst>
                <a:gd name="adj" fmla="val 25000"/>
              </a:avLst>
            </a:prstGeom>
            <a:solidFill>
              <a:schemeClr val="accent2">
                <a:alpha val="14902"/>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algn="ctr" eaLnBrk="1" hangingPunct="1">
                <a:lnSpc>
                  <a:spcPct val="80000"/>
                </a:lnSpc>
              </a:pPr>
              <a:r>
                <a:rPr kumimoji="1" lang="zh-CN" altLang="en-US" sz="2000">
                  <a:solidFill>
                    <a:srgbClr val="C0C0C0"/>
                  </a:solidFill>
                  <a:latin typeface="Times New Roman" pitchFamily="18" charset="0"/>
                </a:rPr>
                <a:t>底层结构虚拟 </a:t>
              </a:r>
            </a:p>
          </p:txBody>
        </p:sp>
      </p:grpSp>
      <p:sp>
        <p:nvSpPr>
          <p:cNvPr id="40976" name="AutoShape 67"/>
          <p:cNvSpPr>
            <a:spLocks noChangeArrowheads="1"/>
          </p:cNvSpPr>
          <p:nvPr/>
        </p:nvSpPr>
        <p:spPr bwMode="auto">
          <a:xfrm rot="5396823" flipH="1">
            <a:off x="-184150" y="4297363"/>
            <a:ext cx="3903663" cy="795337"/>
          </a:xfrm>
          <a:prstGeom prst="cube">
            <a:avLst>
              <a:gd name="adj" fmla="val 33319"/>
            </a:avLst>
          </a:prstGeom>
          <a:solidFill>
            <a:srgbClr val="CC3300">
              <a:alpha val="1490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algn="ctr" eaLnBrk="1" hangingPunct="1"/>
            <a:r>
              <a:rPr kumimoji="1" lang="zh-CN" altLang="en-US" sz="2000">
                <a:solidFill>
                  <a:srgbClr val="C0C0C0"/>
                </a:solidFill>
                <a:latin typeface="Times New Roman" pitchFamily="18" charset="0"/>
              </a:rPr>
              <a:t>集成 </a:t>
            </a:r>
            <a:r>
              <a:rPr kumimoji="1" lang="en-US" altLang="zh-CN" sz="2000">
                <a:solidFill>
                  <a:srgbClr val="C0C0C0"/>
                </a:solidFill>
                <a:latin typeface="Times New Roman" pitchFamily="18" charset="0"/>
              </a:rPr>
              <a:t>&amp; </a:t>
            </a:r>
            <a:r>
              <a:rPr kumimoji="1" lang="zh-CN" altLang="en-US" sz="2000">
                <a:solidFill>
                  <a:srgbClr val="C0C0C0"/>
                </a:solidFill>
                <a:latin typeface="Times New Roman" pitchFamily="18" charset="0"/>
              </a:rPr>
              <a:t>开发 </a:t>
            </a:r>
          </a:p>
        </p:txBody>
      </p:sp>
      <p:grpSp>
        <p:nvGrpSpPr>
          <p:cNvPr id="7" name="Group 68"/>
          <p:cNvGrpSpPr>
            <a:grpSpLocks/>
          </p:cNvGrpSpPr>
          <p:nvPr/>
        </p:nvGrpSpPr>
        <p:grpSpPr bwMode="auto">
          <a:xfrm>
            <a:off x="5851525" y="2203450"/>
            <a:ext cx="2897188" cy="2001838"/>
            <a:chOff x="3783" y="959"/>
            <a:chExt cx="1977" cy="1261"/>
          </a:xfrm>
        </p:grpSpPr>
        <p:pic>
          <p:nvPicPr>
            <p:cNvPr id="40985" name="Picture 69" descr="Clou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83" y="959"/>
              <a:ext cx="1977" cy="12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86" name="Text Box 70"/>
            <p:cNvSpPr txBox="1">
              <a:spLocks noChangeArrowheads="1"/>
            </p:cNvSpPr>
            <p:nvPr/>
          </p:nvSpPr>
          <p:spPr bwMode="auto">
            <a:xfrm>
              <a:off x="4369" y="1421"/>
              <a:ext cx="756"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algn="ctr" eaLnBrk="1" hangingPunct="1"/>
              <a:r>
                <a:rPr kumimoji="1" lang="zh-CN" altLang="en-US" sz="2400" b="1">
                  <a:latin typeface="华文中宋" pitchFamily="2" charset="-122"/>
                  <a:ea typeface="华文中宋" pitchFamily="2" charset="-122"/>
                </a:rPr>
                <a:t>云协作</a:t>
              </a:r>
              <a:endParaRPr kumimoji="1" lang="en-US" altLang="zh-CN" sz="2400" b="1">
                <a:latin typeface="华文中宋" pitchFamily="2" charset="-122"/>
                <a:ea typeface="华文中宋" pitchFamily="2" charset="-122"/>
              </a:endParaRPr>
            </a:p>
          </p:txBody>
        </p:sp>
      </p:grpSp>
      <p:grpSp>
        <p:nvGrpSpPr>
          <p:cNvPr id="8" name="Group 71"/>
          <p:cNvGrpSpPr>
            <a:grpSpLocks/>
          </p:cNvGrpSpPr>
          <p:nvPr/>
        </p:nvGrpSpPr>
        <p:grpSpPr bwMode="auto">
          <a:xfrm>
            <a:off x="6167438" y="4365625"/>
            <a:ext cx="2562225" cy="1851025"/>
            <a:chOff x="3744" y="2924"/>
            <a:chExt cx="1748" cy="1166"/>
          </a:xfrm>
        </p:grpSpPr>
        <p:pic>
          <p:nvPicPr>
            <p:cNvPr id="40980" name="Picture 7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65" y="2924"/>
              <a:ext cx="670" cy="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pic>
          <p:nvPicPr>
            <p:cNvPr id="40981" name="Picture 7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46" y="3305"/>
              <a:ext cx="846" cy="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pic>
          <p:nvPicPr>
            <p:cNvPr id="40982" name="Picture 74"/>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744" y="3417"/>
              <a:ext cx="680"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pic>
          <p:nvPicPr>
            <p:cNvPr id="40983" name="Picture 7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02" y="3070"/>
              <a:ext cx="780" cy="2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pic>
          <p:nvPicPr>
            <p:cNvPr id="40984" name="Picture 7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108" y="3769"/>
              <a:ext cx="808" cy="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grpSp>
      <p:sp>
        <p:nvSpPr>
          <p:cNvPr id="40979" name="Rectangle 11"/>
          <p:cNvSpPr>
            <a:spLocks noGrp="1" noChangeArrowheads="1"/>
          </p:cNvSpPr>
          <p:nvPr>
            <p:ph type="title"/>
          </p:nvPr>
        </p:nvSpPr>
        <p:spPr>
          <a:xfrm>
            <a:off x="0" y="274638"/>
            <a:ext cx="5486400" cy="563562"/>
          </a:xfrm>
        </p:spPr>
        <p:txBody>
          <a:bodyPr/>
          <a:lstStyle/>
          <a:p>
            <a:pPr eaLnBrk="1" hangingPunct="1"/>
            <a:r>
              <a:rPr lang="zh-CN" altLang="en-US" sz="3600" b="1" smtClean="0"/>
              <a:t>云计算和下一代</a:t>
            </a:r>
            <a:r>
              <a:rPr lang="en-US" altLang="zh-CN" sz="3600" b="1" smtClean="0"/>
              <a:t>IT</a:t>
            </a:r>
            <a:r>
              <a:rPr lang="zh-CN" altLang="en-US" sz="3600" b="1" smtClean="0"/>
              <a:t>架构</a:t>
            </a:r>
            <a:r>
              <a:rPr lang="en-US" altLang="zh-CN" sz="3600" b="1" smtClean="0"/>
              <a:t>(</a:t>
            </a:r>
            <a:r>
              <a:rPr lang="zh-CN" altLang="en-US" sz="3600" b="1" smtClean="0"/>
              <a:t>续</a:t>
            </a:r>
            <a:r>
              <a:rPr lang="en-US" altLang="zh-CN" sz="3600" b="1" smtClean="0"/>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dissolve">
                                      <p:cBhvr>
                                        <p:cTn id="12" dur="500"/>
                                        <p:tgtEl>
                                          <p:spTgt spid="7"/>
                                        </p:tgtEl>
                                      </p:cBhvr>
                                    </p:animEffect>
                                  </p:childTnLst>
                                </p:cTn>
                              </p:par>
                            </p:childTnLst>
                          </p:cTn>
                        </p:par>
                        <p:par>
                          <p:cTn id="13" fill="hold" nodeType="afterGroup">
                            <p:stCondLst>
                              <p:cond delay="500"/>
                            </p:stCondLst>
                            <p:childTnLst>
                              <p:par>
                                <p:cTn id="14" presetID="22" presetClass="entr" presetSubtype="1" fill="hold" grpId="0" nodeType="after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wipe(up)">
                                      <p:cBhvr>
                                        <p:cTn id="16" dur="1000"/>
                                        <p:tgtEl>
                                          <p:spTgt spid="6"/>
                                        </p:tgtEl>
                                      </p:cBhvr>
                                    </p:animEffect>
                                  </p:childTnLst>
                                </p:cTn>
                              </p:par>
                            </p:childTnLst>
                          </p:cTn>
                        </p:par>
                        <p:par>
                          <p:cTn id="17" fill="hold" nodeType="afterGroup">
                            <p:stCondLst>
                              <p:cond delay="1500"/>
                            </p:stCondLst>
                            <p:childTnLst>
                              <p:par>
                                <p:cTn id="18" presetID="9" presetClass="entr" presetSubtype="0" fill="hold" nodeType="after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dissolve">
                                      <p:cBhvr>
                                        <p:cTn id="2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8" descr="PPT内页副本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6513"/>
            <a:ext cx="9144000" cy="685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3" name="Rectangle 10"/>
          <p:cNvSpPr>
            <a:spLocks noGrp="1" noChangeArrowheads="1"/>
          </p:cNvSpPr>
          <p:nvPr>
            <p:ph type="body" idx="1"/>
          </p:nvPr>
        </p:nvSpPr>
        <p:spPr/>
        <p:txBody>
          <a:bodyPr/>
          <a:lstStyle/>
          <a:p>
            <a:pPr marL="0" indent="0" eaLnBrk="1" hangingPunct="1">
              <a:buFontTx/>
              <a:buNone/>
            </a:pPr>
            <a:r>
              <a:rPr lang="zh-CN" altLang="en-US" sz="2800" smtClean="0"/>
              <a:t>     云计算的最终目标是将</a:t>
            </a:r>
            <a:r>
              <a:rPr lang="zh-CN" altLang="en-US" sz="2800" smtClean="0">
                <a:solidFill>
                  <a:srgbClr val="FF0000"/>
                </a:solidFill>
              </a:rPr>
              <a:t>计算</a:t>
            </a:r>
            <a:r>
              <a:rPr lang="zh-CN" altLang="en-US" sz="2800" smtClean="0"/>
              <a:t>、</a:t>
            </a:r>
            <a:r>
              <a:rPr lang="zh-CN" altLang="en-US" sz="2800" smtClean="0">
                <a:solidFill>
                  <a:srgbClr val="FF0000"/>
                </a:solidFill>
              </a:rPr>
              <a:t>服务</a:t>
            </a:r>
            <a:r>
              <a:rPr lang="zh-CN" altLang="en-US" sz="2800" smtClean="0"/>
              <a:t>和</a:t>
            </a:r>
            <a:r>
              <a:rPr lang="zh-CN" altLang="en-US" sz="2800" smtClean="0">
                <a:solidFill>
                  <a:srgbClr val="FF0000"/>
                </a:solidFill>
              </a:rPr>
              <a:t>应用</a:t>
            </a:r>
            <a:r>
              <a:rPr lang="zh-CN" altLang="en-US" sz="2800" smtClean="0"/>
              <a:t>作为一种</a:t>
            </a:r>
            <a:r>
              <a:rPr lang="zh-CN" altLang="en-US" sz="2800" smtClean="0">
                <a:solidFill>
                  <a:srgbClr val="FF0000"/>
                </a:solidFill>
              </a:rPr>
              <a:t>公共设施</a:t>
            </a:r>
            <a:r>
              <a:rPr lang="zh-CN" altLang="en-US" sz="2800" smtClean="0"/>
              <a:t>提供给公众，使人们能够像使用水、电、煤气和电话那样使用计算机资源。</a:t>
            </a:r>
            <a:endParaRPr lang="zh-CN" altLang="zh-CN" sz="2800" smtClean="0">
              <a:ea typeface="楷体_GB2312"/>
              <a:cs typeface="楷体_GB2312"/>
            </a:endParaRPr>
          </a:p>
        </p:txBody>
      </p:sp>
      <p:sp>
        <p:nvSpPr>
          <p:cNvPr id="5124" name="Rectangle 11"/>
          <p:cNvSpPr>
            <a:spLocks noGrp="1" noChangeArrowheads="1"/>
          </p:cNvSpPr>
          <p:nvPr>
            <p:ph type="title"/>
          </p:nvPr>
        </p:nvSpPr>
        <p:spPr>
          <a:xfrm>
            <a:off x="457200" y="274638"/>
            <a:ext cx="5029200" cy="563562"/>
          </a:xfrm>
        </p:spPr>
        <p:txBody>
          <a:bodyPr/>
          <a:lstStyle/>
          <a:p>
            <a:pPr marL="577850" indent="-577850" eaLnBrk="1" hangingPunct="1">
              <a:spcAft>
                <a:spcPct val="70000"/>
              </a:spcAft>
              <a:buClr>
                <a:schemeClr val="tx2"/>
              </a:buClr>
            </a:pPr>
            <a:r>
              <a:rPr lang="zh-CN" altLang="en-US" sz="4000" b="1" smtClean="0"/>
              <a:t>引言</a:t>
            </a:r>
          </a:p>
        </p:txBody>
      </p:sp>
      <p:pic>
        <p:nvPicPr>
          <p:cNvPr id="8" name="图片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600200" y="3200400"/>
            <a:ext cx="5562600" cy="3414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6" name="灯片编号占位符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eaLnBrk="1" hangingPunct="1"/>
            <a:fld id="{D5304892-7A75-4DA8-B1D9-10F13675E50E}" type="slidenum">
              <a:rPr lang="en-US" altLang="zh-CN" baseline="0" smtClean="0"/>
              <a:pPr eaLnBrk="1" hangingPunct="1"/>
              <a:t>4</a:t>
            </a:fld>
            <a:endParaRPr lang="en-US" altLang="zh-CN" baseline="0" smtClean="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6" name="Picture 8" descr="PPT内页副本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3" y="-17463"/>
            <a:ext cx="9144000" cy="685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987" name="灯片编号占位符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eaLnBrk="1" hangingPunct="1"/>
            <a:fld id="{31504ADD-2859-48FA-8E1A-33E75F5306FA}" type="slidenum">
              <a:rPr lang="en-US" altLang="zh-CN" baseline="0" smtClean="0"/>
              <a:pPr eaLnBrk="1" hangingPunct="1"/>
              <a:t>40</a:t>
            </a:fld>
            <a:endParaRPr lang="en-US" altLang="zh-CN" baseline="0" smtClean="0"/>
          </a:p>
        </p:txBody>
      </p:sp>
      <p:grpSp>
        <p:nvGrpSpPr>
          <p:cNvPr id="41988" name="Group 4"/>
          <p:cNvGrpSpPr>
            <a:grpSpLocks/>
          </p:cNvGrpSpPr>
          <p:nvPr/>
        </p:nvGrpSpPr>
        <p:grpSpPr bwMode="auto">
          <a:xfrm>
            <a:off x="714375" y="1465263"/>
            <a:ext cx="4905375" cy="800100"/>
            <a:chOff x="216" y="962"/>
            <a:chExt cx="3348" cy="288"/>
          </a:xfrm>
        </p:grpSpPr>
        <p:sp>
          <p:nvSpPr>
            <p:cNvPr id="42024" name="AutoShape 5"/>
            <p:cNvSpPr>
              <a:spLocks noChangeArrowheads="1"/>
            </p:cNvSpPr>
            <p:nvPr/>
          </p:nvSpPr>
          <p:spPr bwMode="auto">
            <a:xfrm>
              <a:off x="216" y="962"/>
              <a:ext cx="1161" cy="288"/>
            </a:xfrm>
            <a:prstGeom prst="cube">
              <a:avLst>
                <a:gd name="adj" fmla="val 25000"/>
              </a:avLst>
            </a:prstGeom>
            <a:solidFill>
              <a:srgbClr val="D60000">
                <a:alpha val="14117"/>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eaLnBrk="1" hangingPunct="1"/>
              <a:endParaRPr kumimoji="1" lang="zh-CN" altLang="en-US" sz="1600">
                <a:latin typeface="Times New Roman" pitchFamily="18" charset="0"/>
              </a:endParaRPr>
            </a:p>
          </p:txBody>
        </p:sp>
        <p:sp>
          <p:nvSpPr>
            <p:cNvPr id="42025" name="AutoShape 6"/>
            <p:cNvSpPr>
              <a:spLocks noChangeArrowheads="1"/>
            </p:cNvSpPr>
            <p:nvPr/>
          </p:nvSpPr>
          <p:spPr bwMode="auto">
            <a:xfrm>
              <a:off x="1321" y="962"/>
              <a:ext cx="1259" cy="288"/>
            </a:xfrm>
            <a:prstGeom prst="cube">
              <a:avLst>
                <a:gd name="adj" fmla="val 25000"/>
              </a:avLst>
            </a:prstGeom>
            <a:solidFill>
              <a:srgbClr val="529A21">
                <a:alpha val="16078"/>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eaLnBrk="1" hangingPunct="1"/>
              <a:endParaRPr kumimoji="1" lang="zh-CN" altLang="en-US" sz="1600">
                <a:latin typeface="Times New Roman" pitchFamily="18" charset="0"/>
              </a:endParaRPr>
            </a:p>
          </p:txBody>
        </p:sp>
        <p:sp>
          <p:nvSpPr>
            <p:cNvPr id="42026" name="AutoShape 7"/>
            <p:cNvSpPr>
              <a:spLocks noChangeArrowheads="1"/>
            </p:cNvSpPr>
            <p:nvPr/>
          </p:nvSpPr>
          <p:spPr bwMode="auto">
            <a:xfrm>
              <a:off x="2516" y="962"/>
              <a:ext cx="1048" cy="288"/>
            </a:xfrm>
            <a:prstGeom prst="cube">
              <a:avLst>
                <a:gd name="adj" fmla="val 25000"/>
              </a:avLst>
            </a:prstGeom>
            <a:solidFill>
              <a:srgbClr val="01244B">
                <a:alpha val="12941"/>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eaLnBrk="1" hangingPunct="1"/>
              <a:endParaRPr kumimoji="1" lang="zh-CN" altLang="en-US" sz="1600">
                <a:latin typeface="Times New Roman" pitchFamily="18" charset="0"/>
              </a:endParaRPr>
            </a:p>
          </p:txBody>
        </p:sp>
      </p:grpSp>
      <p:sp>
        <p:nvSpPr>
          <p:cNvPr id="9" name="Text Box 8"/>
          <p:cNvSpPr txBox="1">
            <a:spLocks noChangeArrowheads="1"/>
          </p:cNvSpPr>
          <p:nvPr/>
        </p:nvSpPr>
        <p:spPr bwMode="auto">
          <a:xfrm>
            <a:off x="1460500" y="1747838"/>
            <a:ext cx="3436938" cy="420687"/>
          </a:xfrm>
          <a:prstGeom prst="rect">
            <a:avLst/>
          </a:prstGeom>
          <a:noFill/>
          <a:ln w="9525">
            <a:noFill/>
            <a:miter lim="800000"/>
            <a:headEnd/>
            <a:tailEnd/>
          </a:ln>
          <a:effectLst/>
        </p:spPr>
        <p:txBody>
          <a:bodyPr>
            <a:spAutoFit/>
          </a:bodyPr>
          <a:lstStyle/>
          <a:p>
            <a:pPr algn="ctr" eaLnBrk="0" hangingPunct="0">
              <a:lnSpc>
                <a:spcPct val="90000"/>
              </a:lnSpc>
              <a:defRPr/>
            </a:pPr>
            <a:r>
              <a:rPr lang="zh-CN" altLang="en-US" sz="2400">
                <a:solidFill>
                  <a:srgbClr val="C0C0C0"/>
                </a:solidFill>
                <a:effectLst>
                  <a:outerShdw blurRad="38100" dist="38100" dir="2700000" algn="tl">
                    <a:srgbClr val="C0C0C0"/>
                  </a:outerShdw>
                </a:effectLst>
              </a:rPr>
              <a:t>商业流程</a:t>
            </a:r>
          </a:p>
        </p:txBody>
      </p:sp>
      <p:sp>
        <p:nvSpPr>
          <p:cNvPr id="41990" name="AutoShape 9"/>
          <p:cNvSpPr>
            <a:spLocks noChangeArrowheads="1"/>
          </p:cNvSpPr>
          <p:nvPr/>
        </p:nvSpPr>
        <p:spPr bwMode="auto">
          <a:xfrm>
            <a:off x="549275" y="2727325"/>
            <a:ext cx="884238" cy="3556000"/>
          </a:xfrm>
          <a:prstGeom prst="cube">
            <a:avLst>
              <a:gd name="adj" fmla="val 25000"/>
            </a:avLst>
          </a:prstGeom>
          <a:solidFill>
            <a:srgbClr val="FF9999">
              <a:alpha val="25098"/>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eaVert" wrap="none" anchor="ct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algn="ctr" eaLnBrk="1" hangingPunct="1">
              <a:lnSpc>
                <a:spcPct val="90000"/>
              </a:lnSpc>
            </a:pPr>
            <a:endParaRPr kumimoji="1" lang="zh-CN" altLang="en-US" sz="1000">
              <a:latin typeface="Times New Roman" pitchFamily="18" charset="0"/>
            </a:endParaRPr>
          </a:p>
          <a:p>
            <a:pPr algn="ctr" eaLnBrk="1" hangingPunct="1"/>
            <a:endParaRPr kumimoji="1" lang="zh-CN" altLang="en-US" sz="1600">
              <a:latin typeface="Times New Roman" pitchFamily="18" charset="0"/>
            </a:endParaRPr>
          </a:p>
        </p:txBody>
      </p:sp>
      <p:sp>
        <p:nvSpPr>
          <p:cNvPr id="41991" name="Rectangle 10"/>
          <p:cNvSpPr>
            <a:spLocks noChangeArrowheads="1"/>
          </p:cNvSpPr>
          <p:nvPr/>
        </p:nvSpPr>
        <p:spPr bwMode="auto">
          <a:xfrm rot="12187">
            <a:off x="738188" y="3022600"/>
            <a:ext cx="277812" cy="3055938"/>
          </a:xfrm>
          <a:prstGeom prst="rect">
            <a:avLst/>
          </a:prstGeom>
          <a:solidFill>
            <a:srgbClr val="FF9999">
              <a:alpha val="2588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eaVert" lIns="0" tIns="0" rIns="0" bIns="0">
            <a:spAutoFit/>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algn="ctr" eaLnBrk="1" hangingPunct="1">
              <a:lnSpc>
                <a:spcPct val="90000"/>
              </a:lnSpc>
            </a:pPr>
            <a:r>
              <a:rPr kumimoji="1" lang="zh-CN" altLang="en-US" sz="2000">
                <a:solidFill>
                  <a:srgbClr val="C0C0C0"/>
                </a:solidFill>
                <a:latin typeface="Times New Roman" pitchFamily="18" charset="0"/>
              </a:rPr>
              <a:t>协作</a:t>
            </a:r>
            <a:r>
              <a:rPr kumimoji="1" lang="en-US" altLang="zh-CN" sz="2000">
                <a:solidFill>
                  <a:srgbClr val="C0C0C0"/>
                </a:solidFill>
                <a:latin typeface="Times New Roman" pitchFamily="18" charset="0"/>
              </a:rPr>
              <a:t>/</a:t>
            </a:r>
            <a:r>
              <a:rPr kumimoji="1" lang="zh-CN" altLang="en-US" sz="2000">
                <a:solidFill>
                  <a:srgbClr val="C0C0C0"/>
                </a:solidFill>
                <a:latin typeface="Times New Roman" pitchFamily="18" charset="0"/>
              </a:rPr>
              <a:t>消息</a:t>
            </a:r>
          </a:p>
        </p:txBody>
      </p:sp>
      <p:sp>
        <p:nvSpPr>
          <p:cNvPr id="41992" name="AutoShape 11"/>
          <p:cNvSpPr>
            <a:spLocks noChangeArrowheads="1"/>
          </p:cNvSpPr>
          <p:nvPr/>
        </p:nvSpPr>
        <p:spPr bwMode="auto">
          <a:xfrm>
            <a:off x="4449763" y="2776538"/>
            <a:ext cx="1117600" cy="3816350"/>
          </a:xfrm>
          <a:prstGeom prst="cube">
            <a:avLst>
              <a:gd name="adj" fmla="val 25000"/>
            </a:avLst>
          </a:prstGeom>
          <a:solidFill>
            <a:srgbClr val="008000">
              <a:alpha val="1490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eaVert" wrap="none" anchor="ct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algn="ctr" eaLnBrk="1" hangingPunct="1"/>
            <a:r>
              <a:rPr kumimoji="1" lang="zh-CN" altLang="en-US" sz="2000">
                <a:solidFill>
                  <a:srgbClr val="C0C0C0"/>
                </a:solidFill>
                <a:latin typeface="Times New Roman" pitchFamily="18" charset="0"/>
              </a:rPr>
              <a:t>服务</a:t>
            </a:r>
            <a:r>
              <a:rPr kumimoji="1" lang="en-US" altLang="zh-CN" sz="2000">
                <a:solidFill>
                  <a:srgbClr val="C0C0C0"/>
                </a:solidFill>
                <a:latin typeface="Times New Roman" pitchFamily="18" charset="0"/>
              </a:rPr>
              <a:t>/</a:t>
            </a:r>
            <a:r>
              <a:rPr kumimoji="1" lang="zh-CN" altLang="en-US" sz="2000">
                <a:solidFill>
                  <a:srgbClr val="C0C0C0"/>
                </a:solidFill>
                <a:latin typeface="Times New Roman" pitchFamily="18" charset="0"/>
              </a:rPr>
              <a:t>资源管理</a:t>
            </a:r>
          </a:p>
          <a:p>
            <a:pPr algn="ctr" eaLnBrk="1" hangingPunct="1"/>
            <a:r>
              <a:rPr kumimoji="1" lang="en-US" altLang="zh-CN" sz="2000">
                <a:solidFill>
                  <a:srgbClr val="C0C0C0"/>
                </a:solidFill>
                <a:latin typeface="Times New Roman" pitchFamily="18" charset="0"/>
              </a:rPr>
              <a:t> &amp; </a:t>
            </a:r>
            <a:r>
              <a:rPr kumimoji="1" lang="zh-CN" altLang="en-US" sz="2000">
                <a:solidFill>
                  <a:srgbClr val="C0C0C0"/>
                </a:solidFill>
                <a:latin typeface="Times New Roman" pitchFamily="18" charset="0"/>
              </a:rPr>
              <a:t>安全</a:t>
            </a:r>
          </a:p>
        </p:txBody>
      </p:sp>
      <p:sp>
        <p:nvSpPr>
          <p:cNvPr id="41993" name="AutoShape 12"/>
          <p:cNvSpPr>
            <a:spLocks noChangeArrowheads="1"/>
          </p:cNvSpPr>
          <p:nvPr/>
        </p:nvSpPr>
        <p:spPr bwMode="auto">
          <a:xfrm rot="5396823" flipH="1">
            <a:off x="-99219" y="4104482"/>
            <a:ext cx="3527425" cy="795338"/>
          </a:xfrm>
          <a:prstGeom prst="cube">
            <a:avLst>
              <a:gd name="adj" fmla="val 33319"/>
            </a:avLst>
          </a:prstGeom>
          <a:solidFill>
            <a:srgbClr val="CC3300">
              <a:alpha val="1490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algn="ctr" eaLnBrk="1" hangingPunct="1"/>
            <a:r>
              <a:rPr kumimoji="1" lang="zh-CN" altLang="en-US" sz="2000">
                <a:solidFill>
                  <a:srgbClr val="C0C0C0"/>
                </a:solidFill>
                <a:latin typeface="Times New Roman" pitchFamily="18" charset="0"/>
              </a:rPr>
              <a:t>集成 </a:t>
            </a:r>
            <a:r>
              <a:rPr kumimoji="1" lang="en-US" altLang="zh-CN" sz="2000">
                <a:solidFill>
                  <a:srgbClr val="C0C0C0"/>
                </a:solidFill>
                <a:latin typeface="Times New Roman" pitchFamily="18" charset="0"/>
              </a:rPr>
              <a:t>&amp; </a:t>
            </a:r>
            <a:r>
              <a:rPr kumimoji="1" lang="zh-CN" altLang="en-US" sz="2000">
                <a:solidFill>
                  <a:srgbClr val="C0C0C0"/>
                </a:solidFill>
                <a:latin typeface="Times New Roman" pitchFamily="18" charset="0"/>
              </a:rPr>
              <a:t>开发</a:t>
            </a:r>
          </a:p>
        </p:txBody>
      </p:sp>
      <p:sp>
        <p:nvSpPr>
          <p:cNvPr id="41994" name="AutoShape 13"/>
          <p:cNvSpPr>
            <a:spLocks noChangeArrowheads="1"/>
          </p:cNvSpPr>
          <p:nvPr/>
        </p:nvSpPr>
        <p:spPr bwMode="auto">
          <a:xfrm>
            <a:off x="633413" y="2312988"/>
            <a:ext cx="4900612" cy="479425"/>
          </a:xfrm>
          <a:prstGeom prst="cube">
            <a:avLst>
              <a:gd name="adj" fmla="val 25000"/>
            </a:avLst>
          </a:prstGeom>
          <a:solidFill>
            <a:schemeClr val="accent1">
              <a:alpha val="25098"/>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algn="ctr" eaLnBrk="1" hangingPunct="1"/>
            <a:r>
              <a:rPr kumimoji="1" lang="zh-CN" altLang="en-US" sz="2000">
                <a:solidFill>
                  <a:srgbClr val="C0C0C0"/>
                </a:solidFill>
                <a:latin typeface="Times New Roman" pitchFamily="18" charset="0"/>
              </a:rPr>
              <a:t>用户界面 </a:t>
            </a:r>
            <a:r>
              <a:rPr kumimoji="1" lang="en-US" altLang="zh-CN" sz="2000">
                <a:solidFill>
                  <a:srgbClr val="C0C0C0"/>
                </a:solidFill>
                <a:latin typeface="Times New Roman" pitchFamily="18" charset="0"/>
              </a:rPr>
              <a:t>&amp; </a:t>
            </a:r>
            <a:r>
              <a:rPr kumimoji="1" lang="zh-CN" altLang="en-US" sz="2000">
                <a:solidFill>
                  <a:srgbClr val="C0C0C0"/>
                </a:solidFill>
                <a:latin typeface="Times New Roman" pitchFamily="18" charset="0"/>
              </a:rPr>
              <a:t>接口</a:t>
            </a:r>
          </a:p>
        </p:txBody>
      </p:sp>
      <p:sp>
        <p:nvSpPr>
          <p:cNvPr id="41995" name="AutoShape 14"/>
          <p:cNvSpPr>
            <a:spLocks noChangeArrowheads="1"/>
          </p:cNvSpPr>
          <p:nvPr/>
        </p:nvSpPr>
        <p:spPr bwMode="auto">
          <a:xfrm>
            <a:off x="2127250" y="2909888"/>
            <a:ext cx="2205038" cy="936625"/>
          </a:xfrm>
          <a:prstGeom prst="cube">
            <a:avLst>
              <a:gd name="adj" fmla="val 25000"/>
            </a:avLst>
          </a:prstGeom>
          <a:solidFill>
            <a:srgbClr val="DDD6AA">
              <a:alpha val="25098"/>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algn="ctr" eaLnBrk="1" hangingPunct="1"/>
            <a:endParaRPr kumimoji="1" lang="en-GB" altLang="zh-CN" sz="1600">
              <a:latin typeface="Times New Roman" pitchFamily="18" charset="0"/>
            </a:endParaRPr>
          </a:p>
        </p:txBody>
      </p:sp>
      <p:sp>
        <p:nvSpPr>
          <p:cNvPr id="41996" name="Text Box 15"/>
          <p:cNvSpPr txBox="1">
            <a:spLocks noChangeArrowheads="1"/>
          </p:cNvSpPr>
          <p:nvPr/>
        </p:nvSpPr>
        <p:spPr bwMode="auto">
          <a:xfrm>
            <a:off x="2417763" y="3082925"/>
            <a:ext cx="150177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algn="ctr" eaLnBrk="1" hangingPunct="1">
              <a:lnSpc>
                <a:spcPct val="80000"/>
              </a:lnSpc>
            </a:pPr>
            <a:r>
              <a:rPr kumimoji="1" lang="zh-CN" altLang="en-US" sz="2400">
                <a:solidFill>
                  <a:srgbClr val="C0C0C0"/>
                </a:solidFill>
                <a:latin typeface="Times New Roman" pitchFamily="18" charset="0"/>
              </a:rPr>
              <a:t>虚拟应用 </a:t>
            </a:r>
          </a:p>
        </p:txBody>
      </p:sp>
      <p:sp>
        <p:nvSpPr>
          <p:cNvPr id="41997" name="AutoShape 16"/>
          <p:cNvSpPr>
            <a:spLocks noChangeArrowheads="1"/>
          </p:cNvSpPr>
          <p:nvPr/>
        </p:nvSpPr>
        <p:spPr bwMode="auto">
          <a:xfrm>
            <a:off x="2130425" y="3971925"/>
            <a:ext cx="2219325" cy="922338"/>
          </a:xfrm>
          <a:prstGeom prst="cube">
            <a:avLst>
              <a:gd name="adj" fmla="val 25000"/>
            </a:avLst>
          </a:prstGeom>
          <a:solidFill>
            <a:srgbClr val="783B97">
              <a:alpha val="1490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eaLnBrk="1" hangingPunct="1"/>
            <a:endParaRPr kumimoji="1" lang="zh-CN" altLang="en-US" sz="1600">
              <a:latin typeface="Times New Roman" pitchFamily="18" charset="0"/>
            </a:endParaRPr>
          </a:p>
        </p:txBody>
      </p:sp>
      <p:sp>
        <p:nvSpPr>
          <p:cNvPr id="41998" name="Text Box 17"/>
          <p:cNvSpPr txBox="1">
            <a:spLocks noChangeArrowheads="1"/>
          </p:cNvSpPr>
          <p:nvPr/>
        </p:nvSpPr>
        <p:spPr bwMode="auto">
          <a:xfrm>
            <a:off x="2289175" y="4286250"/>
            <a:ext cx="1785938" cy="38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algn="ctr" eaLnBrk="1" hangingPunct="1">
              <a:lnSpc>
                <a:spcPct val="80000"/>
              </a:lnSpc>
            </a:pPr>
            <a:r>
              <a:rPr kumimoji="1" lang="zh-CN" altLang="en-US" sz="2400">
                <a:solidFill>
                  <a:schemeClr val="tx2"/>
                </a:solidFill>
                <a:latin typeface="Times New Roman" pitchFamily="18" charset="0"/>
              </a:rPr>
              <a:t>虚拟信息</a:t>
            </a:r>
          </a:p>
        </p:txBody>
      </p:sp>
      <p:sp>
        <p:nvSpPr>
          <p:cNvPr id="19" name="AutoShape 18"/>
          <p:cNvSpPr>
            <a:spLocks noChangeArrowheads="1"/>
          </p:cNvSpPr>
          <p:nvPr/>
        </p:nvSpPr>
        <p:spPr bwMode="auto">
          <a:xfrm>
            <a:off x="2178050" y="5832475"/>
            <a:ext cx="965200" cy="836613"/>
          </a:xfrm>
          <a:prstGeom prst="cube">
            <a:avLst>
              <a:gd name="adj" fmla="val 25000"/>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algn="ctr" eaLnBrk="1" hangingPunct="1"/>
            <a:endParaRPr kumimoji="1" lang="en-GB" altLang="zh-CN" sz="1600">
              <a:solidFill>
                <a:schemeClr val="tx2"/>
              </a:solidFill>
              <a:latin typeface="Times New Roman" pitchFamily="18" charset="0"/>
            </a:endParaRPr>
          </a:p>
        </p:txBody>
      </p:sp>
      <p:sp>
        <p:nvSpPr>
          <p:cNvPr id="20" name="AutoShape 19"/>
          <p:cNvSpPr>
            <a:spLocks noChangeArrowheads="1"/>
          </p:cNvSpPr>
          <p:nvPr/>
        </p:nvSpPr>
        <p:spPr bwMode="auto">
          <a:xfrm>
            <a:off x="3313113" y="5832475"/>
            <a:ext cx="879475" cy="833438"/>
          </a:xfrm>
          <a:prstGeom prst="cube">
            <a:avLst>
              <a:gd name="adj" fmla="val 25000"/>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algn="ctr" eaLnBrk="1" hangingPunct="1"/>
            <a:endParaRPr kumimoji="1" lang="en-GB" altLang="zh-CN" sz="2800">
              <a:solidFill>
                <a:schemeClr val="tx2"/>
              </a:solidFill>
              <a:latin typeface="Times New Roman" pitchFamily="18" charset="0"/>
            </a:endParaRPr>
          </a:p>
        </p:txBody>
      </p:sp>
      <p:sp>
        <p:nvSpPr>
          <p:cNvPr id="21" name="AutoShape 20"/>
          <p:cNvSpPr>
            <a:spLocks noChangeArrowheads="1"/>
          </p:cNvSpPr>
          <p:nvPr/>
        </p:nvSpPr>
        <p:spPr bwMode="auto">
          <a:xfrm>
            <a:off x="2130425" y="5013325"/>
            <a:ext cx="2197100" cy="822325"/>
          </a:xfrm>
          <a:prstGeom prst="cube">
            <a:avLst>
              <a:gd name="adj" fmla="val 25000"/>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algn="ctr" eaLnBrk="1" hangingPunct="1"/>
            <a:endParaRPr kumimoji="1" lang="en-GB" altLang="zh-CN" sz="2400">
              <a:solidFill>
                <a:schemeClr val="tx2"/>
              </a:solidFill>
              <a:latin typeface="Times New Roman" pitchFamily="18" charset="0"/>
            </a:endParaRPr>
          </a:p>
        </p:txBody>
      </p:sp>
      <p:grpSp>
        <p:nvGrpSpPr>
          <p:cNvPr id="3" name="Group 21"/>
          <p:cNvGrpSpPr>
            <a:grpSpLocks/>
          </p:cNvGrpSpPr>
          <p:nvPr/>
        </p:nvGrpSpPr>
        <p:grpSpPr bwMode="auto">
          <a:xfrm>
            <a:off x="2759075" y="5010150"/>
            <a:ext cx="1574800" cy="1654175"/>
            <a:chOff x="1612" y="2979"/>
            <a:chExt cx="1075" cy="1042"/>
          </a:xfrm>
        </p:grpSpPr>
        <p:sp>
          <p:nvSpPr>
            <p:cNvPr id="42021" name="AutoShape 22"/>
            <p:cNvSpPr>
              <a:spLocks noChangeArrowheads="1"/>
            </p:cNvSpPr>
            <p:nvPr/>
          </p:nvSpPr>
          <p:spPr bwMode="auto">
            <a:xfrm>
              <a:off x="2326" y="2979"/>
              <a:ext cx="361" cy="524"/>
            </a:xfrm>
            <a:prstGeom prst="cube">
              <a:avLst>
                <a:gd name="adj" fmla="val 38782"/>
              </a:avLst>
            </a:prstGeom>
            <a:pattFill prst="plaid">
              <a:fgClr>
                <a:srgbClr val="99CCFF">
                  <a:alpha val="74901"/>
                </a:srgbClr>
              </a:fgClr>
              <a:bgClr>
                <a:schemeClr val="folHlink">
                  <a:alpha val="74901"/>
                </a:schemeClr>
              </a:bgClr>
            </a:patt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algn="ctr" eaLnBrk="1" hangingPunct="1"/>
              <a:endParaRPr kumimoji="1" lang="en-GB" altLang="zh-CN" sz="2400">
                <a:solidFill>
                  <a:schemeClr val="tx2"/>
                </a:solidFill>
                <a:latin typeface="Times New Roman" pitchFamily="18" charset="0"/>
              </a:endParaRPr>
            </a:p>
          </p:txBody>
        </p:sp>
        <p:sp>
          <p:nvSpPr>
            <p:cNvPr id="42022" name="AutoShape 23"/>
            <p:cNvSpPr>
              <a:spLocks noChangeArrowheads="1"/>
            </p:cNvSpPr>
            <p:nvPr/>
          </p:nvSpPr>
          <p:spPr bwMode="auto">
            <a:xfrm>
              <a:off x="2321" y="3496"/>
              <a:ext cx="267" cy="525"/>
            </a:xfrm>
            <a:prstGeom prst="cube">
              <a:avLst>
                <a:gd name="adj" fmla="val 48847"/>
              </a:avLst>
            </a:prstGeom>
            <a:pattFill prst="plaid">
              <a:fgClr>
                <a:srgbClr val="99CCFF">
                  <a:alpha val="74901"/>
                </a:srgbClr>
              </a:fgClr>
              <a:bgClr>
                <a:schemeClr val="folHlink">
                  <a:alpha val="74901"/>
                </a:schemeClr>
              </a:bgClr>
            </a:patt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algn="ctr" eaLnBrk="1" hangingPunct="1"/>
              <a:endParaRPr kumimoji="1" lang="en-GB" altLang="zh-CN" sz="2400">
                <a:solidFill>
                  <a:schemeClr val="tx2"/>
                </a:solidFill>
                <a:latin typeface="Times New Roman" pitchFamily="18" charset="0"/>
              </a:endParaRPr>
            </a:p>
          </p:txBody>
        </p:sp>
        <p:sp>
          <p:nvSpPr>
            <p:cNvPr id="42023" name="AutoShape 24"/>
            <p:cNvSpPr>
              <a:spLocks noChangeArrowheads="1"/>
            </p:cNvSpPr>
            <p:nvPr/>
          </p:nvSpPr>
          <p:spPr bwMode="auto">
            <a:xfrm>
              <a:off x="1612" y="3495"/>
              <a:ext cx="267" cy="525"/>
            </a:xfrm>
            <a:prstGeom prst="cube">
              <a:avLst>
                <a:gd name="adj" fmla="val 48847"/>
              </a:avLst>
            </a:prstGeom>
            <a:pattFill prst="plaid">
              <a:fgClr>
                <a:srgbClr val="99CCFF">
                  <a:alpha val="74901"/>
                </a:srgbClr>
              </a:fgClr>
              <a:bgClr>
                <a:schemeClr val="folHlink">
                  <a:alpha val="74901"/>
                </a:schemeClr>
              </a:bgClr>
            </a:patt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algn="ctr" eaLnBrk="1" hangingPunct="1"/>
              <a:endParaRPr kumimoji="1" lang="en-GB" altLang="zh-CN" sz="2400">
                <a:solidFill>
                  <a:schemeClr val="tx2"/>
                </a:solidFill>
                <a:latin typeface="Times New Roman" pitchFamily="18" charset="0"/>
              </a:endParaRPr>
            </a:p>
          </p:txBody>
        </p:sp>
      </p:grpSp>
      <p:sp>
        <p:nvSpPr>
          <p:cNvPr id="26" name="Rectangle 25"/>
          <p:cNvSpPr>
            <a:spLocks noChangeArrowheads="1"/>
          </p:cNvSpPr>
          <p:nvPr/>
        </p:nvSpPr>
        <p:spPr bwMode="auto">
          <a:xfrm>
            <a:off x="2112963" y="6026150"/>
            <a:ext cx="977900"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algn="ctr" eaLnBrk="1" hangingPunct="1"/>
            <a:r>
              <a:rPr kumimoji="1" lang="zh-CN" altLang="en-US" sz="1600" b="1">
                <a:solidFill>
                  <a:srgbClr val="FFFF00"/>
                </a:solidFill>
                <a:latin typeface="华文中宋" pitchFamily="2" charset="-122"/>
                <a:ea typeface="华文中宋" pitchFamily="2" charset="-122"/>
              </a:rPr>
              <a:t>虚拟</a:t>
            </a:r>
            <a:endParaRPr kumimoji="1" lang="en-US" altLang="zh-CN" sz="1600" b="1">
              <a:solidFill>
                <a:srgbClr val="FFFF00"/>
              </a:solidFill>
              <a:latin typeface="华文中宋" pitchFamily="2" charset="-122"/>
              <a:ea typeface="华文中宋" pitchFamily="2" charset="-122"/>
            </a:endParaRPr>
          </a:p>
          <a:p>
            <a:pPr algn="ctr" eaLnBrk="1" hangingPunct="1"/>
            <a:r>
              <a:rPr kumimoji="1" lang="zh-CN" altLang="en-US" sz="1600" b="1">
                <a:solidFill>
                  <a:srgbClr val="FFFF00"/>
                </a:solidFill>
                <a:latin typeface="华文中宋" pitchFamily="2" charset="-122"/>
                <a:ea typeface="华文中宋" pitchFamily="2" charset="-122"/>
              </a:rPr>
              <a:t>存储</a:t>
            </a:r>
          </a:p>
        </p:txBody>
      </p:sp>
      <p:grpSp>
        <p:nvGrpSpPr>
          <p:cNvPr id="4" name="Group 26"/>
          <p:cNvGrpSpPr>
            <a:grpSpLocks/>
          </p:cNvGrpSpPr>
          <p:nvPr/>
        </p:nvGrpSpPr>
        <p:grpSpPr bwMode="auto">
          <a:xfrm>
            <a:off x="4924425" y="3001963"/>
            <a:ext cx="3679825" cy="3508375"/>
            <a:chOff x="3102" y="1684"/>
            <a:chExt cx="2511" cy="2210"/>
          </a:xfrm>
        </p:grpSpPr>
        <p:grpSp>
          <p:nvGrpSpPr>
            <p:cNvPr id="42015" name="Group 27"/>
            <p:cNvGrpSpPr>
              <a:grpSpLocks/>
            </p:cNvGrpSpPr>
            <p:nvPr/>
          </p:nvGrpSpPr>
          <p:grpSpPr bwMode="auto">
            <a:xfrm>
              <a:off x="3102" y="1684"/>
              <a:ext cx="1977" cy="1261"/>
              <a:chOff x="3783" y="959"/>
              <a:chExt cx="1977" cy="1261"/>
            </a:xfrm>
          </p:grpSpPr>
          <p:pic>
            <p:nvPicPr>
              <p:cNvPr id="42019" name="Picture 28" descr="Clou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83" y="959"/>
                <a:ext cx="1977" cy="12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Text Box 29"/>
              <p:cNvSpPr txBox="1">
                <a:spLocks noChangeArrowheads="1"/>
              </p:cNvSpPr>
              <p:nvPr/>
            </p:nvSpPr>
            <p:spPr bwMode="auto">
              <a:xfrm>
                <a:off x="4293" y="1368"/>
                <a:ext cx="756" cy="291"/>
              </a:xfrm>
              <a:prstGeom prst="rect">
                <a:avLst/>
              </a:prstGeom>
              <a:noFill/>
              <a:ln w="12700">
                <a:noFill/>
                <a:miter lim="800000"/>
                <a:headEnd type="none" w="sm" len="sm"/>
                <a:tailEnd type="none" w="sm" len="sm"/>
              </a:ln>
              <a:effectLst/>
            </p:spPr>
            <p:txBody>
              <a:bodyPr wrap="none">
                <a:spAutoFit/>
              </a:bodyPr>
              <a:lstStyle/>
              <a:p>
                <a:pPr algn="ctr" eaLnBrk="0" hangingPunct="0">
                  <a:defRPr/>
                </a:pPr>
                <a:r>
                  <a:rPr lang="zh-CN" altLang="en-US" sz="2400" b="1" dirty="0">
                    <a:latin typeface="+mj-ea"/>
                    <a:ea typeface="+mj-ea"/>
                  </a:rPr>
                  <a:t>云存储</a:t>
                </a:r>
                <a:endParaRPr lang="en-US" altLang="zh-CN" sz="2400" b="1" dirty="0">
                  <a:latin typeface="+mj-ea"/>
                  <a:ea typeface="+mj-ea"/>
                </a:endParaRPr>
              </a:p>
            </p:txBody>
          </p:sp>
        </p:grpSp>
        <p:grpSp>
          <p:nvGrpSpPr>
            <p:cNvPr id="42016" name="Group 30"/>
            <p:cNvGrpSpPr>
              <a:grpSpLocks/>
            </p:cNvGrpSpPr>
            <p:nvPr/>
          </p:nvGrpSpPr>
          <p:grpSpPr bwMode="auto">
            <a:xfrm>
              <a:off x="3636" y="2633"/>
              <a:ext cx="1977" cy="1261"/>
              <a:chOff x="3783" y="959"/>
              <a:chExt cx="1977" cy="1261"/>
            </a:xfrm>
          </p:grpSpPr>
          <p:pic>
            <p:nvPicPr>
              <p:cNvPr id="42017" name="Picture 31" descr="Clou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83" y="959"/>
                <a:ext cx="1977" cy="12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Text Box 32"/>
              <p:cNvSpPr txBox="1">
                <a:spLocks noChangeArrowheads="1"/>
              </p:cNvSpPr>
              <p:nvPr/>
            </p:nvSpPr>
            <p:spPr bwMode="auto">
              <a:xfrm>
                <a:off x="4103" y="1417"/>
                <a:ext cx="1512" cy="291"/>
              </a:xfrm>
              <a:prstGeom prst="rect">
                <a:avLst/>
              </a:prstGeom>
              <a:noFill/>
              <a:ln w="12700">
                <a:noFill/>
                <a:miter lim="800000"/>
                <a:headEnd type="none" w="sm" len="sm"/>
                <a:tailEnd type="none" w="sm" len="sm"/>
              </a:ln>
              <a:effectLst/>
            </p:spPr>
            <p:txBody>
              <a:bodyPr wrap="none">
                <a:spAutoFit/>
              </a:bodyPr>
              <a:lstStyle/>
              <a:p>
                <a:pPr algn="ctr" eaLnBrk="0" hangingPunct="0">
                  <a:defRPr/>
                </a:pPr>
                <a:r>
                  <a:rPr lang="zh-CN" altLang="en-US" sz="2400" b="1" dirty="0">
                    <a:latin typeface="+mj-ea"/>
                    <a:ea typeface="+mj-ea"/>
                  </a:rPr>
                  <a:t>云服务器</a:t>
                </a:r>
                <a:r>
                  <a:rPr lang="en-US" altLang="zh-CN" sz="2400" b="1" dirty="0">
                    <a:latin typeface="+mj-ea"/>
                    <a:ea typeface="+mj-ea"/>
                  </a:rPr>
                  <a:t>/</a:t>
                </a:r>
                <a:r>
                  <a:rPr lang="zh-CN" altLang="en-US" sz="2400" b="1" dirty="0">
                    <a:latin typeface="+mj-ea"/>
                    <a:ea typeface="+mj-ea"/>
                  </a:rPr>
                  <a:t>处理</a:t>
                </a:r>
                <a:endParaRPr lang="en-US" altLang="zh-CN" sz="2400" b="1" dirty="0">
                  <a:latin typeface="+mj-ea"/>
                  <a:ea typeface="+mj-ea"/>
                </a:endParaRPr>
              </a:p>
            </p:txBody>
          </p:sp>
        </p:grpSp>
      </p:grpSp>
      <p:sp>
        <p:nvSpPr>
          <p:cNvPr id="34" name="Rectangle 33"/>
          <p:cNvSpPr>
            <a:spLocks noChangeArrowheads="1"/>
          </p:cNvSpPr>
          <p:nvPr/>
        </p:nvSpPr>
        <p:spPr bwMode="auto">
          <a:xfrm>
            <a:off x="3184525" y="6026150"/>
            <a:ext cx="977900"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algn="ctr" eaLnBrk="1" hangingPunct="1"/>
            <a:r>
              <a:rPr kumimoji="1" lang="zh-CN" altLang="en-US" sz="1600" b="1">
                <a:solidFill>
                  <a:srgbClr val="FFFF00"/>
                </a:solidFill>
                <a:latin typeface="华文中宋" pitchFamily="2" charset="-122"/>
                <a:ea typeface="华文中宋" pitchFamily="2" charset="-122"/>
              </a:rPr>
              <a:t>虚拟</a:t>
            </a:r>
            <a:endParaRPr kumimoji="1" lang="en-US" altLang="zh-CN" sz="1600" b="1">
              <a:solidFill>
                <a:srgbClr val="FFFF00"/>
              </a:solidFill>
              <a:latin typeface="华文中宋" pitchFamily="2" charset="-122"/>
              <a:ea typeface="华文中宋" pitchFamily="2" charset="-122"/>
            </a:endParaRPr>
          </a:p>
          <a:p>
            <a:pPr algn="ctr" eaLnBrk="1" hangingPunct="1"/>
            <a:r>
              <a:rPr kumimoji="1" lang="zh-CN" altLang="en-US" sz="1600" b="1">
                <a:solidFill>
                  <a:srgbClr val="FFFF00"/>
                </a:solidFill>
                <a:latin typeface="华文中宋" pitchFamily="2" charset="-122"/>
                <a:ea typeface="华文中宋" pitchFamily="2" charset="-122"/>
              </a:rPr>
              <a:t>进程</a:t>
            </a:r>
          </a:p>
        </p:txBody>
      </p:sp>
      <p:sp>
        <p:nvSpPr>
          <p:cNvPr id="35" name="Rectangle 34"/>
          <p:cNvSpPr>
            <a:spLocks noChangeArrowheads="1"/>
          </p:cNvSpPr>
          <p:nvPr/>
        </p:nvSpPr>
        <p:spPr bwMode="auto">
          <a:xfrm>
            <a:off x="2124075" y="5307013"/>
            <a:ext cx="2116138"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algn="ctr" eaLnBrk="1" hangingPunct="1">
              <a:lnSpc>
                <a:spcPct val="80000"/>
              </a:lnSpc>
            </a:pPr>
            <a:r>
              <a:rPr kumimoji="1" lang="zh-CN" altLang="en-US" sz="2400" b="1">
                <a:solidFill>
                  <a:srgbClr val="FFFF00"/>
                </a:solidFill>
                <a:latin typeface="华文中宋" pitchFamily="2" charset="-122"/>
                <a:ea typeface="华文中宋" pitchFamily="2" charset="-122"/>
              </a:rPr>
              <a:t>底层结构虚拟 </a:t>
            </a:r>
          </a:p>
        </p:txBody>
      </p:sp>
      <p:grpSp>
        <p:nvGrpSpPr>
          <p:cNvPr id="7" name="Group 35"/>
          <p:cNvGrpSpPr>
            <a:grpSpLocks/>
          </p:cNvGrpSpPr>
          <p:nvPr/>
        </p:nvGrpSpPr>
        <p:grpSpPr bwMode="auto">
          <a:xfrm>
            <a:off x="5602288" y="1763713"/>
            <a:ext cx="3224212" cy="2413000"/>
            <a:chOff x="3560" y="926"/>
            <a:chExt cx="2200" cy="1520"/>
          </a:xfrm>
        </p:grpSpPr>
        <p:pic>
          <p:nvPicPr>
            <p:cNvPr id="42009" name="Picture 3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60" y="1432"/>
              <a:ext cx="608" cy="3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pic>
          <p:nvPicPr>
            <p:cNvPr id="42010" name="Picture 3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57" y="1228"/>
              <a:ext cx="685" cy="3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pic>
          <p:nvPicPr>
            <p:cNvPr id="42011" name="Picture 38"/>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920" y="1024"/>
              <a:ext cx="725" cy="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pic>
          <p:nvPicPr>
            <p:cNvPr id="42012" name="Picture 3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32" y="1568"/>
              <a:ext cx="768" cy="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pic>
          <p:nvPicPr>
            <p:cNvPr id="42013" name="Picture 4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100" y="2103"/>
              <a:ext cx="660" cy="3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pic>
          <p:nvPicPr>
            <p:cNvPr id="42014" name="Picture 41"/>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660" y="926"/>
              <a:ext cx="715" cy="2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grpSp>
      <p:sp>
        <p:nvSpPr>
          <p:cNvPr id="42008" name="Rectangle 11"/>
          <p:cNvSpPr>
            <a:spLocks noGrp="1" noChangeArrowheads="1"/>
          </p:cNvSpPr>
          <p:nvPr>
            <p:ph type="title"/>
          </p:nvPr>
        </p:nvSpPr>
        <p:spPr>
          <a:xfrm>
            <a:off x="0" y="274638"/>
            <a:ext cx="5486400" cy="563562"/>
          </a:xfrm>
        </p:spPr>
        <p:txBody>
          <a:bodyPr/>
          <a:lstStyle/>
          <a:p>
            <a:pPr eaLnBrk="1" hangingPunct="1"/>
            <a:r>
              <a:rPr lang="en-US" altLang="zh-CN" sz="3600" b="1" smtClean="0"/>
              <a:t> </a:t>
            </a:r>
            <a:r>
              <a:rPr lang="zh-CN" altLang="en-US" sz="3600" b="1" smtClean="0"/>
              <a:t>云计算和下一代</a:t>
            </a:r>
            <a:r>
              <a:rPr lang="en-US" altLang="zh-CN" sz="3600" b="1" smtClean="0"/>
              <a:t>IT</a:t>
            </a:r>
            <a:r>
              <a:rPr lang="zh-CN" altLang="en-US" sz="3600" b="1" smtClean="0"/>
              <a:t>架构</a:t>
            </a:r>
            <a:r>
              <a:rPr lang="en-US" altLang="zh-CN" sz="3600" b="1" smtClean="0"/>
              <a:t>(</a:t>
            </a:r>
            <a:r>
              <a:rPr lang="zh-CN" altLang="en-US" sz="3600" b="1" smtClean="0"/>
              <a:t>续</a:t>
            </a:r>
            <a:r>
              <a:rPr lang="en-US" altLang="zh-CN" sz="3600" b="1" smtClean="0"/>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dissolve">
                                      <p:cBhvr>
                                        <p:cTn id="7" dur="500"/>
                                        <p:tgtEl>
                                          <p:spTgt spid="21"/>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dissolve">
                                      <p:cBhvr>
                                        <p:cTn id="10" dur="500"/>
                                        <p:tgtEl>
                                          <p:spTgt spid="35"/>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dissolve">
                                      <p:cBhvr>
                                        <p:cTn id="13" dur="500"/>
                                        <p:tgtEl>
                                          <p:spTgt spid="26"/>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dissolve">
                                      <p:cBhvr>
                                        <p:cTn id="16" dur="500"/>
                                        <p:tgtEl>
                                          <p:spTgt spid="19"/>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34"/>
                                        </p:tgtEl>
                                        <p:attrNameLst>
                                          <p:attrName>style.visibility</p:attrName>
                                        </p:attrNameLst>
                                      </p:cBhvr>
                                      <p:to>
                                        <p:strVal val="visible"/>
                                      </p:to>
                                    </p:set>
                                    <p:animEffect transition="in" filter="dissolve">
                                      <p:cBhvr>
                                        <p:cTn id="19" dur="500"/>
                                        <p:tgtEl>
                                          <p:spTgt spid="34"/>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dissolve">
                                      <p:cBhvr>
                                        <p:cTn id="22" dur="500"/>
                                        <p:tgtEl>
                                          <p:spTgt spid="20"/>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9"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dissolve">
                                      <p:cBhvr>
                                        <p:cTn id="27" dur="500"/>
                                        <p:tgtEl>
                                          <p:spTgt spid="4"/>
                                        </p:tgtEl>
                                      </p:cBhvr>
                                    </p:animEffect>
                                  </p:childTnLst>
                                </p:cTn>
                              </p:par>
                            </p:childTnLst>
                          </p:cTn>
                        </p:par>
                        <p:par>
                          <p:cTn id="28" fill="hold" nodeType="afterGroup">
                            <p:stCondLst>
                              <p:cond delay="500"/>
                            </p:stCondLst>
                            <p:childTnLst>
                              <p:par>
                                <p:cTn id="29" presetID="22" presetClass="entr" presetSubtype="2" fill="hold" nodeType="after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wipe(right)">
                                      <p:cBhvr>
                                        <p:cTn id="31" dur="1000"/>
                                        <p:tgtEl>
                                          <p:spTgt spid="3"/>
                                        </p:tgtEl>
                                      </p:cBhvr>
                                    </p:animEffect>
                                  </p:childTnLst>
                                </p:cTn>
                              </p:par>
                            </p:childTnLst>
                          </p:cTn>
                        </p:par>
                        <p:par>
                          <p:cTn id="32" fill="hold" nodeType="afterGroup">
                            <p:stCondLst>
                              <p:cond delay="1500"/>
                            </p:stCondLst>
                            <p:childTnLst>
                              <p:par>
                                <p:cTn id="33" presetID="9" presetClass="entr" presetSubtype="0" fill="hold" nodeType="after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dissolve">
                                      <p:cBhvr>
                                        <p:cTn id="3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6" grpId="0"/>
      <p:bldP spid="34" grpId="0"/>
      <p:bldP spid="35"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0" name="Picture 8" descr="PPT内页副本1">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63" y="-17463"/>
            <a:ext cx="9144000" cy="685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1" name="灯片编号占位符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eaLnBrk="1" hangingPunct="1"/>
            <a:fld id="{F4DE0CE1-599D-4FF0-A44B-BF04C73519B9}" type="slidenum">
              <a:rPr lang="en-US" altLang="zh-CN" baseline="0" smtClean="0"/>
              <a:pPr eaLnBrk="1" hangingPunct="1"/>
              <a:t>41</a:t>
            </a:fld>
            <a:endParaRPr lang="en-US" altLang="zh-CN" baseline="0" smtClean="0"/>
          </a:p>
        </p:txBody>
      </p:sp>
      <p:sp>
        <p:nvSpPr>
          <p:cNvPr id="5" name="AutoShape 4"/>
          <p:cNvSpPr>
            <a:spLocks noChangeArrowheads="1"/>
          </p:cNvSpPr>
          <p:nvPr/>
        </p:nvSpPr>
        <p:spPr bwMode="auto">
          <a:xfrm>
            <a:off x="4465638" y="2593975"/>
            <a:ext cx="1116012" cy="3816350"/>
          </a:xfrm>
          <a:prstGeom prst="cube">
            <a:avLst>
              <a:gd name="adj" fmla="val 25000"/>
            </a:avLst>
          </a:prstGeom>
          <a:solidFill>
            <a:srgbClr val="008000">
              <a:alpha val="14999"/>
            </a:srgbClr>
          </a:solidFill>
          <a:ln w="9525">
            <a:noFill/>
            <a:miter lim="800000"/>
            <a:headEnd/>
            <a:tailEnd/>
          </a:ln>
          <a:effectLst/>
        </p:spPr>
        <p:txBody>
          <a:bodyPr vert="eaVert" wrap="none" anchor="ctr"/>
          <a:lstStyle/>
          <a:p>
            <a:pPr algn="ctr" eaLnBrk="0" hangingPunct="0">
              <a:defRPr/>
            </a:pPr>
            <a:r>
              <a:rPr lang="zh-CN" altLang="en-US" sz="2000" b="1" dirty="0">
                <a:latin typeface="+mj-ea"/>
              </a:rPr>
              <a:t>服务</a:t>
            </a:r>
            <a:r>
              <a:rPr lang="en-US" altLang="zh-CN" sz="2000" b="1" dirty="0">
                <a:latin typeface="+mj-ea"/>
              </a:rPr>
              <a:t>/</a:t>
            </a:r>
            <a:r>
              <a:rPr lang="zh-CN" altLang="en-US" sz="2000" b="1" dirty="0">
                <a:latin typeface="+mj-ea"/>
              </a:rPr>
              <a:t>资源管理</a:t>
            </a:r>
          </a:p>
          <a:p>
            <a:pPr algn="ctr" eaLnBrk="0" hangingPunct="0">
              <a:defRPr/>
            </a:pPr>
            <a:r>
              <a:rPr lang="en-US" altLang="zh-CN" sz="2000" b="1" dirty="0">
                <a:latin typeface="+mj-ea"/>
              </a:rPr>
              <a:t> &amp; </a:t>
            </a:r>
            <a:r>
              <a:rPr lang="zh-CN" altLang="en-US" sz="2000" b="1" dirty="0">
                <a:latin typeface="+mj-ea"/>
              </a:rPr>
              <a:t>安全</a:t>
            </a:r>
          </a:p>
        </p:txBody>
      </p:sp>
      <p:grpSp>
        <p:nvGrpSpPr>
          <p:cNvPr id="2" name="Group 5"/>
          <p:cNvGrpSpPr>
            <a:grpSpLocks/>
          </p:cNvGrpSpPr>
          <p:nvPr/>
        </p:nvGrpSpPr>
        <p:grpSpPr bwMode="auto">
          <a:xfrm>
            <a:off x="4484688" y="2336800"/>
            <a:ext cx="3140075" cy="7056438"/>
            <a:chOff x="623" y="-998"/>
            <a:chExt cx="2143" cy="4445"/>
          </a:xfrm>
        </p:grpSpPr>
        <p:grpSp>
          <p:nvGrpSpPr>
            <p:cNvPr id="43057" name="Group 6"/>
            <p:cNvGrpSpPr>
              <a:grpSpLocks/>
            </p:cNvGrpSpPr>
            <p:nvPr/>
          </p:nvGrpSpPr>
          <p:grpSpPr bwMode="auto">
            <a:xfrm>
              <a:off x="623" y="-998"/>
              <a:ext cx="2143" cy="4446"/>
              <a:chOff x="1644" y="-1381"/>
              <a:chExt cx="630" cy="4830"/>
            </a:xfrm>
          </p:grpSpPr>
          <p:sp>
            <p:nvSpPr>
              <p:cNvPr id="9" name="AutoShape 7"/>
              <p:cNvSpPr>
                <a:spLocks noChangeArrowheads="1"/>
              </p:cNvSpPr>
              <p:nvPr/>
            </p:nvSpPr>
            <p:spPr bwMode="auto">
              <a:xfrm>
                <a:off x="1644" y="-1381"/>
                <a:ext cx="224" cy="2612"/>
              </a:xfrm>
              <a:prstGeom prst="cube">
                <a:avLst>
                  <a:gd name="adj" fmla="val 25000"/>
                </a:avLst>
              </a:prstGeom>
              <a:solidFill>
                <a:srgbClr val="008000"/>
              </a:solidFill>
              <a:ln w="9525">
                <a:noFill/>
                <a:miter lim="800000"/>
                <a:headEnd/>
                <a:tailEnd/>
              </a:ln>
              <a:effectLst/>
            </p:spPr>
            <p:txBody>
              <a:bodyPr vert="eaVert" wrap="none" anchor="ctr"/>
              <a:lstStyle/>
              <a:p>
                <a:pPr algn="ctr" eaLnBrk="0" hangingPunct="0">
                  <a:defRPr/>
                </a:pPr>
                <a:endParaRPr lang="en-GB" sz="2000" b="1">
                  <a:solidFill>
                    <a:srgbClr val="FFFF00"/>
                  </a:solidFill>
                  <a:latin typeface="+mj-ea"/>
                  <a:ea typeface="+mj-ea"/>
                </a:endParaRPr>
              </a:p>
            </p:txBody>
          </p:sp>
          <p:sp>
            <p:nvSpPr>
              <p:cNvPr id="10" name="Line 8"/>
              <p:cNvSpPr>
                <a:spLocks noChangeShapeType="1"/>
              </p:cNvSpPr>
              <p:nvPr/>
            </p:nvSpPr>
            <p:spPr bwMode="auto">
              <a:xfrm rot="5400000" flipV="1">
                <a:off x="2251" y="1538"/>
                <a:ext cx="0" cy="45"/>
              </a:xfrm>
              <a:prstGeom prst="line">
                <a:avLst/>
              </a:prstGeom>
              <a:noFill/>
              <a:ln w="9525">
                <a:noFill/>
                <a:round/>
                <a:headEnd/>
                <a:tailEnd/>
              </a:ln>
              <a:effectLst/>
            </p:spPr>
            <p:txBody>
              <a:bodyPr wrap="none" anchor="ctr"/>
              <a:lstStyle/>
              <a:p>
                <a:pPr eaLnBrk="0" hangingPunct="0">
                  <a:defRPr/>
                </a:pPr>
                <a:endParaRPr lang="zh-CN" altLang="en-US" b="1">
                  <a:solidFill>
                    <a:srgbClr val="FFFF00"/>
                  </a:solidFill>
                  <a:latin typeface="+mj-ea"/>
                  <a:ea typeface="+mj-ea"/>
                </a:endParaRPr>
              </a:p>
            </p:txBody>
          </p:sp>
          <p:sp>
            <p:nvSpPr>
              <p:cNvPr id="11" name="Line 9"/>
              <p:cNvSpPr>
                <a:spLocks noChangeShapeType="1"/>
              </p:cNvSpPr>
              <p:nvPr/>
            </p:nvSpPr>
            <p:spPr bwMode="auto">
              <a:xfrm rot="5400000" flipV="1">
                <a:off x="2245" y="1760"/>
                <a:ext cx="0" cy="45"/>
              </a:xfrm>
              <a:prstGeom prst="line">
                <a:avLst/>
              </a:prstGeom>
              <a:noFill/>
              <a:ln w="9525">
                <a:noFill/>
                <a:round/>
                <a:headEnd/>
                <a:tailEnd/>
              </a:ln>
              <a:effectLst/>
            </p:spPr>
            <p:txBody>
              <a:bodyPr wrap="none" anchor="ctr"/>
              <a:lstStyle/>
              <a:p>
                <a:pPr eaLnBrk="0" hangingPunct="0">
                  <a:defRPr/>
                </a:pPr>
                <a:endParaRPr lang="zh-CN" altLang="en-US" b="1">
                  <a:solidFill>
                    <a:srgbClr val="FFFF00"/>
                  </a:solidFill>
                  <a:latin typeface="+mj-ea"/>
                  <a:ea typeface="+mj-ea"/>
                </a:endParaRPr>
              </a:p>
            </p:txBody>
          </p:sp>
          <p:sp>
            <p:nvSpPr>
              <p:cNvPr id="12" name="Line 10"/>
              <p:cNvSpPr>
                <a:spLocks noChangeShapeType="1"/>
              </p:cNvSpPr>
              <p:nvPr/>
            </p:nvSpPr>
            <p:spPr bwMode="auto">
              <a:xfrm rot="5400000" flipV="1">
                <a:off x="2251" y="2642"/>
                <a:ext cx="0" cy="45"/>
              </a:xfrm>
              <a:prstGeom prst="line">
                <a:avLst/>
              </a:prstGeom>
              <a:noFill/>
              <a:ln w="9525">
                <a:noFill/>
                <a:round/>
                <a:headEnd/>
                <a:tailEnd/>
              </a:ln>
              <a:effectLst/>
            </p:spPr>
            <p:txBody>
              <a:bodyPr wrap="none" anchor="ctr"/>
              <a:lstStyle/>
              <a:p>
                <a:pPr eaLnBrk="0" hangingPunct="0">
                  <a:defRPr/>
                </a:pPr>
                <a:endParaRPr lang="zh-CN" altLang="en-US" b="1">
                  <a:solidFill>
                    <a:srgbClr val="FFFF00"/>
                  </a:solidFill>
                  <a:latin typeface="+mj-ea"/>
                  <a:ea typeface="+mj-ea"/>
                </a:endParaRPr>
              </a:p>
            </p:txBody>
          </p:sp>
          <p:sp>
            <p:nvSpPr>
              <p:cNvPr id="13" name="Line 11"/>
              <p:cNvSpPr>
                <a:spLocks noChangeShapeType="1"/>
              </p:cNvSpPr>
              <p:nvPr/>
            </p:nvSpPr>
            <p:spPr bwMode="auto">
              <a:xfrm rot="5400000" flipV="1">
                <a:off x="2252" y="3427"/>
                <a:ext cx="0" cy="44"/>
              </a:xfrm>
              <a:prstGeom prst="line">
                <a:avLst/>
              </a:prstGeom>
              <a:noFill/>
              <a:ln w="9525">
                <a:noFill/>
                <a:round/>
                <a:headEnd/>
                <a:tailEnd/>
              </a:ln>
              <a:effectLst/>
            </p:spPr>
            <p:txBody>
              <a:bodyPr wrap="none" anchor="ctr"/>
              <a:lstStyle/>
              <a:p>
                <a:pPr eaLnBrk="0" hangingPunct="0">
                  <a:defRPr/>
                </a:pPr>
                <a:endParaRPr lang="zh-CN" altLang="en-US" b="1">
                  <a:solidFill>
                    <a:srgbClr val="FFFF00"/>
                  </a:solidFill>
                  <a:latin typeface="+mj-ea"/>
                  <a:ea typeface="+mj-ea"/>
                </a:endParaRPr>
              </a:p>
            </p:txBody>
          </p:sp>
        </p:grpSp>
        <p:sp>
          <p:nvSpPr>
            <p:cNvPr id="8" name="Rectangle 12"/>
            <p:cNvSpPr>
              <a:spLocks noChangeArrowheads="1"/>
            </p:cNvSpPr>
            <p:nvPr/>
          </p:nvSpPr>
          <p:spPr bwMode="auto">
            <a:xfrm rot="5400000">
              <a:off x="-324" y="249"/>
              <a:ext cx="2494" cy="482"/>
            </a:xfrm>
            <a:prstGeom prst="rect">
              <a:avLst/>
            </a:prstGeom>
            <a:noFill/>
            <a:ln w="12700">
              <a:noFill/>
              <a:miter lim="800000"/>
              <a:headEnd type="none" w="sm" len="sm"/>
              <a:tailEnd type="none" w="sm" len="sm"/>
            </a:ln>
            <a:effectLst/>
          </p:spPr>
          <p:txBody>
            <a:bodyPr>
              <a:spAutoFit/>
            </a:bodyPr>
            <a:lstStyle/>
            <a:p>
              <a:pPr algn="ctr" eaLnBrk="0" hangingPunct="0">
                <a:defRPr/>
              </a:pPr>
              <a:r>
                <a:rPr lang="zh-CN" altLang="en-US" sz="2000" b="1" dirty="0">
                  <a:solidFill>
                    <a:srgbClr val="FFFF00"/>
                  </a:solidFill>
                  <a:latin typeface="+mj-ea"/>
                  <a:ea typeface="+mj-ea"/>
                </a:rPr>
                <a:t>服务</a:t>
              </a:r>
              <a:r>
                <a:rPr lang="en-US" altLang="zh-CN" sz="2000" b="1" dirty="0">
                  <a:solidFill>
                    <a:srgbClr val="FFFF00"/>
                  </a:solidFill>
                  <a:latin typeface="+mj-ea"/>
                  <a:ea typeface="+mj-ea"/>
                </a:rPr>
                <a:t>/</a:t>
              </a:r>
              <a:r>
                <a:rPr lang="zh-CN" altLang="en-US" sz="2000" b="1" dirty="0">
                  <a:solidFill>
                    <a:srgbClr val="FFFF00"/>
                  </a:solidFill>
                  <a:latin typeface="+mj-ea"/>
                  <a:ea typeface="+mj-ea"/>
                </a:rPr>
                <a:t>资源管理</a:t>
              </a:r>
            </a:p>
            <a:p>
              <a:pPr algn="ctr" eaLnBrk="0" hangingPunct="0">
                <a:defRPr/>
              </a:pPr>
              <a:r>
                <a:rPr lang="en-US" altLang="zh-CN" sz="2000" b="1" dirty="0">
                  <a:solidFill>
                    <a:srgbClr val="FFFF00"/>
                  </a:solidFill>
                  <a:latin typeface="+mj-ea"/>
                  <a:ea typeface="+mj-ea"/>
                </a:rPr>
                <a:t> &amp; </a:t>
              </a:r>
              <a:r>
                <a:rPr lang="zh-CN" altLang="en-US" sz="2000" b="1" dirty="0">
                  <a:solidFill>
                    <a:srgbClr val="FFFF00"/>
                  </a:solidFill>
                  <a:latin typeface="+mj-ea"/>
                  <a:ea typeface="+mj-ea"/>
                </a:rPr>
                <a:t>安全</a:t>
              </a:r>
            </a:p>
          </p:txBody>
        </p:sp>
      </p:grpSp>
      <p:sp>
        <p:nvSpPr>
          <p:cNvPr id="14" name="AutoShape 13"/>
          <p:cNvSpPr>
            <a:spLocks noChangeArrowheads="1"/>
          </p:cNvSpPr>
          <p:nvPr/>
        </p:nvSpPr>
        <p:spPr bwMode="auto">
          <a:xfrm>
            <a:off x="517525" y="2608263"/>
            <a:ext cx="882650" cy="3556000"/>
          </a:xfrm>
          <a:prstGeom prst="cube">
            <a:avLst>
              <a:gd name="adj" fmla="val 25000"/>
            </a:avLst>
          </a:prstGeom>
          <a:solidFill>
            <a:srgbClr val="FF999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eaVert" wrap="none" anchor="ct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algn="ctr" eaLnBrk="1" hangingPunct="1">
              <a:lnSpc>
                <a:spcPct val="90000"/>
              </a:lnSpc>
            </a:pPr>
            <a:endParaRPr kumimoji="1" lang="zh-CN" altLang="en-US" sz="1000">
              <a:latin typeface="Times New Roman" pitchFamily="18" charset="0"/>
            </a:endParaRPr>
          </a:p>
          <a:p>
            <a:pPr algn="ctr" eaLnBrk="1" hangingPunct="1"/>
            <a:endParaRPr kumimoji="1" lang="zh-CN" altLang="en-US" sz="1600">
              <a:latin typeface="Times New Roman" pitchFamily="18" charset="0"/>
            </a:endParaRPr>
          </a:p>
        </p:txBody>
      </p:sp>
      <p:sp>
        <p:nvSpPr>
          <p:cNvPr id="15" name="AutoShape 14"/>
          <p:cNvSpPr>
            <a:spLocks noChangeArrowheads="1"/>
          </p:cNvSpPr>
          <p:nvPr/>
        </p:nvSpPr>
        <p:spPr bwMode="auto">
          <a:xfrm>
            <a:off x="517525" y="2614613"/>
            <a:ext cx="882650" cy="1485900"/>
          </a:xfrm>
          <a:prstGeom prst="cube">
            <a:avLst>
              <a:gd name="adj" fmla="val 25000"/>
            </a:avLst>
          </a:prstGeom>
          <a:pattFill prst="plaid">
            <a:fgClr>
              <a:srgbClr val="99CCFF">
                <a:alpha val="74901"/>
              </a:srgbClr>
            </a:fgClr>
            <a:bgClr>
              <a:srgbClr val="FFFFFF">
                <a:alpha val="74901"/>
              </a:srgbClr>
            </a:bgClr>
          </a:pattFill>
          <a:ln w="9525">
            <a:solidFill>
              <a:schemeClr val="tx1"/>
            </a:solidFill>
            <a:miter lim="800000"/>
            <a:headEnd/>
            <a:tailEnd/>
          </a:ln>
        </p:spPr>
        <p:txBody>
          <a:bodyPr vert="eaVert" wrap="none" anchor="ct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algn="ctr" eaLnBrk="1" hangingPunct="1">
              <a:lnSpc>
                <a:spcPct val="90000"/>
              </a:lnSpc>
            </a:pPr>
            <a:endParaRPr kumimoji="1" lang="zh-CN" altLang="en-US" sz="1000">
              <a:latin typeface="Times New Roman" pitchFamily="18" charset="0"/>
            </a:endParaRPr>
          </a:p>
          <a:p>
            <a:pPr algn="ctr" eaLnBrk="1" hangingPunct="1"/>
            <a:endParaRPr kumimoji="1" lang="zh-CN" altLang="en-US" sz="1600">
              <a:latin typeface="Times New Roman" pitchFamily="18" charset="0"/>
            </a:endParaRPr>
          </a:p>
        </p:txBody>
      </p:sp>
      <p:sp>
        <p:nvSpPr>
          <p:cNvPr id="16" name="Rectangle 15"/>
          <p:cNvSpPr>
            <a:spLocks noChangeArrowheads="1"/>
          </p:cNvSpPr>
          <p:nvPr/>
        </p:nvSpPr>
        <p:spPr bwMode="auto">
          <a:xfrm rot="12187">
            <a:off x="717550" y="2954338"/>
            <a:ext cx="277813" cy="3055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lIns="0" tIns="0" rIns="0" bIns="0">
            <a:spAutoFit/>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algn="ctr" eaLnBrk="1" hangingPunct="1">
              <a:lnSpc>
                <a:spcPct val="90000"/>
              </a:lnSpc>
            </a:pPr>
            <a:r>
              <a:rPr kumimoji="1" lang="zh-CN" altLang="en-US" sz="2000">
                <a:latin typeface="Times New Roman" pitchFamily="18" charset="0"/>
              </a:rPr>
              <a:t>协作</a:t>
            </a:r>
            <a:r>
              <a:rPr kumimoji="1" lang="en-US" altLang="zh-CN" sz="2000">
                <a:latin typeface="Times New Roman" pitchFamily="18" charset="0"/>
              </a:rPr>
              <a:t>/</a:t>
            </a:r>
            <a:r>
              <a:rPr kumimoji="1" lang="zh-CN" altLang="en-US" sz="2000">
                <a:latin typeface="Times New Roman" pitchFamily="18" charset="0"/>
              </a:rPr>
              <a:t>消息</a:t>
            </a:r>
          </a:p>
        </p:txBody>
      </p:sp>
      <p:grpSp>
        <p:nvGrpSpPr>
          <p:cNvPr id="43017" name="Group 16"/>
          <p:cNvGrpSpPr>
            <a:grpSpLocks/>
          </p:cNvGrpSpPr>
          <p:nvPr/>
        </p:nvGrpSpPr>
        <p:grpSpPr bwMode="auto">
          <a:xfrm>
            <a:off x="611188" y="1295400"/>
            <a:ext cx="4905375" cy="800100"/>
            <a:chOff x="216" y="962"/>
            <a:chExt cx="3348" cy="288"/>
          </a:xfrm>
        </p:grpSpPr>
        <p:sp>
          <p:nvSpPr>
            <p:cNvPr id="43054" name="AutoShape 17"/>
            <p:cNvSpPr>
              <a:spLocks noChangeArrowheads="1"/>
            </p:cNvSpPr>
            <p:nvPr/>
          </p:nvSpPr>
          <p:spPr bwMode="auto">
            <a:xfrm>
              <a:off x="216" y="962"/>
              <a:ext cx="1161" cy="288"/>
            </a:xfrm>
            <a:prstGeom prst="cube">
              <a:avLst>
                <a:gd name="adj" fmla="val 25000"/>
              </a:avLst>
            </a:prstGeom>
            <a:solidFill>
              <a:srgbClr val="D60000">
                <a:alpha val="14117"/>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eaLnBrk="1" hangingPunct="1"/>
              <a:endParaRPr kumimoji="1" lang="zh-CN" altLang="en-US" sz="1600">
                <a:latin typeface="Times New Roman" pitchFamily="18" charset="0"/>
              </a:endParaRPr>
            </a:p>
          </p:txBody>
        </p:sp>
        <p:sp>
          <p:nvSpPr>
            <p:cNvPr id="43055" name="AutoShape 18"/>
            <p:cNvSpPr>
              <a:spLocks noChangeArrowheads="1"/>
            </p:cNvSpPr>
            <p:nvPr/>
          </p:nvSpPr>
          <p:spPr bwMode="auto">
            <a:xfrm>
              <a:off x="1321" y="962"/>
              <a:ext cx="1259" cy="288"/>
            </a:xfrm>
            <a:prstGeom prst="cube">
              <a:avLst>
                <a:gd name="adj" fmla="val 25000"/>
              </a:avLst>
            </a:prstGeom>
            <a:solidFill>
              <a:srgbClr val="529A21">
                <a:alpha val="16078"/>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eaLnBrk="1" hangingPunct="1"/>
              <a:endParaRPr kumimoji="1" lang="zh-CN" altLang="en-US" sz="1600">
                <a:latin typeface="Times New Roman" pitchFamily="18" charset="0"/>
              </a:endParaRPr>
            </a:p>
          </p:txBody>
        </p:sp>
        <p:sp>
          <p:nvSpPr>
            <p:cNvPr id="43056" name="AutoShape 19"/>
            <p:cNvSpPr>
              <a:spLocks noChangeArrowheads="1"/>
            </p:cNvSpPr>
            <p:nvPr/>
          </p:nvSpPr>
          <p:spPr bwMode="auto">
            <a:xfrm>
              <a:off x="2516" y="962"/>
              <a:ext cx="1048" cy="288"/>
            </a:xfrm>
            <a:prstGeom prst="cube">
              <a:avLst>
                <a:gd name="adj" fmla="val 25000"/>
              </a:avLst>
            </a:prstGeom>
            <a:solidFill>
              <a:srgbClr val="01244B">
                <a:alpha val="12941"/>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eaLnBrk="1" hangingPunct="1"/>
              <a:endParaRPr kumimoji="1" lang="zh-CN" altLang="en-US" sz="1600">
                <a:latin typeface="Times New Roman" pitchFamily="18" charset="0"/>
              </a:endParaRPr>
            </a:p>
          </p:txBody>
        </p:sp>
      </p:grpSp>
      <p:sp>
        <p:nvSpPr>
          <p:cNvPr id="21" name="Text Box 20"/>
          <p:cNvSpPr txBox="1">
            <a:spLocks noChangeArrowheads="1"/>
          </p:cNvSpPr>
          <p:nvPr/>
        </p:nvSpPr>
        <p:spPr bwMode="auto">
          <a:xfrm>
            <a:off x="1476375" y="1565275"/>
            <a:ext cx="3435350" cy="420688"/>
          </a:xfrm>
          <a:prstGeom prst="rect">
            <a:avLst/>
          </a:prstGeom>
          <a:noFill/>
          <a:ln w="9525">
            <a:noFill/>
            <a:miter lim="800000"/>
            <a:headEnd/>
            <a:tailEnd/>
          </a:ln>
          <a:effectLst/>
        </p:spPr>
        <p:txBody>
          <a:bodyPr>
            <a:spAutoFit/>
          </a:bodyPr>
          <a:lstStyle/>
          <a:p>
            <a:pPr algn="ctr" eaLnBrk="0" hangingPunct="0">
              <a:lnSpc>
                <a:spcPct val="90000"/>
              </a:lnSpc>
              <a:defRPr/>
            </a:pPr>
            <a:r>
              <a:rPr lang="zh-CN" altLang="en-US" sz="2400">
                <a:solidFill>
                  <a:srgbClr val="C0C0C0"/>
                </a:solidFill>
                <a:effectLst>
                  <a:outerShdw blurRad="38100" dist="38100" dir="2700000" algn="tl">
                    <a:srgbClr val="C0C0C0"/>
                  </a:outerShdw>
                </a:effectLst>
              </a:rPr>
              <a:t>商业流程</a:t>
            </a:r>
          </a:p>
        </p:txBody>
      </p:sp>
      <p:sp>
        <p:nvSpPr>
          <p:cNvPr id="43019" name="AutoShape 21"/>
          <p:cNvSpPr>
            <a:spLocks noChangeArrowheads="1"/>
          </p:cNvSpPr>
          <p:nvPr/>
        </p:nvSpPr>
        <p:spPr bwMode="auto">
          <a:xfrm>
            <a:off x="647700" y="2130425"/>
            <a:ext cx="4900613" cy="479425"/>
          </a:xfrm>
          <a:prstGeom prst="cube">
            <a:avLst>
              <a:gd name="adj" fmla="val 25000"/>
            </a:avLst>
          </a:prstGeom>
          <a:solidFill>
            <a:schemeClr val="accent1">
              <a:alpha val="25098"/>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algn="ctr" eaLnBrk="1" hangingPunct="1"/>
            <a:r>
              <a:rPr kumimoji="1" lang="zh-CN" altLang="en-US" sz="2000">
                <a:solidFill>
                  <a:srgbClr val="C0C0C0"/>
                </a:solidFill>
                <a:latin typeface="Times New Roman" pitchFamily="18" charset="0"/>
              </a:rPr>
              <a:t>用户界面 </a:t>
            </a:r>
            <a:r>
              <a:rPr kumimoji="1" lang="en-US" altLang="zh-CN" sz="2000">
                <a:solidFill>
                  <a:srgbClr val="C0C0C0"/>
                </a:solidFill>
                <a:latin typeface="Times New Roman" pitchFamily="18" charset="0"/>
              </a:rPr>
              <a:t>&amp; </a:t>
            </a:r>
            <a:r>
              <a:rPr kumimoji="1" lang="zh-CN" altLang="en-US" sz="2000">
                <a:solidFill>
                  <a:srgbClr val="C0C0C0"/>
                </a:solidFill>
                <a:latin typeface="Times New Roman" pitchFamily="18" charset="0"/>
              </a:rPr>
              <a:t>接口 </a:t>
            </a:r>
          </a:p>
        </p:txBody>
      </p:sp>
      <p:sp>
        <p:nvSpPr>
          <p:cNvPr id="23" name="AutoShape 22"/>
          <p:cNvSpPr>
            <a:spLocks noChangeArrowheads="1"/>
          </p:cNvSpPr>
          <p:nvPr/>
        </p:nvSpPr>
        <p:spPr bwMode="auto">
          <a:xfrm>
            <a:off x="2143125" y="2727325"/>
            <a:ext cx="2203450" cy="936625"/>
          </a:xfrm>
          <a:prstGeom prst="cube">
            <a:avLst>
              <a:gd name="adj" fmla="val 25000"/>
            </a:avLst>
          </a:prstGeom>
          <a:solidFill>
            <a:srgbClr val="DDD6AA"/>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algn="ctr" eaLnBrk="1" hangingPunct="1"/>
            <a:endParaRPr kumimoji="1" lang="en-GB" altLang="zh-CN" sz="1600">
              <a:latin typeface="Times New Roman" pitchFamily="18" charset="0"/>
            </a:endParaRPr>
          </a:p>
        </p:txBody>
      </p:sp>
      <p:sp>
        <p:nvSpPr>
          <p:cNvPr id="24" name="AutoShape 23"/>
          <p:cNvSpPr>
            <a:spLocks noChangeArrowheads="1"/>
          </p:cNvSpPr>
          <p:nvPr/>
        </p:nvSpPr>
        <p:spPr bwMode="auto">
          <a:xfrm>
            <a:off x="3500438" y="2743200"/>
            <a:ext cx="833437" cy="920750"/>
          </a:xfrm>
          <a:prstGeom prst="cube">
            <a:avLst>
              <a:gd name="adj" fmla="val 25000"/>
            </a:avLst>
          </a:prstGeom>
          <a:pattFill prst="plaid">
            <a:fgClr>
              <a:srgbClr val="99CCFF"/>
            </a:fgClr>
            <a:bgClr>
              <a:schemeClr val="hlink"/>
            </a:bgClr>
          </a:pattFill>
          <a:ln w="9525">
            <a:solidFill>
              <a:schemeClr val="tx1"/>
            </a:solidFill>
            <a:miter lim="800000"/>
            <a:headEnd/>
            <a:tailEnd/>
          </a:ln>
        </p:spPr>
        <p:txBody>
          <a:bodyPr wrap="none" anchor="ct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algn="ctr" eaLnBrk="1" hangingPunct="1"/>
            <a:endParaRPr kumimoji="1" lang="en-GB" altLang="zh-CN" sz="1600">
              <a:latin typeface="Times New Roman" pitchFamily="18" charset="0"/>
            </a:endParaRPr>
          </a:p>
        </p:txBody>
      </p:sp>
      <p:sp>
        <p:nvSpPr>
          <p:cNvPr id="25" name="Text Box 24"/>
          <p:cNvSpPr txBox="1">
            <a:spLocks noChangeArrowheads="1"/>
          </p:cNvSpPr>
          <p:nvPr/>
        </p:nvSpPr>
        <p:spPr bwMode="auto">
          <a:xfrm>
            <a:off x="2143125" y="3109913"/>
            <a:ext cx="1416050"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algn="ctr" eaLnBrk="1" hangingPunct="1">
              <a:lnSpc>
                <a:spcPct val="80000"/>
              </a:lnSpc>
            </a:pPr>
            <a:r>
              <a:rPr kumimoji="1" lang="zh-CN" altLang="en-US" sz="2400">
                <a:latin typeface="Times New Roman" pitchFamily="18" charset="0"/>
              </a:rPr>
              <a:t>虚拟应用</a:t>
            </a:r>
          </a:p>
        </p:txBody>
      </p:sp>
      <p:sp>
        <p:nvSpPr>
          <p:cNvPr id="43023" name="Text Box 25"/>
          <p:cNvSpPr txBox="1">
            <a:spLocks noChangeArrowheads="1"/>
          </p:cNvSpPr>
          <p:nvPr/>
        </p:nvSpPr>
        <p:spPr bwMode="auto">
          <a:xfrm>
            <a:off x="6835775" y="3925888"/>
            <a:ext cx="993775" cy="38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algn="ctr" eaLnBrk="1" hangingPunct="1">
              <a:lnSpc>
                <a:spcPct val="80000"/>
              </a:lnSpc>
            </a:pPr>
            <a:endParaRPr kumimoji="1" lang="en-GB" altLang="zh-CN" sz="2400">
              <a:solidFill>
                <a:schemeClr val="tx2"/>
              </a:solidFill>
              <a:latin typeface="Times New Roman" pitchFamily="18" charset="0"/>
            </a:endParaRPr>
          </a:p>
        </p:txBody>
      </p:sp>
      <p:sp>
        <p:nvSpPr>
          <p:cNvPr id="27" name="Text Box 26"/>
          <p:cNvSpPr txBox="1">
            <a:spLocks noChangeArrowheads="1"/>
          </p:cNvSpPr>
          <p:nvPr/>
        </p:nvSpPr>
        <p:spPr bwMode="auto">
          <a:xfrm>
            <a:off x="2303463" y="4103688"/>
            <a:ext cx="1785937"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algn="ctr" eaLnBrk="1" hangingPunct="1">
              <a:lnSpc>
                <a:spcPct val="80000"/>
              </a:lnSpc>
            </a:pPr>
            <a:r>
              <a:rPr kumimoji="1" lang="en-US" altLang="zh-CN" sz="1600">
                <a:solidFill>
                  <a:schemeClr val="tx2"/>
                </a:solidFill>
                <a:latin typeface="Times New Roman" pitchFamily="18" charset="0"/>
              </a:rPr>
              <a:t>Virtualized </a:t>
            </a:r>
            <a:r>
              <a:rPr kumimoji="1" lang="en-US" altLang="zh-CN" sz="2400">
                <a:solidFill>
                  <a:schemeClr val="tx2"/>
                </a:solidFill>
                <a:latin typeface="Times New Roman" pitchFamily="18" charset="0"/>
              </a:rPr>
              <a:t>Information</a:t>
            </a:r>
          </a:p>
        </p:txBody>
      </p:sp>
      <p:sp>
        <p:nvSpPr>
          <p:cNvPr id="43025" name="AutoShape 27"/>
          <p:cNvSpPr>
            <a:spLocks noChangeArrowheads="1"/>
          </p:cNvSpPr>
          <p:nvPr/>
        </p:nvSpPr>
        <p:spPr bwMode="auto">
          <a:xfrm>
            <a:off x="2192338" y="5649913"/>
            <a:ext cx="965200" cy="836612"/>
          </a:xfrm>
          <a:prstGeom prst="cube">
            <a:avLst>
              <a:gd name="adj" fmla="val 25000"/>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algn="ctr" eaLnBrk="1" hangingPunct="1"/>
            <a:endParaRPr kumimoji="1" lang="en-GB" altLang="zh-CN" sz="1600">
              <a:solidFill>
                <a:schemeClr val="tx2"/>
              </a:solidFill>
              <a:latin typeface="Times New Roman" pitchFamily="18" charset="0"/>
            </a:endParaRPr>
          </a:p>
        </p:txBody>
      </p:sp>
      <p:sp>
        <p:nvSpPr>
          <p:cNvPr id="43026" name="AutoShape 28"/>
          <p:cNvSpPr>
            <a:spLocks noChangeArrowheads="1"/>
          </p:cNvSpPr>
          <p:nvPr/>
        </p:nvSpPr>
        <p:spPr bwMode="auto">
          <a:xfrm>
            <a:off x="3327400" y="5649913"/>
            <a:ext cx="879475" cy="833437"/>
          </a:xfrm>
          <a:prstGeom prst="cube">
            <a:avLst>
              <a:gd name="adj" fmla="val 25000"/>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algn="ctr" eaLnBrk="1" hangingPunct="1"/>
            <a:endParaRPr kumimoji="1" lang="en-GB" altLang="zh-CN" sz="2800">
              <a:solidFill>
                <a:schemeClr val="tx2"/>
              </a:solidFill>
              <a:latin typeface="Times New Roman" pitchFamily="18" charset="0"/>
            </a:endParaRPr>
          </a:p>
        </p:txBody>
      </p:sp>
      <p:sp>
        <p:nvSpPr>
          <p:cNvPr id="43027" name="AutoShape 29"/>
          <p:cNvSpPr>
            <a:spLocks noChangeArrowheads="1"/>
          </p:cNvSpPr>
          <p:nvPr/>
        </p:nvSpPr>
        <p:spPr bwMode="auto">
          <a:xfrm>
            <a:off x="2144713" y="4830763"/>
            <a:ext cx="2197100" cy="822325"/>
          </a:xfrm>
          <a:prstGeom prst="cube">
            <a:avLst>
              <a:gd name="adj" fmla="val 25000"/>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algn="ctr" eaLnBrk="1" hangingPunct="1"/>
            <a:endParaRPr kumimoji="1" lang="en-GB" altLang="zh-CN" sz="2400">
              <a:solidFill>
                <a:schemeClr val="tx2"/>
              </a:solidFill>
              <a:latin typeface="Times New Roman" pitchFamily="18" charset="0"/>
            </a:endParaRPr>
          </a:p>
        </p:txBody>
      </p:sp>
      <p:sp>
        <p:nvSpPr>
          <p:cNvPr id="43028" name="AutoShape 30"/>
          <p:cNvSpPr>
            <a:spLocks noChangeArrowheads="1"/>
          </p:cNvSpPr>
          <p:nvPr/>
        </p:nvSpPr>
        <p:spPr bwMode="auto">
          <a:xfrm>
            <a:off x="3819525" y="4827588"/>
            <a:ext cx="530225" cy="831850"/>
          </a:xfrm>
          <a:prstGeom prst="cube">
            <a:avLst>
              <a:gd name="adj" fmla="val 38782"/>
            </a:avLst>
          </a:prstGeom>
          <a:pattFill prst="plaid">
            <a:fgClr>
              <a:srgbClr val="99CCFF">
                <a:alpha val="74901"/>
              </a:srgbClr>
            </a:fgClr>
            <a:bgClr>
              <a:schemeClr val="folHlink">
                <a:alpha val="74901"/>
              </a:schemeClr>
            </a:bgClr>
          </a:pattFill>
          <a:ln w="9525">
            <a:solidFill>
              <a:schemeClr val="tx1"/>
            </a:solidFill>
            <a:miter lim="800000"/>
            <a:headEnd/>
            <a:tailEnd/>
          </a:ln>
        </p:spPr>
        <p:txBody>
          <a:bodyPr wrap="none" anchor="ct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algn="ctr" eaLnBrk="1" hangingPunct="1"/>
            <a:endParaRPr kumimoji="1" lang="en-GB" altLang="zh-CN" sz="2400">
              <a:solidFill>
                <a:schemeClr val="tx2"/>
              </a:solidFill>
              <a:latin typeface="Times New Roman" pitchFamily="18" charset="0"/>
            </a:endParaRPr>
          </a:p>
        </p:txBody>
      </p:sp>
      <p:sp>
        <p:nvSpPr>
          <p:cNvPr id="32" name="Rectangle 31"/>
          <p:cNvSpPr>
            <a:spLocks noChangeArrowheads="1"/>
          </p:cNvSpPr>
          <p:nvPr/>
        </p:nvSpPr>
        <p:spPr bwMode="auto">
          <a:xfrm>
            <a:off x="2095500" y="5126038"/>
            <a:ext cx="2116138" cy="387350"/>
          </a:xfrm>
          <a:prstGeom prst="rect">
            <a:avLst/>
          </a:prstGeom>
          <a:noFill/>
          <a:ln w="12700">
            <a:noFill/>
            <a:miter lim="800000"/>
            <a:headEnd type="none" w="sm" len="sm"/>
            <a:tailEnd type="none" w="sm" len="sm"/>
          </a:ln>
          <a:effectLst/>
        </p:spPr>
        <p:txBody>
          <a:bodyPr wrap="none">
            <a:spAutoFit/>
          </a:bodyPr>
          <a:lstStyle/>
          <a:p>
            <a:pPr algn="ctr" eaLnBrk="0" hangingPunct="0">
              <a:lnSpc>
                <a:spcPct val="80000"/>
              </a:lnSpc>
              <a:defRPr/>
            </a:pPr>
            <a:r>
              <a:rPr lang="zh-CN" altLang="en-US" sz="2400" b="1" dirty="0">
                <a:solidFill>
                  <a:srgbClr val="FFFF00"/>
                </a:solidFill>
                <a:latin typeface="+mj-ea"/>
                <a:ea typeface="+mj-ea"/>
              </a:rPr>
              <a:t>底层结构虚拟 </a:t>
            </a:r>
          </a:p>
        </p:txBody>
      </p:sp>
      <p:sp>
        <p:nvSpPr>
          <p:cNvPr id="43030" name="AutoShape 32"/>
          <p:cNvSpPr>
            <a:spLocks noChangeArrowheads="1"/>
          </p:cNvSpPr>
          <p:nvPr/>
        </p:nvSpPr>
        <p:spPr bwMode="auto">
          <a:xfrm>
            <a:off x="3813175" y="5648325"/>
            <a:ext cx="390525" cy="833438"/>
          </a:xfrm>
          <a:prstGeom prst="cube">
            <a:avLst>
              <a:gd name="adj" fmla="val 48847"/>
            </a:avLst>
          </a:prstGeom>
          <a:pattFill prst="plaid">
            <a:fgClr>
              <a:srgbClr val="99CCFF">
                <a:alpha val="74901"/>
              </a:srgbClr>
            </a:fgClr>
            <a:bgClr>
              <a:schemeClr val="folHlink">
                <a:alpha val="74901"/>
              </a:schemeClr>
            </a:bgClr>
          </a:pattFill>
          <a:ln w="9525">
            <a:solidFill>
              <a:schemeClr val="tx1"/>
            </a:solidFill>
            <a:miter lim="800000"/>
            <a:headEnd/>
            <a:tailEnd/>
          </a:ln>
        </p:spPr>
        <p:txBody>
          <a:bodyPr wrap="none" anchor="ct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algn="ctr" eaLnBrk="1" hangingPunct="1"/>
            <a:endParaRPr kumimoji="1" lang="en-GB" altLang="zh-CN" sz="2400">
              <a:solidFill>
                <a:schemeClr val="tx2"/>
              </a:solidFill>
              <a:latin typeface="Times New Roman" pitchFamily="18" charset="0"/>
            </a:endParaRPr>
          </a:p>
        </p:txBody>
      </p:sp>
      <p:sp>
        <p:nvSpPr>
          <p:cNvPr id="34" name="Rectangle 33"/>
          <p:cNvSpPr>
            <a:spLocks noChangeArrowheads="1"/>
          </p:cNvSpPr>
          <p:nvPr/>
        </p:nvSpPr>
        <p:spPr bwMode="auto">
          <a:xfrm>
            <a:off x="3224213" y="5903913"/>
            <a:ext cx="976312" cy="584200"/>
          </a:xfrm>
          <a:prstGeom prst="rect">
            <a:avLst/>
          </a:prstGeom>
          <a:noFill/>
          <a:ln w="12700">
            <a:noFill/>
            <a:miter lim="800000"/>
            <a:headEnd type="none" w="sm" len="sm"/>
            <a:tailEnd type="none" w="sm" len="sm"/>
          </a:ln>
          <a:effectLst/>
        </p:spPr>
        <p:txBody>
          <a:bodyPr>
            <a:spAutoFit/>
          </a:bodyPr>
          <a:lstStyle/>
          <a:p>
            <a:pPr algn="ctr" eaLnBrk="0" hangingPunct="0">
              <a:defRPr/>
            </a:pPr>
            <a:r>
              <a:rPr lang="zh-CN" altLang="en-US" b="1" dirty="0">
                <a:solidFill>
                  <a:srgbClr val="FFFF00"/>
                </a:solidFill>
                <a:latin typeface="+mj-ea"/>
                <a:ea typeface="+mj-ea"/>
              </a:rPr>
              <a:t>虚拟</a:t>
            </a:r>
            <a:endParaRPr lang="en-US" altLang="zh-CN" b="1" dirty="0">
              <a:solidFill>
                <a:srgbClr val="FFFF00"/>
              </a:solidFill>
              <a:latin typeface="+mj-ea"/>
              <a:ea typeface="+mj-ea"/>
            </a:endParaRPr>
          </a:p>
          <a:p>
            <a:pPr algn="ctr" eaLnBrk="0" hangingPunct="0">
              <a:defRPr/>
            </a:pPr>
            <a:r>
              <a:rPr lang="zh-CN" altLang="en-US" b="1" dirty="0">
                <a:solidFill>
                  <a:srgbClr val="FFFF00"/>
                </a:solidFill>
                <a:latin typeface="+mj-ea"/>
                <a:ea typeface="+mj-ea"/>
              </a:rPr>
              <a:t>进程</a:t>
            </a:r>
          </a:p>
        </p:txBody>
      </p:sp>
      <p:sp>
        <p:nvSpPr>
          <p:cNvPr id="43032" name="AutoShape 34"/>
          <p:cNvSpPr>
            <a:spLocks noChangeArrowheads="1"/>
          </p:cNvSpPr>
          <p:nvPr/>
        </p:nvSpPr>
        <p:spPr bwMode="auto">
          <a:xfrm>
            <a:off x="2773363" y="5646738"/>
            <a:ext cx="392112" cy="833437"/>
          </a:xfrm>
          <a:prstGeom prst="cube">
            <a:avLst>
              <a:gd name="adj" fmla="val 48847"/>
            </a:avLst>
          </a:prstGeom>
          <a:pattFill prst="plaid">
            <a:fgClr>
              <a:srgbClr val="99CCFF">
                <a:alpha val="74901"/>
              </a:srgbClr>
            </a:fgClr>
            <a:bgClr>
              <a:schemeClr val="folHlink">
                <a:alpha val="74901"/>
              </a:schemeClr>
            </a:bgClr>
          </a:pattFill>
          <a:ln w="9525">
            <a:solidFill>
              <a:schemeClr val="tx1"/>
            </a:solidFill>
            <a:miter lim="800000"/>
            <a:headEnd/>
            <a:tailEnd/>
          </a:ln>
        </p:spPr>
        <p:txBody>
          <a:bodyPr wrap="none" anchor="ct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algn="ctr" eaLnBrk="1" hangingPunct="1"/>
            <a:endParaRPr kumimoji="1" lang="en-GB" altLang="zh-CN" sz="2400">
              <a:solidFill>
                <a:schemeClr val="tx2"/>
              </a:solidFill>
              <a:latin typeface="Times New Roman" pitchFamily="18" charset="0"/>
            </a:endParaRPr>
          </a:p>
        </p:txBody>
      </p:sp>
      <p:sp>
        <p:nvSpPr>
          <p:cNvPr id="36" name="Rectangle 35"/>
          <p:cNvSpPr>
            <a:spLocks noChangeArrowheads="1"/>
          </p:cNvSpPr>
          <p:nvPr/>
        </p:nvSpPr>
        <p:spPr bwMode="auto">
          <a:xfrm>
            <a:off x="2103438" y="5903913"/>
            <a:ext cx="976312" cy="584200"/>
          </a:xfrm>
          <a:prstGeom prst="rect">
            <a:avLst/>
          </a:prstGeom>
          <a:noFill/>
          <a:ln w="12700">
            <a:noFill/>
            <a:miter lim="800000"/>
            <a:headEnd type="none" w="sm" len="sm"/>
            <a:tailEnd type="none" w="sm" len="sm"/>
          </a:ln>
          <a:effectLst/>
        </p:spPr>
        <p:txBody>
          <a:bodyPr>
            <a:spAutoFit/>
          </a:bodyPr>
          <a:lstStyle/>
          <a:p>
            <a:pPr algn="ctr" eaLnBrk="0" hangingPunct="0">
              <a:defRPr/>
            </a:pPr>
            <a:r>
              <a:rPr lang="zh-CN" altLang="en-US" b="1" dirty="0">
                <a:solidFill>
                  <a:srgbClr val="FFFF00"/>
                </a:solidFill>
                <a:latin typeface="+mj-ea"/>
                <a:ea typeface="+mj-ea"/>
              </a:rPr>
              <a:t>虚拟</a:t>
            </a:r>
            <a:endParaRPr lang="en-US" altLang="zh-CN" b="1" dirty="0">
              <a:solidFill>
                <a:srgbClr val="FFFF00"/>
              </a:solidFill>
              <a:latin typeface="+mj-ea"/>
              <a:ea typeface="+mj-ea"/>
            </a:endParaRPr>
          </a:p>
          <a:p>
            <a:pPr algn="ctr" eaLnBrk="0" hangingPunct="0">
              <a:defRPr/>
            </a:pPr>
            <a:r>
              <a:rPr lang="zh-CN" altLang="en-US" b="1" dirty="0">
                <a:solidFill>
                  <a:srgbClr val="FFFF00"/>
                </a:solidFill>
                <a:latin typeface="+mj-ea"/>
                <a:ea typeface="+mj-ea"/>
              </a:rPr>
              <a:t>存储</a:t>
            </a:r>
          </a:p>
        </p:txBody>
      </p:sp>
      <p:sp>
        <p:nvSpPr>
          <p:cNvPr id="37" name="AutoShape 36"/>
          <p:cNvSpPr>
            <a:spLocks noChangeArrowheads="1"/>
          </p:cNvSpPr>
          <p:nvPr/>
        </p:nvSpPr>
        <p:spPr bwMode="auto">
          <a:xfrm rot="5396823" flipH="1">
            <a:off x="-84931" y="3977482"/>
            <a:ext cx="3527425" cy="795337"/>
          </a:xfrm>
          <a:prstGeom prst="cube">
            <a:avLst>
              <a:gd name="adj" fmla="val 33319"/>
            </a:avLst>
          </a:prstGeom>
          <a:solidFill>
            <a:srgbClr val="CC33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algn="ctr" eaLnBrk="1" hangingPunct="1"/>
            <a:r>
              <a:rPr kumimoji="1" lang="zh-CN" altLang="en-US" sz="2000">
                <a:solidFill>
                  <a:schemeClr val="tx2"/>
                </a:solidFill>
                <a:latin typeface="Times New Roman" pitchFamily="18" charset="0"/>
              </a:rPr>
              <a:t>集成 </a:t>
            </a:r>
            <a:r>
              <a:rPr kumimoji="1" lang="en-US" altLang="zh-CN" sz="2000">
                <a:solidFill>
                  <a:schemeClr val="tx2"/>
                </a:solidFill>
                <a:latin typeface="Times New Roman" pitchFamily="18" charset="0"/>
              </a:rPr>
              <a:t>&amp; </a:t>
            </a:r>
            <a:r>
              <a:rPr kumimoji="1" lang="zh-CN" altLang="en-US" sz="2000">
                <a:solidFill>
                  <a:schemeClr val="tx2"/>
                </a:solidFill>
                <a:latin typeface="Times New Roman" pitchFamily="18" charset="0"/>
              </a:rPr>
              <a:t>开发 </a:t>
            </a:r>
          </a:p>
        </p:txBody>
      </p:sp>
      <p:sp>
        <p:nvSpPr>
          <p:cNvPr id="38" name="AutoShape 37"/>
          <p:cNvSpPr>
            <a:spLocks noChangeArrowheads="1"/>
          </p:cNvSpPr>
          <p:nvPr/>
        </p:nvSpPr>
        <p:spPr bwMode="auto">
          <a:xfrm rot="5396823" flipH="1">
            <a:off x="1305719" y="2591594"/>
            <a:ext cx="744538" cy="781050"/>
          </a:xfrm>
          <a:prstGeom prst="cube">
            <a:avLst>
              <a:gd name="adj" fmla="val 33319"/>
            </a:avLst>
          </a:prstGeom>
          <a:pattFill prst="plaid">
            <a:fgClr>
              <a:srgbClr val="99CCFF">
                <a:alpha val="74901"/>
              </a:srgbClr>
            </a:fgClr>
            <a:bgClr>
              <a:srgbClr val="FFFFFF">
                <a:alpha val="74901"/>
              </a:srgbClr>
            </a:bgClr>
          </a:pattFill>
          <a:ln w="9525">
            <a:solidFill>
              <a:schemeClr val="tx1"/>
            </a:solidFill>
            <a:miter lim="800000"/>
            <a:headEnd/>
            <a:tailEnd/>
          </a:ln>
        </p:spPr>
        <p:txBody>
          <a:bodyPr rot="10800000" vert="eaVert" wrap="none" anchor="ct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algn="ctr" eaLnBrk="1" hangingPunct="1"/>
            <a:endParaRPr kumimoji="1" lang="en-GB" altLang="zh-CN" sz="2000">
              <a:solidFill>
                <a:schemeClr val="tx2"/>
              </a:solidFill>
              <a:latin typeface="Times New Roman" pitchFamily="18" charset="0"/>
            </a:endParaRPr>
          </a:p>
        </p:txBody>
      </p:sp>
      <p:sp>
        <p:nvSpPr>
          <p:cNvPr id="39" name="AutoShape 38"/>
          <p:cNvSpPr>
            <a:spLocks noChangeArrowheads="1"/>
          </p:cNvSpPr>
          <p:nvPr/>
        </p:nvSpPr>
        <p:spPr bwMode="auto">
          <a:xfrm>
            <a:off x="2144713" y="3789363"/>
            <a:ext cx="2219325" cy="922337"/>
          </a:xfrm>
          <a:prstGeom prst="cube">
            <a:avLst>
              <a:gd name="adj" fmla="val 25000"/>
            </a:avLst>
          </a:prstGeom>
          <a:solidFill>
            <a:srgbClr val="783B97"/>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eaLnBrk="1" hangingPunct="1"/>
            <a:endParaRPr kumimoji="1" lang="zh-CN" altLang="en-US" sz="1600">
              <a:latin typeface="Times New Roman" pitchFamily="18" charset="0"/>
            </a:endParaRPr>
          </a:p>
        </p:txBody>
      </p:sp>
      <p:sp>
        <p:nvSpPr>
          <p:cNvPr id="40" name="Text Box 39"/>
          <p:cNvSpPr txBox="1">
            <a:spLocks noChangeArrowheads="1"/>
          </p:cNvSpPr>
          <p:nvPr/>
        </p:nvSpPr>
        <p:spPr bwMode="auto">
          <a:xfrm>
            <a:off x="2303463" y="4103688"/>
            <a:ext cx="1785937" cy="38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algn="ctr" eaLnBrk="1" hangingPunct="1">
              <a:lnSpc>
                <a:spcPct val="80000"/>
              </a:lnSpc>
            </a:pPr>
            <a:endParaRPr kumimoji="1" lang="en-GB" altLang="zh-CN" sz="2400">
              <a:solidFill>
                <a:schemeClr val="tx2"/>
              </a:solidFill>
              <a:latin typeface="Times New Roman" pitchFamily="18" charset="0"/>
            </a:endParaRPr>
          </a:p>
        </p:txBody>
      </p:sp>
      <p:sp>
        <p:nvSpPr>
          <p:cNvPr id="41" name="AutoShape 40" descr="Plaid"/>
          <p:cNvSpPr>
            <a:spLocks noChangeArrowheads="1"/>
          </p:cNvSpPr>
          <p:nvPr/>
        </p:nvSpPr>
        <p:spPr bwMode="auto">
          <a:xfrm>
            <a:off x="3892550" y="3776663"/>
            <a:ext cx="477838" cy="933450"/>
          </a:xfrm>
          <a:prstGeom prst="cube">
            <a:avLst>
              <a:gd name="adj" fmla="val 46931"/>
            </a:avLst>
          </a:prstGeom>
          <a:pattFill prst="plaid">
            <a:fgClr>
              <a:srgbClr val="99CCFF">
                <a:alpha val="74901"/>
              </a:srgbClr>
            </a:fgClr>
            <a:bgClr>
              <a:srgbClr val="FFFFFF">
                <a:alpha val="74901"/>
              </a:srgbClr>
            </a:bgClr>
          </a:pattFill>
          <a:ln w="9525">
            <a:solidFill>
              <a:schemeClr val="tx1"/>
            </a:solidFill>
            <a:miter lim="800000"/>
            <a:headEnd/>
            <a:tailEnd/>
          </a:ln>
        </p:spPr>
        <p:txBody>
          <a:bodyPr wrap="none" anchor="ct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eaLnBrk="1" hangingPunct="1"/>
            <a:endParaRPr kumimoji="1" lang="zh-CN" altLang="en-US" sz="1600">
              <a:latin typeface="Times New Roman" pitchFamily="18" charset="0"/>
            </a:endParaRPr>
          </a:p>
        </p:txBody>
      </p:sp>
      <p:sp>
        <p:nvSpPr>
          <p:cNvPr id="42" name="Rectangle 41"/>
          <p:cNvSpPr>
            <a:spLocks noChangeArrowheads="1"/>
          </p:cNvSpPr>
          <p:nvPr/>
        </p:nvSpPr>
        <p:spPr bwMode="auto">
          <a:xfrm>
            <a:off x="2343150" y="4165600"/>
            <a:ext cx="1501775" cy="387350"/>
          </a:xfrm>
          <a:prstGeom prst="rect">
            <a:avLst/>
          </a:prstGeom>
          <a:noFill/>
          <a:ln w="12700">
            <a:noFill/>
            <a:miter lim="800000"/>
            <a:headEnd type="none" w="sm" len="sm"/>
            <a:tailEnd type="none" w="sm" len="sm"/>
          </a:ln>
          <a:effectLst/>
        </p:spPr>
        <p:txBody>
          <a:bodyPr wrap="none">
            <a:spAutoFit/>
          </a:bodyPr>
          <a:lstStyle/>
          <a:p>
            <a:pPr algn="ctr" eaLnBrk="0" hangingPunct="0">
              <a:lnSpc>
                <a:spcPct val="80000"/>
              </a:lnSpc>
              <a:defRPr/>
            </a:pPr>
            <a:r>
              <a:rPr lang="zh-CN" altLang="en-US" sz="2400" b="1">
                <a:solidFill>
                  <a:srgbClr val="FFFF00"/>
                </a:solidFill>
                <a:latin typeface="+mj-ea"/>
                <a:ea typeface="+mj-ea"/>
              </a:rPr>
              <a:t>虚拟信息 </a:t>
            </a:r>
          </a:p>
        </p:txBody>
      </p:sp>
      <p:grpSp>
        <p:nvGrpSpPr>
          <p:cNvPr id="6" name="Group 42"/>
          <p:cNvGrpSpPr>
            <a:grpSpLocks/>
          </p:cNvGrpSpPr>
          <p:nvPr/>
        </p:nvGrpSpPr>
        <p:grpSpPr bwMode="auto">
          <a:xfrm>
            <a:off x="5746750" y="1673225"/>
            <a:ext cx="2914650" cy="2001838"/>
            <a:chOff x="3677" y="709"/>
            <a:chExt cx="1989" cy="1261"/>
          </a:xfrm>
        </p:grpSpPr>
        <p:pic>
          <p:nvPicPr>
            <p:cNvPr id="43052" name="Picture 43" descr="Clou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77" y="709"/>
              <a:ext cx="1977" cy="12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53" name="Text Box 44"/>
            <p:cNvSpPr txBox="1">
              <a:spLocks noChangeArrowheads="1"/>
            </p:cNvSpPr>
            <p:nvPr/>
          </p:nvSpPr>
          <p:spPr bwMode="auto">
            <a:xfrm>
              <a:off x="3692" y="882"/>
              <a:ext cx="1974" cy="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algn="ctr" eaLnBrk="1" hangingPunct="1"/>
              <a:r>
                <a:rPr kumimoji="1" lang="zh-CN" altLang="en-US" sz="2400" b="1">
                  <a:latin typeface="Times New Roman" pitchFamily="18" charset="0"/>
                </a:rPr>
                <a:t>基础设施</a:t>
              </a:r>
              <a:endParaRPr kumimoji="1" lang="en-US" altLang="zh-CN" sz="2400" b="1">
                <a:latin typeface="Times New Roman" pitchFamily="18" charset="0"/>
              </a:endParaRPr>
            </a:p>
            <a:p>
              <a:pPr algn="ctr" eaLnBrk="1" hangingPunct="1"/>
              <a:r>
                <a:rPr kumimoji="1" lang="en-US" altLang="zh-CN" sz="1600">
                  <a:latin typeface="Times New Roman" pitchFamily="18" charset="0"/>
                </a:rPr>
                <a:t>(“Infrastructure-as-a-Service”)</a:t>
              </a:r>
            </a:p>
            <a:p>
              <a:pPr algn="ctr" eaLnBrk="1" hangingPunct="1"/>
              <a:r>
                <a:rPr kumimoji="1" lang="zh-CN" altLang="en-US" sz="2400" b="1">
                  <a:latin typeface="Times New Roman" pitchFamily="18" charset="0"/>
                </a:rPr>
                <a:t>软件</a:t>
              </a:r>
              <a:endParaRPr kumimoji="1" lang="en-US" altLang="zh-CN" sz="2400" b="1">
                <a:latin typeface="Times New Roman" pitchFamily="18" charset="0"/>
              </a:endParaRPr>
            </a:p>
            <a:p>
              <a:pPr algn="ctr" eaLnBrk="1" hangingPunct="1"/>
              <a:r>
                <a:rPr kumimoji="1" lang="en-US" altLang="zh-CN" sz="1600">
                  <a:latin typeface="Times New Roman" pitchFamily="18" charset="0"/>
                </a:rPr>
                <a:t>(“Software-as-a-Service”)</a:t>
              </a:r>
            </a:p>
          </p:txBody>
        </p:sp>
      </p:grpSp>
      <p:sp>
        <p:nvSpPr>
          <p:cNvPr id="43041" name="AutoShape 46" descr="Plaid"/>
          <p:cNvSpPr>
            <a:spLocks noChangeArrowheads="1"/>
          </p:cNvSpPr>
          <p:nvPr/>
        </p:nvSpPr>
        <p:spPr bwMode="auto">
          <a:xfrm>
            <a:off x="4470400" y="2601913"/>
            <a:ext cx="1100138" cy="1190625"/>
          </a:xfrm>
          <a:prstGeom prst="cube">
            <a:avLst>
              <a:gd name="adj" fmla="val 25000"/>
            </a:avLst>
          </a:prstGeom>
          <a:pattFill prst="plaid">
            <a:fgClr>
              <a:srgbClr val="99CCFF">
                <a:alpha val="74901"/>
              </a:srgbClr>
            </a:fgClr>
            <a:bgClr>
              <a:srgbClr val="FFFFFF">
                <a:alpha val="74901"/>
              </a:srgbClr>
            </a:bgClr>
          </a:pattFill>
          <a:ln w="9525">
            <a:solidFill>
              <a:schemeClr val="tx1"/>
            </a:solidFill>
            <a:miter lim="800000"/>
            <a:headEnd/>
            <a:tailEnd/>
          </a:ln>
        </p:spPr>
        <p:txBody>
          <a:bodyPr vert="eaVert" wrap="none" anchor="ct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algn="ctr" eaLnBrk="1" hangingPunct="1"/>
            <a:endParaRPr kumimoji="1" lang="en-GB" altLang="zh-CN" sz="2000">
              <a:solidFill>
                <a:schemeClr val="tx2"/>
              </a:solidFill>
              <a:latin typeface="Times New Roman" pitchFamily="18" charset="0"/>
            </a:endParaRPr>
          </a:p>
        </p:txBody>
      </p:sp>
      <p:grpSp>
        <p:nvGrpSpPr>
          <p:cNvPr id="7" name="Group 48"/>
          <p:cNvGrpSpPr>
            <a:grpSpLocks/>
          </p:cNvGrpSpPr>
          <p:nvPr/>
        </p:nvGrpSpPr>
        <p:grpSpPr bwMode="auto">
          <a:xfrm>
            <a:off x="5740400" y="3775075"/>
            <a:ext cx="2862263" cy="2641600"/>
            <a:chOff x="3636" y="2316"/>
            <a:chExt cx="1954" cy="1664"/>
          </a:xfrm>
        </p:grpSpPr>
        <p:pic>
          <p:nvPicPr>
            <p:cNvPr id="43044" name="Picture 4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82" y="3339"/>
              <a:ext cx="774"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pic>
          <p:nvPicPr>
            <p:cNvPr id="43045" name="Picture 5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17" y="2316"/>
              <a:ext cx="685" cy="3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pic>
          <p:nvPicPr>
            <p:cNvPr id="43046" name="Picture 51">
              <a:hlinkClick r:id="rId2" action="ppaction://hlinksldjump"/>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06" y="2439"/>
              <a:ext cx="812" cy="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pic>
          <p:nvPicPr>
            <p:cNvPr id="43047" name="Picture 5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36" y="2784"/>
              <a:ext cx="1075"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pic>
          <p:nvPicPr>
            <p:cNvPr id="43048" name="Picture 5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369" y="3103"/>
              <a:ext cx="1212" cy="2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pic>
          <p:nvPicPr>
            <p:cNvPr id="43049" name="Picture 5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759" y="3314"/>
              <a:ext cx="517" cy="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pic>
          <p:nvPicPr>
            <p:cNvPr id="43050" name="Picture 5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754" y="2702"/>
              <a:ext cx="836" cy="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pic>
          <p:nvPicPr>
            <p:cNvPr id="43051" name="Picture 5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359" y="3764"/>
              <a:ext cx="834"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grpSp>
      <p:sp>
        <p:nvSpPr>
          <p:cNvPr id="43043" name="Rectangle 11"/>
          <p:cNvSpPr>
            <a:spLocks noGrp="1" noChangeArrowheads="1"/>
          </p:cNvSpPr>
          <p:nvPr>
            <p:ph type="title"/>
          </p:nvPr>
        </p:nvSpPr>
        <p:spPr>
          <a:xfrm>
            <a:off x="0" y="274638"/>
            <a:ext cx="5486400" cy="563562"/>
          </a:xfrm>
        </p:spPr>
        <p:txBody>
          <a:bodyPr/>
          <a:lstStyle/>
          <a:p>
            <a:pPr eaLnBrk="1" hangingPunct="1"/>
            <a:r>
              <a:rPr lang="zh-CN" altLang="en-US" sz="3600" b="1" smtClean="0"/>
              <a:t>云计算和下一代</a:t>
            </a:r>
            <a:r>
              <a:rPr lang="en-US" altLang="zh-CN" sz="3600" b="1" smtClean="0"/>
              <a:t>IT</a:t>
            </a:r>
            <a:r>
              <a:rPr lang="zh-CN" altLang="en-US" sz="3600" b="1" smtClean="0"/>
              <a:t>架构</a:t>
            </a:r>
            <a:r>
              <a:rPr lang="en-US" altLang="zh-CN" sz="3600" b="1" smtClean="0"/>
              <a:t>(</a:t>
            </a:r>
            <a:r>
              <a:rPr lang="zh-CN" altLang="en-US" sz="3600" b="1" smtClean="0"/>
              <a:t>续</a:t>
            </a:r>
            <a:r>
              <a:rPr lang="en-US" altLang="zh-CN" sz="3600" b="1" smtClean="0"/>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dissolve">
                                      <p:cBhvr>
                                        <p:cTn id="7" dur="500"/>
                                        <p:tgtEl>
                                          <p:spTgt spid="23"/>
                                        </p:tgtEl>
                                      </p:cBhvr>
                                    </p:animEffect>
                                  </p:childTnLst>
                                </p:cTn>
                              </p:par>
                              <p:par>
                                <p:cTn id="8" presetID="9"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dissolve">
                                      <p:cBhvr>
                                        <p:cTn id="10" dur="500"/>
                                        <p:tgtEl>
                                          <p:spTgt spid="24"/>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dissolve">
                                      <p:cBhvr>
                                        <p:cTn id="13" dur="500"/>
                                        <p:tgtEl>
                                          <p:spTgt spid="25"/>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dissolve">
                                      <p:cBhvr>
                                        <p:cTn id="16" dur="500"/>
                                        <p:tgtEl>
                                          <p:spTgt spid="27"/>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38"/>
                                        </p:tgtEl>
                                        <p:attrNameLst>
                                          <p:attrName>style.visibility</p:attrName>
                                        </p:attrNameLst>
                                      </p:cBhvr>
                                      <p:to>
                                        <p:strVal val="visible"/>
                                      </p:to>
                                    </p:set>
                                    <p:animEffect transition="in" filter="dissolve">
                                      <p:cBhvr>
                                        <p:cTn id="19" dur="500"/>
                                        <p:tgtEl>
                                          <p:spTgt spid="38"/>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39"/>
                                        </p:tgtEl>
                                        <p:attrNameLst>
                                          <p:attrName>style.visibility</p:attrName>
                                        </p:attrNameLst>
                                      </p:cBhvr>
                                      <p:to>
                                        <p:strVal val="visible"/>
                                      </p:to>
                                    </p:set>
                                    <p:animEffect transition="in" filter="dissolve">
                                      <p:cBhvr>
                                        <p:cTn id="22" dur="500"/>
                                        <p:tgtEl>
                                          <p:spTgt spid="39"/>
                                        </p:tgtEl>
                                      </p:cBhvr>
                                    </p:animEffect>
                                  </p:childTnLst>
                                </p:cTn>
                              </p:par>
                              <p:par>
                                <p:cTn id="23" presetID="9" presetClass="entr" presetSubtype="0" fill="hold" grpId="0" nodeType="withEffect" nodePh="1">
                                  <p:stCondLst>
                                    <p:cond delay="0"/>
                                  </p:stCondLst>
                                  <p:endCondLst>
                                    <p:cond evt="begin" delay="0">
                                      <p:tn val="23"/>
                                    </p:cond>
                                  </p:endCondLst>
                                  <p:childTnLst>
                                    <p:set>
                                      <p:cBhvr>
                                        <p:cTn id="24" dur="1" fill="hold">
                                          <p:stCondLst>
                                            <p:cond delay="0"/>
                                          </p:stCondLst>
                                        </p:cTn>
                                        <p:tgtEl>
                                          <p:spTgt spid="40"/>
                                        </p:tgtEl>
                                        <p:attrNameLst>
                                          <p:attrName>style.visibility</p:attrName>
                                        </p:attrNameLst>
                                      </p:cBhvr>
                                      <p:to>
                                        <p:strVal val="visible"/>
                                      </p:to>
                                    </p:set>
                                    <p:animEffect transition="in" filter="dissolve">
                                      <p:cBhvr>
                                        <p:cTn id="25" dur="500"/>
                                        <p:tgtEl>
                                          <p:spTgt spid="40"/>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41"/>
                                        </p:tgtEl>
                                        <p:attrNameLst>
                                          <p:attrName>style.visibility</p:attrName>
                                        </p:attrNameLst>
                                      </p:cBhvr>
                                      <p:to>
                                        <p:strVal val="visible"/>
                                      </p:to>
                                    </p:set>
                                    <p:animEffect transition="in" filter="dissolve">
                                      <p:cBhvr>
                                        <p:cTn id="28" dur="500"/>
                                        <p:tgtEl>
                                          <p:spTgt spid="41"/>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42"/>
                                        </p:tgtEl>
                                        <p:attrNameLst>
                                          <p:attrName>style.visibility</p:attrName>
                                        </p:attrNameLst>
                                      </p:cBhvr>
                                      <p:to>
                                        <p:strVal val="visible"/>
                                      </p:to>
                                    </p:set>
                                    <p:animEffect transition="in" filter="dissolve">
                                      <p:cBhvr>
                                        <p:cTn id="31" dur="500"/>
                                        <p:tgtEl>
                                          <p:spTgt spid="42"/>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dissolve">
                                      <p:cBhvr>
                                        <p:cTn id="34" dur="500"/>
                                        <p:tgtEl>
                                          <p:spTgt spid="14"/>
                                        </p:tgtEl>
                                      </p:cBhvr>
                                    </p:animEffect>
                                  </p:childTnLst>
                                </p:cTn>
                              </p:par>
                              <p:par>
                                <p:cTn id="35" presetID="9" presetClass="entr" presetSubtype="0" fill="hold" grpId="0" nodeType="with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dissolve">
                                      <p:cBhvr>
                                        <p:cTn id="37" dur="500"/>
                                        <p:tgtEl>
                                          <p:spTgt spid="15"/>
                                        </p:tgtEl>
                                      </p:cBhvr>
                                    </p:animEffect>
                                  </p:childTnLst>
                                </p:cTn>
                              </p:par>
                              <p:par>
                                <p:cTn id="38" presetID="9" presetClass="entr" presetSubtype="0" fill="hold" grpId="0" nodeType="withEffect">
                                  <p:stCondLst>
                                    <p:cond delay="0"/>
                                  </p:stCondLst>
                                  <p:childTnLst>
                                    <p:set>
                                      <p:cBhvr>
                                        <p:cTn id="39" dur="1" fill="hold">
                                          <p:stCondLst>
                                            <p:cond delay="0"/>
                                          </p:stCondLst>
                                        </p:cTn>
                                        <p:tgtEl>
                                          <p:spTgt spid="16"/>
                                        </p:tgtEl>
                                        <p:attrNameLst>
                                          <p:attrName>style.visibility</p:attrName>
                                        </p:attrNameLst>
                                      </p:cBhvr>
                                      <p:to>
                                        <p:strVal val="visible"/>
                                      </p:to>
                                    </p:set>
                                    <p:animEffect transition="in" filter="dissolve">
                                      <p:cBhvr>
                                        <p:cTn id="40" dur="500"/>
                                        <p:tgtEl>
                                          <p:spTgt spid="16"/>
                                        </p:tgtEl>
                                      </p:cBhvr>
                                    </p:animEffect>
                                  </p:childTnLst>
                                </p:cTn>
                              </p:par>
                              <p:par>
                                <p:cTn id="41" presetID="9" presetClass="entr" presetSubtype="0" fill="hold" grpId="0" nodeType="withEffect">
                                  <p:stCondLst>
                                    <p:cond delay="0"/>
                                  </p:stCondLst>
                                  <p:childTnLst>
                                    <p:set>
                                      <p:cBhvr>
                                        <p:cTn id="42" dur="1" fill="hold">
                                          <p:stCondLst>
                                            <p:cond delay="0"/>
                                          </p:stCondLst>
                                        </p:cTn>
                                        <p:tgtEl>
                                          <p:spTgt spid="37"/>
                                        </p:tgtEl>
                                        <p:attrNameLst>
                                          <p:attrName>style.visibility</p:attrName>
                                        </p:attrNameLst>
                                      </p:cBhvr>
                                      <p:to>
                                        <p:strVal val="visible"/>
                                      </p:to>
                                    </p:set>
                                    <p:animEffect transition="in" filter="dissolve">
                                      <p:cBhvr>
                                        <p:cTn id="43" dur="500"/>
                                        <p:tgtEl>
                                          <p:spTgt spid="37"/>
                                        </p:tgtEl>
                                      </p:cBhvr>
                                    </p:animEffect>
                                  </p:childTnLst>
                                </p:cTn>
                              </p:par>
                            </p:childTnLst>
                          </p:cTn>
                        </p:par>
                      </p:childTnLst>
                    </p:cTn>
                  </p:par>
                  <p:par>
                    <p:cTn id="44" fill="hold" nodeType="clickPar">
                      <p:stCondLst>
                        <p:cond delay="indefinite"/>
                      </p:stCondLst>
                      <p:childTnLst>
                        <p:par>
                          <p:cTn id="45" fill="hold" nodeType="withGroup">
                            <p:stCondLst>
                              <p:cond delay="0"/>
                            </p:stCondLst>
                            <p:childTnLst>
                              <p:par>
                                <p:cTn id="46" presetID="9" presetClass="entr" presetSubtype="0" fill="hold" nodeType="clickEffect">
                                  <p:stCondLst>
                                    <p:cond delay="0"/>
                                  </p:stCondLst>
                                  <p:childTnLst>
                                    <p:set>
                                      <p:cBhvr>
                                        <p:cTn id="47" dur="1" fill="hold">
                                          <p:stCondLst>
                                            <p:cond delay="0"/>
                                          </p:stCondLst>
                                        </p:cTn>
                                        <p:tgtEl>
                                          <p:spTgt spid="2"/>
                                        </p:tgtEl>
                                        <p:attrNameLst>
                                          <p:attrName>style.visibility</p:attrName>
                                        </p:attrNameLst>
                                      </p:cBhvr>
                                      <p:to>
                                        <p:strVal val="visible"/>
                                      </p:to>
                                    </p:set>
                                    <p:animEffect transition="in" filter="dissolve">
                                      <p:cBhvr>
                                        <p:cTn id="48" dur="500"/>
                                        <p:tgtEl>
                                          <p:spTgt spid="2"/>
                                        </p:tgtEl>
                                      </p:cBhvr>
                                    </p:animEffect>
                                  </p:childTnLst>
                                </p:cTn>
                              </p:par>
                            </p:childTnLst>
                          </p:cTn>
                        </p:par>
                      </p:childTnLst>
                    </p:cTn>
                  </p:par>
                  <p:par>
                    <p:cTn id="49" fill="hold" nodeType="clickPar">
                      <p:stCondLst>
                        <p:cond delay="indefinite"/>
                      </p:stCondLst>
                      <p:childTnLst>
                        <p:par>
                          <p:cTn id="50" fill="hold" nodeType="withGroup">
                            <p:stCondLst>
                              <p:cond delay="0"/>
                            </p:stCondLst>
                            <p:childTnLst>
                              <p:par>
                                <p:cTn id="51" presetID="9" presetClass="entr" presetSubtype="0" fill="hold" nodeType="clickEffect">
                                  <p:stCondLst>
                                    <p:cond delay="0"/>
                                  </p:stCondLst>
                                  <p:childTnLst>
                                    <p:set>
                                      <p:cBhvr>
                                        <p:cTn id="52" dur="1" fill="hold">
                                          <p:stCondLst>
                                            <p:cond delay="0"/>
                                          </p:stCondLst>
                                        </p:cTn>
                                        <p:tgtEl>
                                          <p:spTgt spid="6"/>
                                        </p:tgtEl>
                                        <p:attrNameLst>
                                          <p:attrName>style.visibility</p:attrName>
                                        </p:attrNameLst>
                                      </p:cBhvr>
                                      <p:to>
                                        <p:strVal val="visible"/>
                                      </p:to>
                                    </p:set>
                                    <p:animEffect transition="in" filter="dissolve">
                                      <p:cBhvr>
                                        <p:cTn id="53" dur="500"/>
                                        <p:tgtEl>
                                          <p:spTgt spid="6"/>
                                        </p:tgtEl>
                                      </p:cBhvr>
                                    </p:animEffect>
                                  </p:childTnLst>
                                </p:cTn>
                              </p:par>
                            </p:childTnLst>
                          </p:cTn>
                        </p:par>
                        <p:par>
                          <p:cTn id="54" fill="hold" nodeType="afterGroup">
                            <p:stCondLst>
                              <p:cond delay="500"/>
                            </p:stCondLst>
                            <p:childTnLst>
                              <p:par>
                                <p:cTn id="55" presetID="9" presetClass="entr" presetSubtype="0" fill="hold" nodeType="afterEffect">
                                  <p:stCondLst>
                                    <p:cond delay="0"/>
                                  </p:stCondLst>
                                  <p:childTnLst>
                                    <p:set>
                                      <p:cBhvr>
                                        <p:cTn id="56" dur="1" fill="hold">
                                          <p:stCondLst>
                                            <p:cond delay="0"/>
                                          </p:stCondLst>
                                        </p:cTn>
                                        <p:tgtEl>
                                          <p:spTgt spid="7"/>
                                        </p:tgtEl>
                                        <p:attrNameLst>
                                          <p:attrName>style.visibility</p:attrName>
                                        </p:attrNameLst>
                                      </p:cBhvr>
                                      <p:to>
                                        <p:strVal val="visible"/>
                                      </p:to>
                                    </p:set>
                                    <p:animEffect transition="in" filter="dissolve">
                                      <p:cBhvr>
                                        <p:cTn id="5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p:bldP spid="23" grpId="0" animBg="1"/>
      <p:bldP spid="24" grpId="0" animBg="1"/>
      <p:bldP spid="25" grpId="0"/>
      <p:bldP spid="27" grpId="0"/>
      <p:bldP spid="37" grpId="0" animBg="1"/>
      <p:bldP spid="38" grpId="0" animBg="1"/>
      <p:bldP spid="39" grpId="0" animBg="1"/>
      <p:bldP spid="40" grpId="0"/>
      <p:bldP spid="41" grpId="0" animBg="1"/>
      <p:bldP spid="42"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4" name="Picture 8" descr="PPT内页副本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1" name="Rectangle 10"/>
          <p:cNvSpPr>
            <a:spLocks noGrp="1" noChangeArrowheads="1"/>
          </p:cNvSpPr>
          <p:nvPr>
            <p:ph type="body" idx="1"/>
          </p:nvPr>
        </p:nvSpPr>
        <p:spPr/>
        <p:txBody>
          <a:bodyPr/>
          <a:lstStyle/>
          <a:p>
            <a:pPr marL="577850" indent="-577850" eaLnBrk="1" hangingPunct="1">
              <a:lnSpc>
                <a:spcPct val="90000"/>
              </a:lnSpc>
              <a:spcBef>
                <a:spcPts val="1200"/>
              </a:spcBef>
              <a:spcAft>
                <a:spcPts val="1200"/>
              </a:spcAft>
              <a:buClr>
                <a:schemeClr val="tx2"/>
              </a:buClr>
              <a:buFontTx/>
              <a:buAutoNum type="arabicPeriod"/>
              <a:defRPr/>
            </a:pPr>
            <a:r>
              <a:rPr lang="zh-CN" altLang="en-US" b="1" dirty="0" smtClean="0">
                <a:latin typeface="楷体" pitchFamily="49" charset="-122"/>
                <a:ea typeface="楷体" pitchFamily="49" charset="-122"/>
              </a:rPr>
              <a:t>云计算</a:t>
            </a:r>
          </a:p>
          <a:p>
            <a:pPr marL="977900" lvl="1" indent="-577850" eaLnBrk="1" hangingPunct="1">
              <a:spcBef>
                <a:spcPts val="600"/>
              </a:spcBef>
              <a:spcAft>
                <a:spcPts val="600"/>
              </a:spcAft>
              <a:buClr>
                <a:schemeClr val="tx2"/>
              </a:buClr>
              <a:buFont typeface="Wingdings" pitchFamily="2" charset="2"/>
              <a:buChar char="Ø"/>
              <a:defRPr/>
            </a:pPr>
            <a:r>
              <a:rPr lang="zh-CN" altLang="en-US" sz="2400" b="1" dirty="0">
                <a:effectLst>
                  <a:outerShdw blurRad="38100" dist="38100" dir="2700000" algn="tl">
                    <a:srgbClr val="FFFFFF"/>
                  </a:outerShdw>
                </a:effectLst>
                <a:latin typeface="楷体" pitchFamily="49" charset="-122"/>
                <a:ea typeface="楷体" pitchFamily="49" charset="-122"/>
              </a:rPr>
              <a:t>云</a:t>
            </a:r>
            <a:r>
              <a:rPr lang="zh-CN" altLang="en-US" sz="2400" b="1" dirty="0" smtClean="0">
                <a:effectLst>
                  <a:outerShdw blurRad="38100" dist="38100" dir="2700000" algn="tl">
                    <a:srgbClr val="FFFFFF"/>
                  </a:outerShdw>
                </a:effectLst>
                <a:latin typeface="楷体" pitchFamily="49" charset="-122"/>
                <a:ea typeface="楷体" pitchFamily="49" charset="-122"/>
              </a:rPr>
              <a:t>计算概述</a:t>
            </a:r>
            <a:endParaRPr lang="en-US" altLang="zh-CN" sz="2400" b="1" dirty="0" smtClean="0">
              <a:effectLst>
                <a:outerShdw blurRad="38100" dist="38100" dir="2700000" algn="tl">
                  <a:srgbClr val="FFFFFF"/>
                </a:outerShdw>
              </a:effectLst>
              <a:latin typeface="楷体" pitchFamily="49" charset="-122"/>
              <a:ea typeface="楷体" pitchFamily="49" charset="-122"/>
            </a:endParaRPr>
          </a:p>
          <a:p>
            <a:pPr marL="977900" lvl="1" indent="-577850" eaLnBrk="1" hangingPunct="1">
              <a:spcBef>
                <a:spcPts val="600"/>
              </a:spcBef>
              <a:spcAft>
                <a:spcPts val="600"/>
              </a:spcAft>
              <a:buClr>
                <a:schemeClr val="tx2"/>
              </a:buClr>
              <a:buFont typeface="Wingdings" pitchFamily="2" charset="2"/>
              <a:buChar char="Ø"/>
              <a:defRPr/>
            </a:pPr>
            <a:r>
              <a:rPr lang="zh-CN" altLang="en-US" sz="2400" b="1" dirty="0" smtClean="0">
                <a:effectLst>
                  <a:outerShdw blurRad="38100" dist="38100" dir="2700000" algn="tl">
                    <a:srgbClr val="FFFFFF"/>
                  </a:outerShdw>
                </a:effectLst>
                <a:latin typeface="楷体" pitchFamily="49" charset="-122"/>
                <a:ea typeface="楷体" pitchFamily="49" charset="-122"/>
              </a:rPr>
              <a:t>云</a:t>
            </a:r>
            <a:r>
              <a:rPr lang="zh-CN" altLang="en-US" sz="2400" b="1" dirty="0">
                <a:effectLst>
                  <a:outerShdw blurRad="38100" dist="38100" dir="2700000" algn="tl">
                    <a:srgbClr val="FFFFFF"/>
                  </a:outerShdw>
                </a:effectLst>
                <a:latin typeface="楷体" pitchFamily="49" charset="-122"/>
                <a:ea typeface="楷体" pitchFamily="49" charset="-122"/>
              </a:rPr>
              <a:t>计算体系结构</a:t>
            </a:r>
          </a:p>
          <a:p>
            <a:pPr marL="977900" lvl="1" indent="-577850" eaLnBrk="1" hangingPunct="1">
              <a:spcBef>
                <a:spcPts val="600"/>
              </a:spcBef>
              <a:spcAft>
                <a:spcPts val="600"/>
              </a:spcAft>
              <a:buClr>
                <a:schemeClr val="tx2"/>
              </a:buClr>
              <a:buFont typeface="Wingdings" pitchFamily="2" charset="2"/>
              <a:buChar char="Ø"/>
              <a:defRPr/>
            </a:pPr>
            <a:r>
              <a:rPr lang="zh-CN" altLang="en-US" sz="2400" b="1" u="sng" dirty="0">
                <a:solidFill>
                  <a:srgbClr val="FF0000"/>
                </a:solidFill>
                <a:effectLst>
                  <a:outerShdw blurRad="38100" dist="38100" dir="2700000" algn="tl">
                    <a:srgbClr val="FFFFFF"/>
                  </a:outerShdw>
                </a:effectLst>
                <a:latin typeface="楷体" pitchFamily="49" charset="-122"/>
                <a:ea typeface="楷体" pitchFamily="49" charset="-122"/>
              </a:rPr>
              <a:t>云计算关键技术</a:t>
            </a:r>
            <a:endParaRPr lang="en-US" altLang="zh-CN" sz="2400" b="1" u="sng" dirty="0">
              <a:solidFill>
                <a:srgbClr val="FF0000"/>
              </a:solidFill>
              <a:effectLst>
                <a:outerShdw blurRad="38100" dist="38100" dir="2700000" algn="tl">
                  <a:srgbClr val="FFFFFF"/>
                </a:outerShdw>
              </a:effectLst>
              <a:latin typeface="楷体" pitchFamily="49" charset="-122"/>
              <a:ea typeface="楷体" pitchFamily="49" charset="-122"/>
            </a:endParaRPr>
          </a:p>
          <a:p>
            <a:pPr marL="977900" lvl="1" indent="-577850" eaLnBrk="1" hangingPunct="1">
              <a:spcBef>
                <a:spcPts val="600"/>
              </a:spcBef>
              <a:spcAft>
                <a:spcPts val="600"/>
              </a:spcAft>
              <a:buClr>
                <a:schemeClr val="tx2"/>
              </a:buClr>
              <a:buFont typeface="Wingdings" pitchFamily="2" charset="2"/>
              <a:buChar char="Ø"/>
              <a:defRPr/>
            </a:pPr>
            <a:r>
              <a:rPr lang="zh-CN" altLang="en-US" sz="2400" b="1" dirty="0">
                <a:effectLst>
                  <a:outerShdw blurRad="38100" dist="38100" dir="2700000" algn="tl">
                    <a:srgbClr val="FFFFFF"/>
                  </a:outerShdw>
                </a:effectLst>
                <a:latin typeface="楷体" pitchFamily="49" charset="-122"/>
                <a:ea typeface="楷体" pitchFamily="49" charset="-122"/>
              </a:rPr>
              <a:t>云计算研究现状</a:t>
            </a:r>
            <a:endParaRPr lang="en-US" altLang="zh-CN" sz="2400" b="1" dirty="0">
              <a:effectLst>
                <a:outerShdw blurRad="38100" dist="38100" dir="2700000" algn="tl">
                  <a:srgbClr val="FFFFFF"/>
                </a:outerShdw>
              </a:effectLst>
              <a:latin typeface="楷体" pitchFamily="49" charset="-122"/>
              <a:ea typeface="楷体" pitchFamily="49" charset="-122"/>
            </a:endParaRPr>
          </a:p>
          <a:p>
            <a:pPr marL="577850" indent="-577850" eaLnBrk="1" hangingPunct="1">
              <a:lnSpc>
                <a:spcPct val="90000"/>
              </a:lnSpc>
              <a:spcBef>
                <a:spcPts val="1200"/>
              </a:spcBef>
              <a:spcAft>
                <a:spcPts val="1200"/>
              </a:spcAft>
              <a:buClr>
                <a:schemeClr val="tx2"/>
              </a:buClr>
              <a:buFontTx/>
              <a:buAutoNum type="arabicPeriod"/>
              <a:defRPr/>
            </a:pPr>
            <a:r>
              <a:rPr lang="zh-CN" altLang="en-US" b="1" dirty="0" smtClean="0">
                <a:latin typeface="楷体" pitchFamily="49" charset="-122"/>
                <a:ea typeface="楷体" pitchFamily="49" charset="-122"/>
              </a:rPr>
              <a:t>云安全技术</a:t>
            </a:r>
            <a:endParaRPr lang="en-US" altLang="zh-CN" b="1" dirty="0" smtClean="0">
              <a:latin typeface="楷体" pitchFamily="49" charset="-122"/>
              <a:ea typeface="楷体" pitchFamily="49" charset="-122"/>
            </a:endParaRPr>
          </a:p>
          <a:p>
            <a:pPr marL="977900" lvl="1" indent="-577850" eaLnBrk="1" hangingPunct="1">
              <a:lnSpc>
                <a:spcPct val="90000"/>
              </a:lnSpc>
              <a:spcBef>
                <a:spcPts val="600"/>
              </a:spcBef>
              <a:spcAft>
                <a:spcPts val="600"/>
              </a:spcAft>
              <a:buClr>
                <a:schemeClr val="tx2"/>
              </a:buClr>
              <a:buFont typeface="Wingdings" pitchFamily="2" charset="2"/>
              <a:buChar char="Ø"/>
              <a:defRPr/>
            </a:pPr>
            <a:r>
              <a:rPr lang="zh-CN" altLang="en-US" sz="2400" b="1" dirty="0">
                <a:effectLst>
                  <a:outerShdw blurRad="38100" dist="38100" dir="2700000" algn="tl">
                    <a:srgbClr val="FFFFFF"/>
                  </a:outerShdw>
                </a:effectLst>
                <a:latin typeface="楷体" pitchFamily="49" charset="-122"/>
                <a:ea typeface="楷体" pitchFamily="49" charset="-122"/>
              </a:rPr>
              <a:t>云安全特征与挑战</a:t>
            </a:r>
            <a:endParaRPr lang="en-US" altLang="zh-CN" sz="2400" b="1" dirty="0">
              <a:effectLst>
                <a:outerShdw blurRad="38100" dist="38100" dir="2700000" algn="tl">
                  <a:srgbClr val="FFFFFF"/>
                </a:outerShdw>
              </a:effectLst>
              <a:latin typeface="楷体" pitchFamily="49" charset="-122"/>
              <a:ea typeface="楷体" pitchFamily="49" charset="-122"/>
            </a:endParaRPr>
          </a:p>
          <a:p>
            <a:pPr marL="977900" lvl="1" indent="-577850" eaLnBrk="1" hangingPunct="1">
              <a:lnSpc>
                <a:spcPct val="90000"/>
              </a:lnSpc>
              <a:spcBef>
                <a:spcPts val="600"/>
              </a:spcBef>
              <a:spcAft>
                <a:spcPts val="600"/>
              </a:spcAft>
              <a:buClr>
                <a:schemeClr val="tx2"/>
              </a:buClr>
              <a:buFont typeface="Wingdings" pitchFamily="2" charset="2"/>
              <a:buChar char="Ø"/>
              <a:defRPr/>
            </a:pPr>
            <a:r>
              <a:rPr lang="zh-CN" altLang="en-US" sz="2400" b="1" dirty="0">
                <a:effectLst>
                  <a:outerShdw blurRad="38100" dist="38100" dir="2700000" algn="tl">
                    <a:srgbClr val="FFFFFF"/>
                  </a:outerShdw>
                </a:effectLst>
                <a:latin typeface="楷体" pitchFamily="49" charset="-122"/>
                <a:ea typeface="楷体" pitchFamily="49" charset="-122"/>
              </a:rPr>
              <a:t>云安全体系与关键技术</a:t>
            </a:r>
          </a:p>
          <a:p>
            <a:pPr marL="977900" lvl="1" indent="-577850" eaLnBrk="1" hangingPunct="1">
              <a:lnSpc>
                <a:spcPct val="90000"/>
              </a:lnSpc>
              <a:spcAft>
                <a:spcPct val="70000"/>
              </a:spcAft>
              <a:buClr>
                <a:schemeClr val="tx2"/>
              </a:buClr>
              <a:buFont typeface="+mj-ea"/>
              <a:buAutoNum type="circleNumDbPlain"/>
              <a:defRPr/>
            </a:pPr>
            <a:endParaRPr lang="zh-CN" altLang="en-US" sz="2400" b="1" dirty="0" smtClean="0">
              <a:effectLst>
                <a:outerShdw blurRad="38100" dist="38100" dir="2700000" algn="tl">
                  <a:srgbClr val="FFFFFF"/>
                </a:outerShdw>
              </a:effectLst>
              <a:latin typeface="黑体" pitchFamily="49" charset="-122"/>
              <a:ea typeface="黑体" pitchFamily="49" charset="-122"/>
            </a:endParaRPr>
          </a:p>
          <a:p>
            <a:pPr marL="977900" lvl="1" indent="-577850" eaLnBrk="1" hangingPunct="1">
              <a:lnSpc>
                <a:spcPct val="90000"/>
              </a:lnSpc>
              <a:spcAft>
                <a:spcPct val="70000"/>
              </a:spcAft>
              <a:buClr>
                <a:schemeClr val="tx2"/>
              </a:buClr>
              <a:buFontTx/>
              <a:buAutoNum type="circleNumDbPlain"/>
              <a:defRPr/>
            </a:pPr>
            <a:endParaRPr lang="zh-CN" altLang="zh-CN" sz="2400" b="1" dirty="0" smtClean="0"/>
          </a:p>
        </p:txBody>
      </p:sp>
      <p:sp>
        <p:nvSpPr>
          <p:cNvPr id="44036" name="Rectangle 11"/>
          <p:cNvSpPr>
            <a:spLocks noGrp="1" noChangeArrowheads="1"/>
          </p:cNvSpPr>
          <p:nvPr>
            <p:ph type="title"/>
          </p:nvPr>
        </p:nvSpPr>
        <p:spPr>
          <a:xfrm>
            <a:off x="457200" y="274638"/>
            <a:ext cx="5029200" cy="563562"/>
          </a:xfrm>
        </p:spPr>
        <p:txBody>
          <a:bodyPr/>
          <a:lstStyle/>
          <a:p>
            <a:pPr eaLnBrk="1" hangingPunct="1"/>
            <a:r>
              <a:rPr lang="zh-CN" altLang="en-US" sz="4000" smtClean="0"/>
              <a:t>目录</a:t>
            </a:r>
            <a:endParaRPr lang="zh-CN" altLang="zh-CN" sz="4000" smtClean="0"/>
          </a:p>
        </p:txBody>
      </p:sp>
      <p:sp>
        <p:nvSpPr>
          <p:cNvPr id="44037" name="灯片编号占位符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eaLnBrk="1" hangingPunct="1"/>
            <a:fld id="{1505E8BD-9C01-4460-8A19-CE4E5CB86D3E}" type="slidenum">
              <a:rPr lang="en-US" altLang="zh-CN" baseline="0" smtClean="0"/>
              <a:pPr eaLnBrk="1" hangingPunct="1"/>
              <a:t>42</a:t>
            </a:fld>
            <a:endParaRPr lang="en-US" altLang="zh-CN" baseline="0" smtClean="0"/>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8" name="Picture 8" descr="PPT内页副本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1" name="Rectangle 10"/>
          <p:cNvSpPr>
            <a:spLocks noGrp="1" noChangeArrowheads="1"/>
          </p:cNvSpPr>
          <p:nvPr>
            <p:ph type="body" idx="1"/>
          </p:nvPr>
        </p:nvSpPr>
        <p:spPr/>
        <p:txBody>
          <a:bodyPr/>
          <a:lstStyle/>
          <a:p>
            <a:pPr eaLnBrk="1" hangingPunct="1">
              <a:spcBef>
                <a:spcPts val="1200"/>
              </a:spcBef>
              <a:spcAft>
                <a:spcPts val="600"/>
              </a:spcAft>
              <a:buFont typeface="Wingdings" pitchFamily="2" charset="2"/>
              <a:buChar char="l"/>
            </a:pPr>
            <a:r>
              <a:rPr lang="zh-CN" altLang="en-US" smtClean="0">
                <a:ea typeface="楷体_GB2312"/>
                <a:cs typeface="楷体_GB2312"/>
              </a:rPr>
              <a:t>虚拟化技术</a:t>
            </a:r>
            <a:endParaRPr lang="en-US" altLang="zh-CN" smtClean="0">
              <a:ea typeface="楷体_GB2312"/>
              <a:cs typeface="楷体_GB2312"/>
            </a:endParaRPr>
          </a:p>
          <a:p>
            <a:pPr eaLnBrk="1" hangingPunct="1">
              <a:spcBef>
                <a:spcPts val="1200"/>
              </a:spcBef>
              <a:spcAft>
                <a:spcPts val="600"/>
              </a:spcAft>
              <a:buFont typeface="Wingdings" pitchFamily="2" charset="2"/>
              <a:buChar char="l"/>
            </a:pPr>
            <a:r>
              <a:rPr lang="zh-CN" altLang="en-US" smtClean="0">
                <a:ea typeface="楷体_GB2312"/>
                <a:cs typeface="楷体_GB2312"/>
              </a:rPr>
              <a:t>分布式技术</a:t>
            </a:r>
            <a:endParaRPr lang="en-US" altLang="zh-CN" smtClean="0">
              <a:ea typeface="楷体_GB2312"/>
              <a:cs typeface="楷体_GB2312"/>
            </a:endParaRPr>
          </a:p>
          <a:p>
            <a:pPr eaLnBrk="1" hangingPunct="1">
              <a:spcBef>
                <a:spcPts val="1200"/>
              </a:spcBef>
              <a:spcAft>
                <a:spcPts val="600"/>
              </a:spcAft>
              <a:buFont typeface="Wingdings" pitchFamily="2" charset="2"/>
              <a:buChar char="l"/>
            </a:pPr>
            <a:r>
              <a:rPr lang="zh-CN" altLang="en-US" smtClean="0">
                <a:ea typeface="楷体_GB2312"/>
                <a:cs typeface="楷体_GB2312"/>
              </a:rPr>
              <a:t>数据中心构建技术</a:t>
            </a:r>
            <a:endParaRPr lang="en-US" altLang="zh-CN" smtClean="0">
              <a:ea typeface="楷体_GB2312"/>
              <a:cs typeface="楷体_GB2312"/>
            </a:endParaRPr>
          </a:p>
          <a:p>
            <a:pPr eaLnBrk="1" hangingPunct="1">
              <a:spcBef>
                <a:spcPts val="1200"/>
              </a:spcBef>
              <a:spcAft>
                <a:spcPts val="600"/>
              </a:spcAft>
              <a:buFont typeface="Wingdings" pitchFamily="2" charset="2"/>
              <a:buChar char="l"/>
            </a:pPr>
            <a:r>
              <a:rPr lang="zh-CN" altLang="en-US" smtClean="0">
                <a:ea typeface="楷体_GB2312"/>
                <a:cs typeface="楷体_GB2312"/>
              </a:rPr>
              <a:t>云计算安全技术</a:t>
            </a:r>
            <a:endParaRPr lang="en-US" altLang="zh-CN" smtClean="0">
              <a:ea typeface="楷体_GB2312"/>
              <a:cs typeface="楷体_GB2312"/>
            </a:endParaRPr>
          </a:p>
          <a:p>
            <a:pPr eaLnBrk="1" hangingPunct="1">
              <a:spcBef>
                <a:spcPts val="1200"/>
              </a:spcBef>
              <a:spcAft>
                <a:spcPts val="600"/>
              </a:spcAft>
              <a:buFont typeface="Wingdings" pitchFamily="2" charset="2"/>
              <a:buChar char="l"/>
            </a:pPr>
            <a:r>
              <a:rPr lang="zh-CN" altLang="en-US" smtClean="0">
                <a:ea typeface="楷体_GB2312"/>
                <a:cs typeface="楷体_GB2312"/>
              </a:rPr>
              <a:t>云计算编程模型</a:t>
            </a:r>
            <a:endParaRPr lang="en-US" altLang="zh-CN" smtClean="0">
              <a:ea typeface="楷体_GB2312"/>
              <a:cs typeface="楷体_GB2312"/>
            </a:endParaRPr>
          </a:p>
          <a:p>
            <a:pPr eaLnBrk="1" hangingPunct="1">
              <a:spcBef>
                <a:spcPts val="1200"/>
              </a:spcBef>
              <a:spcAft>
                <a:spcPts val="600"/>
              </a:spcAft>
              <a:buFont typeface="Wingdings" pitchFamily="2" charset="2"/>
              <a:buChar char="l"/>
            </a:pPr>
            <a:r>
              <a:rPr lang="en-US" altLang="zh-CN" smtClean="0">
                <a:ea typeface="楷体_GB2312"/>
                <a:cs typeface="楷体_GB2312"/>
              </a:rPr>
              <a:t>…….</a:t>
            </a:r>
            <a:endParaRPr lang="zh-CN" altLang="zh-CN" smtClean="0">
              <a:ea typeface="楷体_GB2312"/>
              <a:cs typeface="楷体_GB2312"/>
            </a:endParaRPr>
          </a:p>
        </p:txBody>
      </p:sp>
      <p:sp>
        <p:nvSpPr>
          <p:cNvPr id="45060" name="Rectangle 11"/>
          <p:cNvSpPr>
            <a:spLocks noGrp="1" noChangeArrowheads="1"/>
          </p:cNvSpPr>
          <p:nvPr>
            <p:ph type="title"/>
          </p:nvPr>
        </p:nvSpPr>
        <p:spPr>
          <a:xfrm>
            <a:off x="457200" y="274638"/>
            <a:ext cx="5029200" cy="563562"/>
          </a:xfrm>
        </p:spPr>
        <p:txBody>
          <a:bodyPr/>
          <a:lstStyle/>
          <a:p>
            <a:pPr marL="577850" indent="-577850" eaLnBrk="1" hangingPunct="1">
              <a:spcAft>
                <a:spcPct val="70000"/>
              </a:spcAft>
              <a:buClr>
                <a:schemeClr val="tx2"/>
              </a:buClr>
            </a:pPr>
            <a:r>
              <a:rPr lang="zh-CN" altLang="en-US" sz="4000" b="1" smtClean="0"/>
              <a:t>云计算关键技术</a:t>
            </a:r>
            <a:endParaRPr lang="en-US" altLang="zh-CN" sz="4000" b="1" smtClean="0"/>
          </a:p>
        </p:txBody>
      </p:sp>
      <p:sp>
        <p:nvSpPr>
          <p:cNvPr id="45061" name="灯片编号占位符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eaLnBrk="1" hangingPunct="1"/>
            <a:fld id="{A7C55C78-8C35-4997-BD75-18C8689CD9FD}" type="slidenum">
              <a:rPr lang="en-US" altLang="zh-CN" baseline="0" smtClean="0"/>
              <a:pPr eaLnBrk="1" hangingPunct="1"/>
              <a:t>43</a:t>
            </a:fld>
            <a:endParaRPr lang="en-US" altLang="zh-CN" baseline="0" smtClean="0"/>
          </a:p>
        </p:txBody>
      </p:sp>
      <p:sp>
        <p:nvSpPr>
          <p:cNvPr id="43014" name="TextBox 5"/>
          <p:cNvSpPr txBox="1">
            <a:spLocks noChangeArrowheads="1"/>
          </p:cNvSpPr>
          <p:nvPr/>
        </p:nvSpPr>
        <p:spPr bwMode="auto">
          <a:xfrm>
            <a:off x="4724400" y="1524000"/>
            <a:ext cx="4038600" cy="440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algn="just"/>
            <a:r>
              <a:rPr lang="zh-CN" altLang="en-US" sz="2800" baseline="0"/>
              <a:t>   </a:t>
            </a:r>
            <a:r>
              <a:rPr lang="zh-CN" altLang="en-US" sz="2800" baseline="0">
                <a:latin typeface="楷体" pitchFamily="49" charset="-122"/>
                <a:ea typeface="楷体" pitchFamily="49" charset="-122"/>
              </a:rPr>
              <a:t>云计算的目标是以低成本的方式提供高可靠、高可用、规模可伸缩的个性化服务。为了达到这个目标，需要</a:t>
            </a:r>
            <a:r>
              <a:rPr lang="zh-CN" altLang="en-US" sz="2800" baseline="0">
                <a:solidFill>
                  <a:srgbClr val="FF0000"/>
                </a:solidFill>
                <a:latin typeface="楷体" pitchFamily="49" charset="-122"/>
                <a:ea typeface="楷体" pitchFamily="49" charset="-122"/>
              </a:rPr>
              <a:t>数据中心管理</a:t>
            </a:r>
            <a:r>
              <a:rPr lang="zh-CN" altLang="en-US" sz="2800" baseline="0">
                <a:latin typeface="楷体" pitchFamily="49" charset="-122"/>
                <a:ea typeface="楷体" pitchFamily="49" charset="-122"/>
              </a:rPr>
              <a:t>、</a:t>
            </a:r>
            <a:r>
              <a:rPr lang="zh-CN" altLang="en-US" sz="2800" baseline="0">
                <a:solidFill>
                  <a:srgbClr val="FF0000"/>
                </a:solidFill>
                <a:latin typeface="楷体" pitchFamily="49" charset="-122"/>
                <a:ea typeface="楷体" pitchFamily="49" charset="-122"/>
              </a:rPr>
              <a:t>虚拟化</a:t>
            </a:r>
            <a:r>
              <a:rPr lang="zh-CN" altLang="en-US" sz="2800" baseline="0">
                <a:latin typeface="楷体" pitchFamily="49" charset="-122"/>
                <a:ea typeface="楷体" pitchFamily="49" charset="-122"/>
              </a:rPr>
              <a:t>、</a:t>
            </a:r>
            <a:r>
              <a:rPr lang="zh-CN" altLang="en-US" sz="2800" baseline="0">
                <a:solidFill>
                  <a:srgbClr val="FF0000"/>
                </a:solidFill>
                <a:latin typeface="楷体" pitchFamily="49" charset="-122"/>
                <a:ea typeface="楷体" pitchFamily="49" charset="-122"/>
              </a:rPr>
              <a:t>海量数据处理</a:t>
            </a:r>
            <a:r>
              <a:rPr lang="zh-CN" altLang="en-US" sz="2800" baseline="0">
                <a:latin typeface="楷体" pitchFamily="49" charset="-122"/>
                <a:ea typeface="楷体" pitchFamily="49" charset="-122"/>
              </a:rPr>
              <a:t>、</a:t>
            </a:r>
            <a:r>
              <a:rPr lang="zh-CN" altLang="en-US" sz="2800" baseline="0">
                <a:solidFill>
                  <a:srgbClr val="FF0000"/>
                </a:solidFill>
                <a:latin typeface="楷体" pitchFamily="49" charset="-122"/>
                <a:ea typeface="楷体" pitchFamily="49" charset="-122"/>
              </a:rPr>
              <a:t>资源管理与调度</a:t>
            </a:r>
            <a:r>
              <a:rPr lang="zh-CN" altLang="en-US" sz="2800" baseline="0">
                <a:latin typeface="楷体" pitchFamily="49" charset="-122"/>
                <a:ea typeface="楷体" pitchFamily="49" charset="-122"/>
              </a:rPr>
              <a:t>、</a:t>
            </a:r>
            <a:r>
              <a:rPr lang="en-US" altLang="zh-CN" sz="2800" baseline="0">
                <a:solidFill>
                  <a:srgbClr val="FF0000"/>
                </a:solidFill>
                <a:latin typeface="楷体" pitchFamily="49" charset="-122"/>
                <a:ea typeface="楷体" pitchFamily="49" charset="-122"/>
              </a:rPr>
              <a:t>QoS </a:t>
            </a:r>
            <a:r>
              <a:rPr lang="zh-CN" altLang="en-US" sz="2800" baseline="0">
                <a:solidFill>
                  <a:srgbClr val="FF0000"/>
                </a:solidFill>
                <a:latin typeface="楷体" pitchFamily="49" charset="-122"/>
                <a:ea typeface="楷体" pitchFamily="49" charset="-122"/>
              </a:rPr>
              <a:t>保证</a:t>
            </a:r>
            <a:r>
              <a:rPr lang="zh-CN" altLang="en-US" sz="2800" baseline="0">
                <a:latin typeface="楷体" pitchFamily="49" charset="-122"/>
                <a:ea typeface="楷体" pitchFamily="49" charset="-122"/>
              </a:rPr>
              <a:t>、</a:t>
            </a:r>
            <a:r>
              <a:rPr lang="zh-CN" altLang="en-US" sz="2800" baseline="0">
                <a:solidFill>
                  <a:srgbClr val="FF0000"/>
                </a:solidFill>
                <a:latin typeface="楷体" pitchFamily="49" charset="-122"/>
                <a:ea typeface="楷体" pitchFamily="49" charset="-122"/>
              </a:rPr>
              <a:t>安全与隐私保护</a:t>
            </a:r>
            <a:r>
              <a:rPr lang="zh-CN" altLang="en-US" sz="2800" baseline="0">
                <a:latin typeface="楷体" pitchFamily="49" charset="-122"/>
                <a:ea typeface="楷体" pitchFamily="49" charset="-122"/>
              </a:rPr>
              <a:t>等若干关键技术加以支持。</a:t>
            </a:r>
            <a:endParaRPr lang="zh-CN" altLang="en-US" sz="2800">
              <a:latin typeface="楷体" pitchFamily="49" charset="-122"/>
              <a:ea typeface="楷体"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4" presetClass="entr" presetSubtype="10" fill="hold" nodeType="clickEffect">
                                  <p:stCondLst>
                                    <p:cond delay="0"/>
                                  </p:stCondLst>
                                  <p:childTnLst>
                                    <p:set>
                                      <p:cBhvr>
                                        <p:cTn id="6" dur="1" fill="hold">
                                          <p:stCondLst>
                                            <p:cond delay="0"/>
                                          </p:stCondLst>
                                        </p:cTn>
                                        <p:tgtEl>
                                          <p:spTgt spid="43011">
                                            <p:txEl>
                                              <p:pRg st="0" end="0"/>
                                            </p:txEl>
                                          </p:spTgt>
                                        </p:tgtEl>
                                        <p:attrNameLst>
                                          <p:attrName>style.visibility</p:attrName>
                                        </p:attrNameLst>
                                      </p:cBhvr>
                                      <p:to>
                                        <p:strVal val="visible"/>
                                      </p:to>
                                    </p:set>
                                    <p:animEffect transition="in" filter="randombar(horizontal)">
                                      <p:cBhvr>
                                        <p:cTn id="7" dur="500"/>
                                        <p:tgtEl>
                                          <p:spTgt spid="4301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4" presetClass="entr" presetSubtype="10" fill="hold" nodeType="clickEffect">
                                  <p:stCondLst>
                                    <p:cond delay="0"/>
                                  </p:stCondLst>
                                  <p:childTnLst>
                                    <p:set>
                                      <p:cBhvr>
                                        <p:cTn id="11" dur="1" fill="hold">
                                          <p:stCondLst>
                                            <p:cond delay="0"/>
                                          </p:stCondLst>
                                        </p:cTn>
                                        <p:tgtEl>
                                          <p:spTgt spid="43011">
                                            <p:txEl>
                                              <p:pRg st="1" end="1"/>
                                            </p:txEl>
                                          </p:spTgt>
                                        </p:tgtEl>
                                        <p:attrNameLst>
                                          <p:attrName>style.visibility</p:attrName>
                                        </p:attrNameLst>
                                      </p:cBhvr>
                                      <p:to>
                                        <p:strVal val="visible"/>
                                      </p:to>
                                    </p:set>
                                    <p:animEffect transition="in" filter="randombar(horizontal)">
                                      <p:cBhvr>
                                        <p:cTn id="12" dur="500"/>
                                        <p:tgtEl>
                                          <p:spTgt spid="43011">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4" presetClass="entr" presetSubtype="10" fill="hold" nodeType="clickEffect">
                                  <p:stCondLst>
                                    <p:cond delay="0"/>
                                  </p:stCondLst>
                                  <p:childTnLst>
                                    <p:set>
                                      <p:cBhvr>
                                        <p:cTn id="16" dur="1" fill="hold">
                                          <p:stCondLst>
                                            <p:cond delay="0"/>
                                          </p:stCondLst>
                                        </p:cTn>
                                        <p:tgtEl>
                                          <p:spTgt spid="43011">
                                            <p:txEl>
                                              <p:pRg st="2" end="2"/>
                                            </p:txEl>
                                          </p:spTgt>
                                        </p:tgtEl>
                                        <p:attrNameLst>
                                          <p:attrName>style.visibility</p:attrName>
                                        </p:attrNameLst>
                                      </p:cBhvr>
                                      <p:to>
                                        <p:strVal val="visible"/>
                                      </p:to>
                                    </p:set>
                                    <p:animEffect transition="in" filter="randombar(horizontal)">
                                      <p:cBhvr>
                                        <p:cTn id="17" dur="500"/>
                                        <p:tgtEl>
                                          <p:spTgt spid="43011">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4" presetClass="entr" presetSubtype="10" fill="hold" nodeType="clickEffect">
                                  <p:stCondLst>
                                    <p:cond delay="0"/>
                                  </p:stCondLst>
                                  <p:childTnLst>
                                    <p:set>
                                      <p:cBhvr>
                                        <p:cTn id="21" dur="1" fill="hold">
                                          <p:stCondLst>
                                            <p:cond delay="0"/>
                                          </p:stCondLst>
                                        </p:cTn>
                                        <p:tgtEl>
                                          <p:spTgt spid="43011">
                                            <p:txEl>
                                              <p:pRg st="3" end="3"/>
                                            </p:txEl>
                                          </p:spTgt>
                                        </p:tgtEl>
                                        <p:attrNameLst>
                                          <p:attrName>style.visibility</p:attrName>
                                        </p:attrNameLst>
                                      </p:cBhvr>
                                      <p:to>
                                        <p:strVal val="visible"/>
                                      </p:to>
                                    </p:set>
                                    <p:animEffect transition="in" filter="randombar(horizontal)">
                                      <p:cBhvr>
                                        <p:cTn id="22" dur="500"/>
                                        <p:tgtEl>
                                          <p:spTgt spid="43011">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4" presetClass="entr" presetSubtype="10" fill="hold" nodeType="clickEffect">
                                  <p:stCondLst>
                                    <p:cond delay="0"/>
                                  </p:stCondLst>
                                  <p:childTnLst>
                                    <p:set>
                                      <p:cBhvr>
                                        <p:cTn id="26" dur="1" fill="hold">
                                          <p:stCondLst>
                                            <p:cond delay="0"/>
                                          </p:stCondLst>
                                        </p:cTn>
                                        <p:tgtEl>
                                          <p:spTgt spid="43011">
                                            <p:txEl>
                                              <p:pRg st="4" end="4"/>
                                            </p:txEl>
                                          </p:spTgt>
                                        </p:tgtEl>
                                        <p:attrNameLst>
                                          <p:attrName>style.visibility</p:attrName>
                                        </p:attrNameLst>
                                      </p:cBhvr>
                                      <p:to>
                                        <p:strVal val="visible"/>
                                      </p:to>
                                    </p:set>
                                    <p:animEffect transition="in" filter="randombar(horizontal)">
                                      <p:cBhvr>
                                        <p:cTn id="27" dur="500"/>
                                        <p:tgtEl>
                                          <p:spTgt spid="43011">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4" presetClass="entr" presetSubtype="10" fill="hold" nodeType="clickEffect">
                                  <p:stCondLst>
                                    <p:cond delay="0"/>
                                  </p:stCondLst>
                                  <p:childTnLst>
                                    <p:set>
                                      <p:cBhvr>
                                        <p:cTn id="31" dur="1" fill="hold">
                                          <p:stCondLst>
                                            <p:cond delay="0"/>
                                          </p:stCondLst>
                                        </p:cTn>
                                        <p:tgtEl>
                                          <p:spTgt spid="43011">
                                            <p:txEl>
                                              <p:pRg st="5" end="5"/>
                                            </p:txEl>
                                          </p:spTgt>
                                        </p:tgtEl>
                                        <p:attrNameLst>
                                          <p:attrName>style.visibility</p:attrName>
                                        </p:attrNameLst>
                                      </p:cBhvr>
                                      <p:to>
                                        <p:strVal val="visible"/>
                                      </p:to>
                                    </p:set>
                                    <p:animEffect transition="in" filter="randombar(horizontal)">
                                      <p:cBhvr>
                                        <p:cTn id="32" dur="500"/>
                                        <p:tgtEl>
                                          <p:spTgt spid="43011">
                                            <p:txEl>
                                              <p:pRg st="5" end="5"/>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4" presetClass="entr" presetSubtype="10" fill="hold" nodeType="clickEffect">
                                  <p:stCondLst>
                                    <p:cond delay="0"/>
                                  </p:stCondLst>
                                  <p:childTnLst>
                                    <p:set>
                                      <p:cBhvr>
                                        <p:cTn id="36" dur="1" fill="hold">
                                          <p:stCondLst>
                                            <p:cond delay="0"/>
                                          </p:stCondLst>
                                        </p:cTn>
                                        <p:tgtEl>
                                          <p:spTgt spid="43014">
                                            <p:txEl>
                                              <p:pRg st="0" end="0"/>
                                            </p:txEl>
                                          </p:spTgt>
                                        </p:tgtEl>
                                        <p:attrNameLst>
                                          <p:attrName>style.visibility</p:attrName>
                                        </p:attrNameLst>
                                      </p:cBhvr>
                                      <p:to>
                                        <p:strVal val="visible"/>
                                      </p:to>
                                    </p:set>
                                    <p:animEffect transition="in" filter="randombar(horizontal)">
                                      <p:cBhvr>
                                        <p:cTn id="37" dur="500"/>
                                        <p:tgtEl>
                                          <p:spTgt spid="4301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2" name="Picture 8" descr="PPT内页副本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083" name="Rectangle 11"/>
          <p:cNvSpPr>
            <a:spLocks noGrp="1" noChangeArrowheads="1"/>
          </p:cNvSpPr>
          <p:nvPr>
            <p:ph type="title"/>
          </p:nvPr>
        </p:nvSpPr>
        <p:spPr>
          <a:xfrm>
            <a:off x="457200" y="274638"/>
            <a:ext cx="5029200" cy="563562"/>
          </a:xfrm>
        </p:spPr>
        <p:txBody>
          <a:bodyPr/>
          <a:lstStyle/>
          <a:p>
            <a:r>
              <a:rPr lang="zh-CN" altLang="en-US" sz="3200" b="1" smtClean="0"/>
              <a:t>云计算与相关技术的联系</a:t>
            </a:r>
          </a:p>
        </p:txBody>
      </p:sp>
      <p:sp>
        <p:nvSpPr>
          <p:cNvPr id="46084" name="灯片编号占位符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eaLnBrk="1" hangingPunct="1"/>
            <a:fld id="{5A3B91E7-A6DC-48EE-BF9B-51D5FD5D0BF0}" type="slidenum">
              <a:rPr lang="en-US" altLang="zh-CN" baseline="0" smtClean="0"/>
              <a:pPr eaLnBrk="1" hangingPunct="1"/>
              <a:t>44</a:t>
            </a:fld>
            <a:endParaRPr lang="en-US" altLang="zh-CN" baseline="0" smtClean="0"/>
          </a:p>
        </p:txBody>
      </p:sp>
      <p:pic>
        <p:nvPicPr>
          <p:cNvPr id="4608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2600" y="1905000"/>
            <a:ext cx="5808663" cy="327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6" name="Picture 8" descr="PPT内页副本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155" name="Rectangle 10"/>
          <p:cNvSpPr>
            <a:spLocks noGrp="1" noChangeArrowheads="1"/>
          </p:cNvSpPr>
          <p:nvPr>
            <p:ph type="body" idx="1"/>
          </p:nvPr>
        </p:nvSpPr>
        <p:spPr>
          <a:xfrm>
            <a:off x="533400" y="1600200"/>
            <a:ext cx="8229600" cy="4525963"/>
          </a:xfrm>
        </p:spPr>
        <p:txBody>
          <a:bodyPr/>
          <a:lstStyle/>
          <a:p>
            <a:pPr indent="0" algn="just">
              <a:lnSpc>
                <a:spcPct val="150000"/>
              </a:lnSpc>
              <a:spcBef>
                <a:spcPts val="0"/>
              </a:spcBef>
              <a:buFontTx/>
              <a:buNone/>
              <a:defRPr/>
            </a:pPr>
            <a:r>
              <a:rPr lang="en-US" altLang="zh-CN" sz="2400" dirty="0" smtClean="0"/>
              <a:t>      </a:t>
            </a:r>
            <a:r>
              <a:rPr lang="en-US" altLang="zh-CN" sz="2400" dirty="0" err="1" smtClean="0"/>
              <a:t>IaaS</a:t>
            </a:r>
            <a:r>
              <a:rPr lang="en-US" altLang="zh-CN" sz="2400" dirty="0" smtClean="0"/>
              <a:t> </a:t>
            </a:r>
            <a:r>
              <a:rPr lang="zh-CN" altLang="en-US" sz="2400" dirty="0" smtClean="0"/>
              <a:t>层是云计算的基础。通过建立大规模数据中心，</a:t>
            </a:r>
            <a:r>
              <a:rPr lang="en-US" altLang="zh-CN" sz="2400" dirty="0" err="1" smtClean="0"/>
              <a:t>IaaS</a:t>
            </a:r>
            <a:r>
              <a:rPr lang="en-US" altLang="zh-CN" sz="2400" dirty="0" smtClean="0"/>
              <a:t> </a:t>
            </a:r>
            <a:r>
              <a:rPr lang="zh-CN" altLang="en-US" sz="2400" dirty="0" smtClean="0"/>
              <a:t>层为上层云计算服务提供海量硬件资源。同时，在虚拟化技术的支持下，</a:t>
            </a:r>
            <a:r>
              <a:rPr lang="en-US" altLang="zh-CN" sz="2400" dirty="0" err="1" smtClean="0"/>
              <a:t>IaaS</a:t>
            </a:r>
            <a:r>
              <a:rPr lang="en-US" altLang="zh-CN" sz="2400" dirty="0" smtClean="0"/>
              <a:t> </a:t>
            </a:r>
            <a:r>
              <a:rPr lang="zh-CN" altLang="en-US" sz="2400" dirty="0" smtClean="0"/>
              <a:t>层可以实现硬件资源的按需配置，并提供个性化的基础设施服务。</a:t>
            </a:r>
            <a:endParaRPr lang="en-US" altLang="zh-CN" sz="2400" dirty="0" smtClean="0"/>
          </a:p>
          <a:p>
            <a:pPr indent="0" algn="just">
              <a:lnSpc>
                <a:spcPct val="150000"/>
              </a:lnSpc>
              <a:spcBef>
                <a:spcPts val="0"/>
              </a:spcBef>
              <a:buFontTx/>
              <a:buNone/>
              <a:defRPr/>
            </a:pPr>
            <a:endParaRPr lang="zh-CN" altLang="en-US" sz="2400" dirty="0" smtClean="0"/>
          </a:p>
          <a:p>
            <a:pPr indent="0" algn="just">
              <a:lnSpc>
                <a:spcPct val="150000"/>
              </a:lnSpc>
              <a:spcBef>
                <a:spcPts val="0"/>
              </a:spcBef>
              <a:buFontTx/>
              <a:buNone/>
              <a:defRPr/>
            </a:pPr>
            <a:r>
              <a:rPr lang="zh-CN" altLang="en-US" sz="2400" b="1" dirty="0" smtClean="0"/>
              <a:t>主要研究问题：</a:t>
            </a:r>
          </a:p>
          <a:p>
            <a:pPr marL="800100" indent="-457200" algn="just">
              <a:lnSpc>
                <a:spcPct val="150000"/>
              </a:lnSpc>
              <a:spcBef>
                <a:spcPts val="0"/>
              </a:spcBef>
              <a:buFont typeface="+mj-ea"/>
              <a:buAutoNum type="circleNumDbPlain"/>
              <a:defRPr/>
            </a:pPr>
            <a:r>
              <a:rPr lang="zh-CN" altLang="en-US" sz="2400" dirty="0" smtClean="0"/>
              <a:t>如何建设低成本、高效能的数据中心；</a:t>
            </a:r>
          </a:p>
          <a:p>
            <a:pPr marL="800100" indent="-457200" algn="just">
              <a:lnSpc>
                <a:spcPct val="150000"/>
              </a:lnSpc>
              <a:spcBef>
                <a:spcPts val="0"/>
              </a:spcBef>
              <a:buFont typeface="+mj-ea"/>
              <a:buAutoNum type="circleNumDbPlain"/>
              <a:defRPr/>
            </a:pPr>
            <a:r>
              <a:rPr lang="zh-CN" altLang="en-US" sz="2400" dirty="0" smtClean="0"/>
              <a:t>如何拓展虚拟化技术，实现弹性、可靠的基础设施服务。</a:t>
            </a:r>
          </a:p>
        </p:txBody>
      </p:sp>
      <p:sp>
        <p:nvSpPr>
          <p:cNvPr id="47108" name="Rectangle 11"/>
          <p:cNvSpPr>
            <a:spLocks noGrp="1" noChangeArrowheads="1"/>
          </p:cNvSpPr>
          <p:nvPr>
            <p:ph type="title"/>
          </p:nvPr>
        </p:nvSpPr>
        <p:spPr>
          <a:xfrm>
            <a:off x="457200" y="274638"/>
            <a:ext cx="5029200" cy="563562"/>
          </a:xfrm>
        </p:spPr>
        <p:txBody>
          <a:bodyPr/>
          <a:lstStyle/>
          <a:p>
            <a:pPr marL="577850" indent="-577850" eaLnBrk="1" hangingPunct="1">
              <a:spcAft>
                <a:spcPct val="70000"/>
              </a:spcAft>
              <a:buClr>
                <a:schemeClr val="tx2"/>
              </a:buClr>
            </a:pPr>
            <a:r>
              <a:rPr lang="en-US" altLang="zh-CN" sz="4000" b="1" smtClean="0"/>
              <a:t>IaaS </a:t>
            </a:r>
            <a:r>
              <a:rPr lang="zh-CN" altLang="en-US" sz="4000" b="1" smtClean="0"/>
              <a:t>层关键技术</a:t>
            </a:r>
            <a:endParaRPr lang="en-US" altLang="zh-CN" sz="4000" b="1" smtClean="0"/>
          </a:p>
        </p:txBody>
      </p:sp>
      <p:sp>
        <p:nvSpPr>
          <p:cNvPr id="47109" name="灯片编号占位符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eaLnBrk="1" hangingPunct="1"/>
            <a:fld id="{75A5562C-532F-4285-B736-E39D2C0DD3A6}" type="slidenum">
              <a:rPr lang="en-US" altLang="zh-CN" baseline="0" smtClean="0"/>
              <a:pPr eaLnBrk="1" hangingPunct="1"/>
              <a:t>45</a:t>
            </a:fld>
            <a:endParaRPr lang="en-US" altLang="zh-CN" baseline="0" smtClean="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49155">
                                            <p:txEl>
                                              <p:pRg st="2" end="2"/>
                                            </p:txEl>
                                          </p:spTgt>
                                        </p:tgtEl>
                                        <p:attrNameLst>
                                          <p:attrName>style.visibility</p:attrName>
                                        </p:attrNameLst>
                                      </p:cBhvr>
                                      <p:to>
                                        <p:strVal val="visible"/>
                                      </p:to>
                                    </p:set>
                                    <p:animEffect transition="in" filter="barn(inVertical)">
                                      <p:cBhvr>
                                        <p:cTn id="7" dur="500"/>
                                        <p:tgtEl>
                                          <p:spTgt spid="49155">
                                            <p:txEl>
                                              <p:pRg st="2" end="2"/>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21" fill="hold" nodeType="clickEffect">
                                  <p:stCondLst>
                                    <p:cond delay="0"/>
                                  </p:stCondLst>
                                  <p:childTnLst>
                                    <p:set>
                                      <p:cBhvr>
                                        <p:cTn id="11" dur="1" fill="hold">
                                          <p:stCondLst>
                                            <p:cond delay="0"/>
                                          </p:stCondLst>
                                        </p:cTn>
                                        <p:tgtEl>
                                          <p:spTgt spid="49155">
                                            <p:txEl>
                                              <p:pRg st="3" end="3"/>
                                            </p:txEl>
                                          </p:spTgt>
                                        </p:tgtEl>
                                        <p:attrNameLst>
                                          <p:attrName>style.visibility</p:attrName>
                                        </p:attrNameLst>
                                      </p:cBhvr>
                                      <p:to>
                                        <p:strVal val="visible"/>
                                      </p:to>
                                    </p:set>
                                    <p:animEffect transition="in" filter="barn(inVertical)">
                                      <p:cBhvr>
                                        <p:cTn id="12" dur="500"/>
                                        <p:tgtEl>
                                          <p:spTgt spid="49155">
                                            <p:txEl>
                                              <p:pRg st="3" end="3"/>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6" presetClass="entr" presetSubtype="21" fill="hold" nodeType="clickEffect">
                                  <p:stCondLst>
                                    <p:cond delay="0"/>
                                  </p:stCondLst>
                                  <p:childTnLst>
                                    <p:set>
                                      <p:cBhvr>
                                        <p:cTn id="16" dur="1" fill="hold">
                                          <p:stCondLst>
                                            <p:cond delay="0"/>
                                          </p:stCondLst>
                                        </p:cTn>
                                        <p:tgtEl>
                                          <p:spTgt spid="49155">
                                            <p:txEl>
                                              <p:pRg st="4" end="4"/>
                                            </p:txEl>
                                          </p:spTgt>
                                        </p:tgtEl>
                                        <p:attrNameLst>
                                          <p:attrName>style.visibility</p:attrName>
                                        </p:attrNameLst>
                                      </p:cBhvr>
                                      <p:to>
                                        <p:strVal val="visible"/>
                                      </p:to>
                                    </p:set>
                                    <p:animEffect transition="in" filter="barn(inVertical)">
                                      <p:cBhvr>
                                        <p:cTn id="17" dur="500"/>
                                        <p:tgtEl>
                                          <p:spTgt spid="4915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0" name="Picture 8" descr="PPT内页副本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131" name="Rectangle 11"/>
          <p:cNvSpPr>
            <a:spLocks noGrp="1" noChangeArrowheads="1"/>
          </p:cNvSpPr>
          <p:nvPr>
            <p:ph type="title"/>
          </p:nvPr>
        </p:nvSpPr>
        <p:spPr>
          <a:xfrm>
            <a:off x="457200" y="274638"/>
            <a:ext cx="5029200" cy="563562"/>
          </a:xfrm>
        </p:spPr>
        <p:txBody>
          <a:bodyPr/>
          <a:lstStyle/>
          <a:p>
            <a:pPr marL="577850" indent="-577850" eaLnBrk="1" hangingPunct="1">
              <a:spcAft>
                <a:spcPct val="70000"/>
              </a:spcAft>
              <a:buClr>
                <a:schemeClr val="tx2"/>
              </a:buClr>
            </a:pPr>
            <a:r>
              <a:rPr lang="zh-CN" altLang="en-US" sz="4000" b="1" smtClean="0"/>
              <a:t>数据中心相关技术</a:t>
            </a:r>
            <a:endParaRPr lang="en-US" altLang="zh-CN" sz="4000" b="1" smtClean="0"/>
          </a:p>
        </p:txBody>
      </p:sp>
      <p:sp>
        <p:nvSpPr>
          <p:cNvPr id="48132" name="灯片编号占位符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eaLnBrk="1" hangingPunct="1"/>
            <a:fld id="{ED17AC67-BFA5-450C-B536-C1C7CF32F269}" type="slidenum">
              <a:rPr lang="en-US" altLang="zh-CN" baseline="0" smtClean="0"/>
              <a:pPr eaLnBrk="1" hangingPunct="1"/>
              <a:t>46</a:t>
            </a:fld>
            <a:endParaRPr lang="en-US" altLang="zh-CN" baseline="0" smtClean="0"/>
          </a:p>
        </p:txBody>
      </p:sp>
      <p:pic>
        <p:nvPicPr>
          <p:cNvPr id="48133" name="Picture 2" descr="Picture55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98613" y="1489075"/>
            <a:ext cx="504825" cy="536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134" name="Freeform 4"/>
          <p:cNvSpPr>
            <a:spLocks/>
          </p:cNvSpPr>
          <p:nvPr/>
        </p:nvSpPr>
        <p:spPr bwMode="gray">
          <a:xfrm>
            <a:off x="1298575" y="2022475"/>
            <a:ext cx="1609725" cy="1470025"/>
          </a:xfrm>
          <a:custGeom>
            <a:avLst/>
            <a:gdLst>
              <a:gd name="T0" fmla="*/ 0 w 1118"/>
              <a:gd name="T1" fmla="*/ 0 h 1020"/>
              <a:gd name="T2" fmla="*/ 2147483647 w 1118"/>
              <a:gd name="T3" fmla="*/ 2147483647 h 1020"/>
              <a:gd name="T4" fmla="*/ 2147483647 w 1118"/>
              <a:gd name="T5" fmla="*/ 2147483647 h 1020"/>
              <a:gd name="T6" fmla="*/ 2147483647 w 1118"/>
              <a:gd name="T7" fmla="*/ 2147483647 h 1020"/>
              <a:gd name="T8" fmla="*/ 0 w 1118"/>
              <a:gd name="T9" fmla="*/ 0 h 1020"/>
              <a:gd name="T10" fmla="*/ 0 60000 65536"/>
              <a:gd name="T11" fmla="*/ 0 60000 65536"/>
              <a:gd name="T12" fmla="*/ 0 60000 65536"/>
              <a:gd name="T13" fmla="*/ 0 60000 65536"/>
              <a:gd name="T14" fmla="*/ 0 60000 65536"/>
              <a:gd name="T15" fmla="*/ 0 w 1118"/>
              <a:gd name="T16" fmla="*/ 0 h 1020"/>
              <a:gd name="T17" fmla="*/ 1118 w 1118"/>
              <a:gd name="T18" fmla="*/ 1020 h 1020"/>
            </a:gdLst>
            <a:ahLst/>
            <a:cxnLst>
              <a:cxn ang="T10">
                <a:pos x="T0" y="T1"/>
              </a:cxn>
              <a:cxn ang="T11">
                <a:pos x="T2" y="T3"/>
              </a:cxn>
              <a:cxn ang="T12">
                <a:pos x="T4" y="T5"/>
              </a:cxn>
              <a:cxn ang="T13">
                <a:pos x="T6" y="T7"/>
              </a:cxn>
              <a:cxn ang="T14">
                <a:pos x="T8" y="T9"/>
              </a:cxn>
            </a:cxnLst>
            <a:rect l="T15" t="T16" r="T17" b="T18"/>
            <a:pathLst>
              <a:path w="1118" h="1020">
                <a:moveTo>
                  <a:pt x="0" y="0"/>
                </a:moveTo>
                <a:cubicBezTo>
                  <a:pt x="2" y="393"/>
                  <a:pt x="6" y="793"/>
                  <a:pt x="6" y="793"/>
                </a:cubicBezTo>
                <a:cubicBezTo>
                  <a:pt x="117" y="797"/>
                  <a:pt x="326" y="808"/>
                  <a:pt x="551" y="1020"/>
                </a:cubicBezTo>
                <a:lnTo>
                  <a:pt x="1118" y="470"/>
                </a:lnTo>
                <a:cubicBezTo>
                  <a:pt x="1002" y="359"/>
                  <a:pt x="669" y="3"/>
                  <a:pt x="0" y="0"/>
                </a:cubicBezTo>
                <a:close/>
              </a:path>
            </a:pathLst>
          </a:custGeom>
          <a:solidFill>
            <a:srgbClr val="FFCC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48135" name="Freeform 5"/>
          <p:cNvSpPr>
            <a:spLocks/>
          </p:cNvSpPr>
          <p:nvPr/>
        </p:nvSpPr>
        <p:spPr bwMode="gray">
          <a:xfrm>
            <a:off x="1301750" y="5059363"/>
            <a:ext cx="1598613" cy="1484312"/>
          </a:xfrm>
          <a:custGeom>
            <a:avLst/>
            <a:gdLst>
              <a:gd name="T0" fmla="*/ 0 w 1110"/>
              <a:gd name="T1" fmla="*/ 2147483647 h 1030"/>
              <a:gd name="T2" fmla="*/ 2147483647 w 1110"/>
              <a:gd name="T3" fmla="*/ 2147483647 h 1030"/>
              <a:gd name="T4" fmla="*/ 2147483647 w 1110"/>
              <a:gd name="T5" fmla="*/ 2147483647 h 1030"/>
              <a:gd name="T6" fmla="*/ 2147483647 w 1110"/>
              <a:gd name="T7" fmla="*/ 0 h 1030"/>
              <a:gd name="T8" fmla="*/ 0 w 1110"/>
              <a:gd name="T9" fmla="*/ 2147483647 h 1030"/>
              <a:gd name="T10" fmla="*/ 0 60000 65536"/>
              <a:gd name="T11" fmla="*/ 0 60000 65536"/>
              <a:gd name="T12" fmla="*/ 0 60000 65536"/>
              <a:gd name="T13" fmla="*/ 0 60000 65536"/>
              <a:gd name="T14" fmla="*/ 0 60000 65536"/>
              <a:gd name="T15" fmla="*/ 0 w 1110"/>
              <a:gd name="T16" fmla="*/ 0 h 1030"/>
              <a:gd name="T17" fmla="*/ 1110 w 1110"/>
              <a:gd name="T18" fmla="*/ 1030 h 1030"/>
            </a:gdLst>
            <a:ahLst/>
            <a:cxnLst>
              <a:cxn ang="T10">
                <a:pos x="T0" y="T1"/>
              </a:cxn>
              <a:cxn ang="T11">
                <a:pos x="T2" y="T3"/>
              </a:cxn>
              <a:cxn ang="T12">
                <a:pos x="T4" y="T5"/>
              </a:cxn>
              <a:cxn ang="T13">
                <a:pos x="T6" y="T7"/>
              </a:cxn>
              <a:cxn ang="T14">
                <a:pos x="T8" y="T9"/>
              </a:cxn>
            </a:cxnLst>
            <a:rect l="T15" t="T16" r="T17" b="T18"/>
            <a:pathLst>
              <a:path w="1110" h="1030">
                <a:moveTo>
                  <a:pt x="0" y="228"/>
                </a:moveTo>
                <a:cubicBezTo>
                  <a:pt x="2" y="623"/>
                  <a:pt x="4" y="1018"/>
                  <a:pt x="4" y="1018"/>
                </a:cubicBezTo>
                <a:cubicBezTo>
                  <a:pt x="478" y="1030"/>
                  <a:pt x="849" y="814"/>
                  <a:pt x="1110" y="559"/>
                </a:cubicBezTo>
                <a:lnTo>
                  <a:pt x="552" y="0"/>
                </a:lnTo>
                <a:cubicBezTo>
                  <a:pt x="355" y="184"/>
                  <a:pt x="180" y="220"/>
                  <a:pt x="0" y="228"/>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48136" name="Freeform 6"/>
          <p:cNvSpPr>
            <a:spLocks/>
          </p:cNvSpPr>
          <p:nvPr/>
        </p:nvSpPr>
        <p:spPr bwMode="gray">
          <a:xfrm>
            <a:off x="2093913" y="2697163"/>
            <a:ext cx="1465262" cy="1571625"/>
          </a:xfrm>
          <a:custGeom>
            <a:avLst/>
            <a:gdLst>
              <a:gd name="T0" fmla="*/ 0 w 1017"/>
              <a:gd name="T1" fmla="*/ 2147483647 h 1091"/>
              <a:gd name="T2" fmla="*/ 2147483647 w 1017"/>
              <a:gd name="T3" fmla="*/ 2147483647 h 1091"/>
              <a:gd name="T4" fmla="*/ 2147483647 w 1017"/>
              <a:gd name="T5" fmla="*/ 2147483647 h 1091"/>
              <a:gd name="T6" fmla="*/ 2147483647 w 1017"/>
              <a:gd name="T7" fmla="*/ 0 h 1091"/>
              <a:gd name="T8" fmla="*/ 0 w 1017"/>
              <a:gd name="T9" fmla="*/ 2147483647 h 1091"/>
              <a:gd name="T10" fmla="*/ 0 60000 65536"/>
              <a:gd name="T11" fmla="*/ 0 60000 65536"/>
              <a:gd name="T12" fmla="*/ 0 60000 65536"/>
              <a:gd name="T13" fmla="*/ 0 60000 65536"/>
              <a:gd name="T14" fmla="*/ 0 60000 65536"/>
              <a:gd name="T15" fmla="*/ 0 w 1017"/>
              <a:gd name="T16" fmla="*/ 0 h 1091"/>
              <a:gd name="T17" fmla="*/ 1017 w 1017"/>
              <a:gd name="T18" fmla="*/ 1091 h 1091"/>
            </a:gdLst>
            <a:ahLst/>
            <a:cxnLst>
              <a:cxn ang="T10">
                <a:pos x="T0" y="T1"/>
              </a:cxn>
              <a:cxn ang="T11">
                <a:pos x="T2" y="T3"/>
              </a:cxn>
              <a:cxn ang="T12">
                <a:pos x="T4" y="T5"/>
              </a:cxn>
              <a:cxn ang="T13">
                <a:pos x="T6" y="T7"/>
              </a:cxn>
              <a:cxn ang="T14">
                <a:pos x="T8" y="T9"/>
              </a:cxn>
            </a:cxnLst>
            <a:rect l="T15" t="T16" r="T17" b="T18"/>
            <a:pathLst>
              <a:path w="1017" h="1091">
                <a:moveTo>
                  <a:pt x="0" y="554"/>
                </a:moveTo>
                <a:cubicBezTo>
                  <a:pt x="194" y="770"/>
                  <a:pt x="216" y="957"/>
                  <a:pt x="225" y="1091"/>
                </a:cubicBezTo>
                <a:lnTo>
                  <a:pt x="1017" y="1091"/>
                </a:lnTo>
                <a:cubicBezTo>
                  <a:pt x="1001" y="626"/>
                  <a:pt x="833" y="260"/>
                  <a:pt x="566" y="0"/>
                </a:cubicBezTo>
                <a:lnTo>
                  <a:pt x="0" y="554"/>
                </a:lnTo>
                <a:close/>
              </a:path>
            </a:pathLst>
          </a:custGeom>
          <a:solidFill>
            <a:srgbClr val="99CC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48137" name="Rectangle 9"/>
          <p:cNvSpPr>
            <a:spLocks noChangeArrowheads="1"/>
          </p:cNvSpPr>
          <p:nvPr/>
        </p:nvSpPr>
        <p:spPr bwMode="black">
          <a:xfrm>
            <a:off x="2922588" y="1873250"/>
            <a:ext cx="4148137"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a:buClr>
                <a:srgbClr val="FF9900"/>
              </a:buClr>
              <a:buFont typeface="Wingdings" pitchFamily="2" charset="2"/>
              <a:buChar char="l"/>
            </a:pPr>
            <a:r>
              <a:rPr lang="zh-CN" altLang="en-US" sz="2000"/>
              <a:t>消除异构化系统之间障碍</a:t>
            </a:r>
          </a:p>
          <a:p>
            <a:pPr>
              <a:buClr>
                <a:srgbClr val="FF9900"/>
              </a:buClr>
              <a:buFont typeface="Wingdings" pitchFamily="2" charset="2"/>
              <a:buChar char="l"/>
            </a:pPr>
            <a:r>
              <a:rPr lang="zh-CN" altLang="en-US" sz="2000"/>
              <a:t>快速动态部署资源和服务</a:t>
            </a:r>
          </a:p>
        </p:txBody>
      </p:sp>
      <p:sp>
        <p:nvSpPr>
          <p:cNvPr id="48138" name="Rectangle 10"/>
          <p:cNvSpPr>
            <a:spLocks noChangeArrowheads="1"/>
          </p:cNvSpPr>
          <p:nvPr/>
        </p:nvSpPr>
        <p:spPr bwMode="black">
          <a:xfrm>
            <a:off x="3624263" y="3035300"/>
            <a:ext cx="5138737"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a:buClr>
                <a:schemeClr val="folHlink"/>
              </a:buClr>
              <a:buFont typeface="Wingdings" pitchFamily="2" charset="2"/>
              <a:buChar char="l"/>
            </a:pPr>
            <a:r>
              <a:rPr lang="zh-CN" altLang="en-US" sz="2000">
                <a:latin typeface="华文细黑" pitchFamily="2" charset="-122"/>
              </a:rPr>
              <a:t>云计算平台对资源的独立，兼容各类应用平台</a:t>
            </a:r>
          </a:p>
          <a:p>
            <a:pPr>
              <a:buClr>
                <a:schemeClr val="folHlink"/>
              </a:buClr>
              <a:buFont typeface="Wingdings" pitchFamily="2" charset="2"/>
              <a:buChar char="l"/>
            </a:pPr>
            <a:r>
              <a:rPr lang="zh-CN" altLang="en-US" sz="2000">
                <a:latin typeface="华文细黑" pitchFamily="2" charset="-122"/>
              </a:rPr>
              <a:t>计算，存储，网络资源的智能化统一管理</a:t>
            </a:r>
          </a:p>
          <a:p>
            <a:pPr>
              <a:buClr>
                <a:schemeClr val="folHlink"/>
              </a:buClr>
              <a:buFont typeface="Wingdings" pitchFamily="2" charset="2"/>
              <a:buChar char="l"/>
            </a:pPr>
            <a:r>
              <a:rPr lang="zh-CN" altLang="en-US" sz="2000"/>
              <a:t>面向业务的资源的定制化部署</a:t>
            </a:r>
            <a:endParaRPr lang="zh-CN" altLang="en-US" sz="2000">
              <a:latin typeface="华文细黑" pitchFamily="2" charset="-122"/>
            </a:endParaRPr>
          </a:p>
        </p:txBody>
      </p:sp>
      <p:sp>
        <p:nvSpPr>
          <p:cNvPr id="48139" name="Rectangle 11"/>
          <p:cNvSpPr>
            <a:spLocks noChangeArrowheads="1"/>
          </p:cNvSpPr>
          <p:nvPr/>
        </p:nvSpPr>
        <p:spPr bwMode="black">
          <a:xfrm>
            <a:off x="3624263" y="4667250"/>
            <a:ext cx="4743450" cy="912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a:buClr>
                <a:srgbClr val="009900"/>
              </a:buClr>
              <a:buFont typeface="Wingdings" pitchFamily="2" charset="2"/>
              <a:buChar char="l"/>
            </a:pPr>
            <a:r>
              <a:rPr kumimoji="1" lang="zh-CN" altLang="en-US" sz="2000"/>
              <a:t>虚拟化技术与绿色科技结合，降低能耗</a:t>
            </a:r>
          </a:p>
          <a:p>
            <a:pPr>
              <a:buClr>
                <a:srgbClr val="009900"/>
              </a:buClr>
              <a:buFont typeface="Wingdings" pitchFamily="2" charset="2"/>
              <a:buChar char="l"/>
            </a:pPr>
            <a:r>
              <a:rPr lang="zh-CN" altLang="en-US" sz="2000"/>
              <a:t>先进、高效、智能的系统散热方案</a:t>
            </a:r>
          </a:p>
          <a:p>
            <a:pPr>
              <a:buClr>
                <a:srgbClr val="009900"/>
              </a:buClr>
              <a:buFont typeface="Wingdings" pitchFamily="2" charset="2"/>
              <a:buChar char="l"/>
            </a:pPr>
            <a:r>
              <a:rPr lang="zh-CN" altLang="en-US" sz="2000"/>
              <a:t>智能化的环境控制和能效管理系统</a:t>
            </a:r>
            <a:endParaRPr kumimoji="1" lang="zh-CN" altLang="en-US" sz="2000"/>
          </a:p>
          <a:p>
            <a:endParaRPr lang="en-US" altLang="zh-CN" sz="2000">
              <a:latin typeface="华文细黑" pitchFamily="2" charset="-122"/>
            </a:endParaRPr>
          </a:p>
        </p:txBody>
      </p:sp>
      <p:sp>
        <p:nvSpPr>
          <p:cNvPr id="48140" name="Line 12"/>
          <p:cNvSpPr>
            <a:spLocks noChangeShapeType="1"/>
          </p:cNvSpPr>
          <p:nvPr/>
        </p:nvSpPr>
        <p:spPr bwMode="black">
          <a:xfrm>
            <a:off x="3048000" y="2727325"/>
            <a:ext cx="4008438" cy="0"/>
          </a:xfrm>
          <a:prstGeom prst="line">
            <a:avLst/>
          </a:prstGeom>
          <a:noFill/>
          <a:ln w="9525">
            <a:solidFill>
              <a:srgbClr val="080808"/>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8141" name="Line 13"/>
          <p:cNvSpPr>
            <a:spLocks noChangeShapeType="1"/>
          </p:cNvSpPr>
          <p:nvPr/>
        </p:nvSpPr>
        <p:spPr bwMode="black">
          <a:xfrm>
            <a:off x="3632200" y="4289425"/>
            <a:ext cx="4010025" cy="0"/>
          </a:xfrm>
          <a:prstGeom prst="line">
            <a:avLst/>
          </a:prstGeom>
          <a:noFill/>
          <a:ln w="9525">
            <a:solidFill>
              <a:srgbClr val="080808"/>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8142" name="Freeform 14"/>
          <p:cNvSpPr>
            <a:spLocks/>
          </p:cNvSpPr>
          <p:nvPr/>
        </p:nvSpPr>
        <p:spPr bwMode="gray">
          <a:xfrm>
            <a:off x="2103438" y="4262438"/>
            <a:ext cx="1462087" cy="1604962"/>
          </a:xfrm>
          <a:custGeom>
            <a:avLst/>
            <a:gdLst>
              <a:gd name="T0" fmla="*/ 2147483647 w 1016"/>
              <a:gd name="T1" fmla="*/ 0 h 1114"/>
              <a:gd name="T2" fmla="*/ 0 w 1016"/>
              <a:gd name="T3" fmla="*/ 2147483647 h 1114"/>
              <a:gd name="T4" fmla="*/ 2147483647 w 1016"/>
              <a:gd name="T5" fmla="*/ 2147483647 h 1114"/>
              <a:gd name="T6" fmla="*/ 2147483647 w 1016"/>
              <a:gd name="T7" fmla="*/ 2147483647 h 1114"/>
              <a:gd name="T8" fmla="*/ 2147483647 w 1016"/>
              <a:gd name="T9" fmla="*/ 0 h 1114"/>
              <a:gd name="T10" fmla="*/ 0 60000 65536"/>
              <a:gd name="T11" fmla="*/ 0 60000 65536"/>
              <a:gd name="T12" fmla="*/ 0 60000 65536"/>
              <a:gd name="T13" fmla="*/ 0 60000 65536"/>
              <a:gd name="T14" fmla="*/ 0 60000 65536"/>
              <a:gd name="T15" fmla="*/ 0 w 1016"/>
              <a:gd name="T16" fmla="*/ 0 h 1114"/>
              <a:gd name="T17" fmla="*/ 1016 w 1016"/>
              <a:gd name="T18" fmla="*/ 1114 h 1114"/>
            </a:gdLst>
            <a:ahLst/>
            <a:cxnLst>
              <a:cxn ang="T10">
                <a:pos x="T0" y="T1"/>
              </a:cxn>
              <a:cxn ang="T11">
                <a:pos x="T2" y="T3"/>
              </a:cxn>
              <a:cxn ang="T12">
                <a:pos x="T4" y="T5"/>
              </a:cxn>
              <a:cxn ang="T13">
                <a:pos x="T6" y="T7"/>
              </a:cxn>
              <a:cxn ang="T14">
                <a:pos x="T8" y="T9"/>
              </a:cxn>
            </a:cxnLst>
            <a:rect l="T15" t="T16" r="T17" b="T18"/>
            <a:pathLst>
              <a:path w="1016" h="1114">
                <a:moveTo>
                  <a:pt x="223" y="0"/>
                </a:moveTo>
                <a:cubicBezTo>
                  <a:pt x="229" y="193"/>
                  <a:pt x="163" y="384"/>
                  <a:pt x="0" y="550"/>
                </a:cubicBezTo>
                <a:lnTo>
                  <a:pt x="559" y="1114"/>
                </a:lnTo>
                <a:cubicBezTo>
                  <a:pt x="763" y="892"/>
                  <a:pt x="1012" y="541"/>
                  <a:pt x="1016" y="4"/>
                </a:cubicBezTo>
                <a:lnTo>
                  <a:pt x="223" y="0"/>
                </a:lnTo>
                <a:close/>
              </a:path>
            </a:pathLst>
          </a:cu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48143" name="Line 17"/>
          <p:cNvSpPr>
            <a:spLocks noChangeShapeType="1"/>
          </p:cNvSpPr>
          <p:nvPr/>
        </p:nvSpPr>
        <p:spPr bwMode="black">
          <a:xfrm>
            <a:off x="3016250" y="5859463"/>
            <a:ext cx="4008438" cy="0"/>
          </a:xfrm>
          <a:prstGeom prst="line">
            <a:avLst/>
          </a:prstGeom>
          <a:noFill/>
          <a:ln w="9525">
            <a:solidFill>
              <a:srgbClr val="080808"/>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8144" name="Rectangle 18"/>
          <p:cNvSpPr>
            <a:spLocks noChangeArrowheads="1"/>
          </p:cNvSpPr>
          <p:nvPr/>
        </p:nvSpPr>
        <p:spPr bwMode="black">
          <a:xfrm>
            <a:off x="3090863" y="5900738"/>
            <a:ext cx="549275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a:buClr>
                <a:schemeClr val="hlink"/>
              </a:buClr>
              <a:buFont typeface="Wingdings" pitchFamily="2" charset="2"/>
              <a:buChar char="l"/>
            </a:pPr>
            <a:r>
              <a:rPr lang="zh-CN" altLang="en-US" sz="2000">
                <a:latin typeface="华文细黑" pitchFamily="2" charset="-122"/>
              </a:rPr>
              <a:t>虚拟化提高资源利用率，</a:t>
            </a:r>
          </a:p>
          <a:p>
            <a:pPr>
              <a:buClr>
                <a:schemeClr val="hlink"/>
              </a:buClr>
              <a:buFont typeface="Wingdings" pitchFamily="2" charset="2"/>
              <a:buChar char="l"/>
            </a:pPr>
            <a:r>
              <a:rPr kumimoji="1" lang="zh-CN" altLang="en-US" sz="2000"/>
              <a:t>简化管理维度，节省维护成本</a:t>
            </a:r>
          </a:p>
          <a:p>
            <a:pPr>
              <a:buClr>
                <a:schemeClr val="hlink"/>
              </a:buClr>
              <a:buFont typeface="Wingdings" pitchFamily="2" charset="2"/>
              <a:buChar char="l"/>
            </a:pPr>
            <a:r>
              <a:rPr kumimoji="1" lang="zh-CN" altLang="en-US" sz="2000"/>
              <a:t>支持异构资源兼容，实现业务的平滑升级</a:t>
            </a:r>
            <a:endParaRPr lang="zh-CN" altLang="en-US" sz="2000">
              <a:latin typeface="华文细黑" pitchFamily="2" charset="-122"/>
            </a:endParaRPr>
          </a:p>
        </p:txBody>
      </p:sp>
      <p:grpSp>
        <p:nvGrpSpPr>
          <p:cNvPr id="48145" name="Group 10"/>
          <p:cNvGrpSpPr>
            <a:grpSpLocks/>
          </p:cNvGrpSpPr>
          <p:nvPr/>
        </p:nvGrpSpPr>
        <p:grpSpPr bwMode="auto">
          <a:xfrm>
            <a:off x="547688" y="3522663"/>
            <a:ext cx="1511300" cy="1511300"/>
            <a:chOff x="1851" y="624"/>
            <a:chExt cx="812" cy="830"/>
          </a:xfrm>
        </p:grpSpPr>
        <p:sp>
          <p:nvSpPr>
            <p:cNvPr id="48152" name="Oval 11"/>
            <p:cNvSpPr>
              <a:spLocks noChangeArrowheads="1"/>
            </p:cNvSpPr>
            <p:nvPr/>
          </p:nvSpPr>
          <p:spPr bwMode="ltGray">
            <a:xfrm>
              <a:off x="1851" y="652"/>
              <a:ext cx="812" cy="802"/>
            </a:xfrm>
            <a:prstGeom prst="ellipse">
              <a:avLst/>
            </a:prstGeom>
            <a:solidFill>
              <a:srgbClr val="1E7BB4"/>
            </a:solidFill>
            <a:ln w="63500" algn="ctr">
              <a:solidFill>
                <a:srgbClr val="F8F8F8">
                  <a:alpha val="70195"/>
                </a:srgbClr>
              </a:solidFill>
              <a:round/>
              <a:headEnd/>
              <a:tailEnd/>
            </a:ln>
          </p:spPr>
          <p:txBody>
            <a:bodyPr wrap="none" anchor="ct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endParaRPr lang="zh-CN" altLang="zh-CN">
                <a:latin typeface="华文细黑" pitchFamily="2" charset="-122"/>
              </a:endParaRPr>
            </a:p>
          </p:txBody>
        </p:sp>
        <p:pic>
          <p:nvPicPr>
            <p:cNvPr id="48153" name="Picture 12" descr="cir_lighteffect0"/>
            <p:cNvPicPr>
              <a:picLocks noChangeAspect="1" noChangeArrowheads="1"/>
            </p:cNvPicPr>
            <p:nvPr/>
          </p:nvPicPr>
          <p:blipFill>
            <a:blip r:embed="rId4">
              <a:lum bright="18000" contrast="-12000"/>
              <a:extLst>
                <a:ext uri="{28A0092B-C50C-407E-A947-70E740481C1C}">
                  <a14:useLocalDpi xmlns:a14="http://schemas.microsoft.com/office/drawing/2010/main" val="0"/>
                </a:ext>
              </a:extLst>
            </a:blip>
            <a:srcRect/>
            <a:stretch>
              <a:fillRect/>
            </a:stretch>
          </p:blipFill>
          <p:spPr bwMode="ltGray">
            <a:xfrm>
              <a:off x="1920" y="624"/>
              <a:ext cx="670" cy="6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2" name="标题 29"/>
          <p:cNvSpPr txBox="1">
            <a:spLocks/>
          </p:cNvSpPr>
          <p:nvPr/>
        </p:nvSpPr>
        <p:spPr bwMode="auto">
          <a:xfrm>
            <a:off x="-838200" y="1143000"/>
            <a:ext cx="7239000" cy="609600"/>
          </a:xfrm>
          <a:prstGeom prst="rect">
            <a:avLst/>
          </a:prstGeom>
          <a:noFill/>
          <a:ln w="9525">
            <a:noFill/>
            <a:miter lim="800000"/>
            <a:headEnd/>
            <a:tailEnd/>
          </a:ln>
        </p:spPr>
        <p:txBody>
          <a:bodyPr anchor="ctr"/>
          <a:lstStyle/>
          <a:p>
            <a:pPr algn="ctr" eaLnBrk="0" hangingPunct="0">
              <a:defRPr/>
            </a:pPr>
            <a:r>
              <a:rPr lang="zh-CN" altLang="en-US" sz="2800" baseline="0" dirty="0">
                <a:solidFill>
                  <a:schemeClr val="tx2"/>
                </a:solidFill>
                <a:latin typeface="华文细黑" pitchFamily="2" charset="-122"/>
                <a:ea typeface="+mj-ea"/>
                <a:cs typeface="+mj-cs"/>
              </a:rPr>
              <a:t>下一代数据中心的特征</a:t>
            </a:r>
          </a:p>
        </p:txBody>
      </p:sp>
      <p:sp>
        <p:nvSpPr>
          <p:cNvPr id="48147" name="Rectangle 11"/>
          <p:cNvSpPr>
            <a:spLocks noChangeArrowheads="1"/>
          </p:cNvSpPr>
          <p:nvPr/>
        </p:nvSpPr>
        <p:spPr bwMode="black">
          <a:xfrm>
            <a:off x="590550" y="3995738"/>
            <a:ext cx="1439863"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r>
              <a:rPr lang="zh-CN" altLang="en-US" b="1">
                <a:solidFill>
                  <a:schemeClr val="bg1"/>
                </a:solidFill>
                <a:latin typeface="华文细黑" pitchFamily="2" charset="-122"/>
              </a:rPr>
              <a:t>基于云计算</a:t>
            </a:r>
          </a:p>
          <a:p>
            <a:r>
              <a:rPr lang="zh-CN" altLang="en-US" b="1">
                <a:solidFill>
                  <a:schemeClr val="bg1"/>
                </a:solidFill>
                <a:latin typeface="华文细黑" pitchFamily="2" charset="-122"/>
              </a:rPr>
              <a:t>的基础架构</a:t>
            </a:r>
            <a:endParaRPr lang="zh-CN" altLang="en-US">
              <a:solidFill>
                <a:schemeClr val="bg1"/>
              </a:solidFill>
              <a:latin typeface="华文细黑" pitchFamily="2" charset="-122"/>
            </a:endParaRPr>
          </a:p>
        </p:txBody>
      </p:sp>
      <p:sp>
        <p:nvSpPr>
          <p:cNvPr id="48148" name="Rectangle 11"/>
          <p:cNvSpPr>
            <a:spLocks noChangeArrowheads="1"/>
          </p:cNvSpPr>
          <p:nvPr/>
        </p:nvSpPr>
        <p:spPr bwMode="black">
          <a:xfrm>
            <a:off x="1311275" y="2468563"/>
            <a:ext cx="1439863"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r>
              <a:rPr lang="zh-CN" altLang="en-US" sz="2800" b="1">
                <a:solidFill>
                  <a:schemeClr val="bg1"/>
                </a:solidFill>
                <a:latin typeface="华文细黑" pitchFamily="2" charset="-122"/>
              </a:rPr>
              <a:t>虚拟化</a:t>
            </a:r>
            <a:endParaRPr lang="zh-CN" altLang="en-US" sz="2800">
              <a:solidFill>
                <a:schemeClr val="bg1"/>
              </a:solidFill>
              <a:latin typeface="华文细黑" pitchFamily="2" charset="-122"/>
            </a:endParaRPr>
          </a:p>
        </p:txBody>
      </p:sp>
      <p:sp>
        <p:nvSpPr>
          <p:cNvPr id="48149" name="Rectangle 11"/>
          <p:cNvSpPr>
            <a:spLocks noChangeArrowheads="1"/>
          </p:cNvSpPr>
          <p:nvPr/>
        </p:nvSpPr>
        <p:spPr bwMode="black">
          <a:xfrm>
            <a:off x="2390775" y="3476625"/>
            <a:ext cx="1439863"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r>
              <a:rPr lang="zh-CN" altLang="en-US" sz="2800" b="1">
                <a:solidFill>
                  <a:schemeClr val="bg1"/>
                </a:solidFill>
                <a:latin typeface="华文细黑" pitchFamily="2" charset="-122"/>
              </a:rPr>
              <a:t>智能</a:t>
            </a:r>
            <a:endParaRPr lang="zh-CN" altLang="en-US" sz="2800">
              <a:solidFill>
                <a:schemeClr val="bg1"/>
              </a:solidFill>
              <a:latin typeface="华文细黑" pitchFamily="2" charset="-122"/>
            </a:endParaRPr>
          </a:p>
        </p:txBody>
      </p:sp>
      <p:sp>
        <p:nvSpPr>
          <p:cNvPr id="48150" name="Rectangle 11"/>
          <p:cNvSpPr>
            <a:spLocks noChangeArrowheads="1"/>
          </p:cNvSpPr>
          <p:nvPr/>
        </p:nvSpPr>
        <p:spPr bwMode="black">
          <a:xfrm>
            <a:off x="2390775" y="4627563"/>
            <a:ext cx="1439863"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r>
              <a:rPr lang="zh-CN" altLang="en-US" sz="2800" b="1">
                <a:solidFill>
                  <a:schemeClr val="bg1"/>
                </a:solidFill>
                <a:latin typeface="华文细黑" pitchFamily="2" charset="-122"/>
              </a:rPr>
              <a:t>绿色</a:t>
            </a:r>
            <a:endParaRPr lang="zh-CN" altLang="en-US" sz="2800">
              <a:solidFill>
                <a:schemeClr val="bg1"/>
              </a:solidFill>
              <a:latin typeface="华文细黑" pitchFamily="2" charset="-122"/>
            </a:endParaRPr>
          </a:p>
        </p:txBody>
      </p:sp>
      <p:sp>
        <p:nvSpPr>
          <p:cNvPr id="48151" name="Rectangle 11"/>
          <p:cNvSpPr>
            <a:spLocks noChangeArrowheads="1"/>
          </p:cNvSpPr>
          <p:nvPr/>
        </p:nvSpPr>
        <p:spPr bwMode="black">
          <a:xfrm>
            <a:off x="1311275" y="5507038"/>
            <a:ext cx="1439863"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r>
              <a:rPr lang="zh-CN" altLang="en-US" sz="2800" b="1">
                <a:solidFill>
                  <a:schemeClr val="bg1"/>
                </a:solidFill>
                <a:latin typeface="华文细黑" pitchFamily="2" charset="-122"/>
              </a:rPr>
              <a:t>低成本</a:t>
            </a:r>
            <a:endParaRPr lang="zh-CN" altLang="en-US" sz="2800">
              <a:solidFill>
                <a:schemeClr val="bg1"/>
              </a:solidFill>
              <a:latin typeface="华文细黑" pitchFamily="2" charset="-122"/>
            </a:endParaRPr>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4" name="Picture 8" descr="PPT内页副本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155" name="Rectangle 10"/>
          <p:cNvSpPr>
            <a:spLocks noGrp="1" noChangeArrowheads="1"/>
          </p:cNvSpPr>
          <p:nvPr>
            <p:ph type="body" idx="1"/>
          </p:nvPr>
        </p:nvSpPr>
        <p:spPr>
          <a:xfrm>
            <a:off x="381000" y="1219200"/>
            <a:ext cx="8229600" cy="4525963"/>
          </a:xfrm>
        </p:spPr>
        <p:txBody>
          <a:bodyPr/>
          <a:lstStyle/>
          <a:p>
            <a:pPr>
              <a:buFontTx/>
              <a:buNone/>
            </a:pPr>
            <a:r>
              <a:rPr lang="en-US" altLang="zh-CN" sz="2400" smtClean="0"/>
              <a:t>		</a:t>
            </a:r>
            <a:r>
              <a:rPr lang="zh-CN" altLang="en-US" sz="2400" smtClean="0"/>
              <a:t>与传统的企业数据中心不同，云计算数据中心具有以下特点</a:t>
            </a:r>
          </a:p>
          <a:p>
            <a:pPr marL="857250" lvl="1" indent="-457200">
              <a:buFontTx/>
              <a:buAutoNum type="alphaLcParenR"/>
            </a:pPr>
            <a:r>
              <a:rPr lang="en-US" altLang="zh-CN" sz="2400" smtClean="0"/>
              <a:t>	</a:t>
            </a:r>
            <a:r>
              <a:rPr lang="zh-CN" altLang="en-US" sz="2400" smtClean="0"/>
              <a:t>自治性。</a:t>
            </a:r>
            <a:endParaRPr lang="en-US" altLang="zh-CN" sz="2400" smtClean="0"/>
          </a:p>
          <a:p>
            <a:pPr marL="857250" lvl="1" indent="-457200">
              <a:buFontTx/>
              <a:buAutoNum type="alphaLcParenR"/>
            </a:pPr>
            <a:r>
              <a:rPr lang="en-US" altLang="zh-CN" sz="2400" smtClean="0"/>
              <a:t>	</a:t>
            </a:r>
            <a:r>
              <a:rPr lang="zh-CN" altLang="en-US" sz="2400" smtClean="0"/>
              <a:t>规模经济。</a:t>
            </a:r>
            <a:endParaRPr lang="en-US" altLang="zh-CN" sz="2400" smtClean="0"/>
          </a:p>
          <a:p>
            <a:pPr marL="857250" lvl="1" indent="-457200">
              <a:buFontTx/>
              <a:buAutoNum type="alphaLcParenR"/>
            </a:pPr>
            <a:r>
              <a:rPr lang="en-US" altLang="zh-CN" sz="2400" smtClean="0"/>
              <a:t>	</a:t>
            </a:r>
            <a:r>
              <a:rPr lang="zh-CN" altLang="en-US" sz="2400" smtClean="0"/>
              <a:t>规模可扩展</a:t>
            </a:r>
            <a:r>
              <a:rPr lang="zh-CN" altLang="en-US" sz="2000" smtClean="0"/>
              <a:t>。</a:t>
            </a:r>
            <a:endParaRPr lang="en-US" altLang="zh-CN" sz="2000" smtClean="0"/>
          </a:p>
          <a:p>
            <a:pPr marL="857250" lvl="1" indent="-457200">
              <a:buFontTx/>
              <a:buAutoNum type="alphaLcParenR"/>
            </a:pPr>
            <a:endParaRPr lang="en-US" altLang="zh-CN" sz="2000" smtClean="0"/>
          </a:p>
          <a:p>
            <a:pPr marL="857250" lvl="1" indent="-457200">
              <a:buFontTx/>
              <a:buNone/>
            </a:pPr>
            <a:r>
              <a:rPr lang="zh-CN" altLang="en-US" sz="2400" b="1" smtClean="0"/>
              <a:t>研究重点：</a:t>
            </a:r>
            <a:endParaRPr lang="en-US" altLang="zh-CN" sz="2400" b="1" smtClean="0"/>
          </a:p>
          <a:p>
            <a:pPr marL="857250" lvl="1" indent="-457200">
              <a:buFontTx/>
              <a:buNone/>
            </a:pPr>
            <a:r>
              <a:rPr lang="zh-CN" altLang="en-US" sz="2400" b="1" smtClean="0"/>
              <a:t>① 数据中心网络设计</a:t>
            </a:r>
            <a:endParaRPr lang="en-US" altLang="zh-CN" sz="2400" b="1" smtClean="0"/>
          </a:p>
          <a:p>
            <a:pPr marL="857250" lvl="1" indent="-457200">
              <a:buFontTx/>
              <a:buNone/>
            </a:pPr>
            <a:r>
              <a:rPr lang="en-US" altLang="zh-CN" sz="2400" smtClean="0"/>
              <a:t>	</a:t>
            </a:r>
            <a:r>
              <a:rPr lang="zh-CN" altLang="en-US" sz="2400" smtClean="0"/>
              <a:t>以低成本、高带宽、高可靠的方式连接大规模计算节点；</a:t>
            </a:r>
            <a:endParaRPr lang="en-US" altLang="zh-CN" sz="2400" smtClean="0"/>
          </a:p>
          <a:p>
            <a:pPr marL="857250" lvl="1" indent="-457200">
              <a:buFontTx/>
              <a:buNone/>
            </a:pPr>
            <a:r>
              <a:rPr lang="zh-CN" altLang="en-US" sz="2400" b="1" smtClean="0"/>
              <a:t>② 数据中心节能技术</a:t>
            </a:r>
            <a:endParaRPr lang="en-US" altLang="zh-CN" sz="2400" b="1" smtClean="0"/>
          </a:p>
          <a:p>
            <a:pPr marL="857250" lvl="1" indent="-457200">
              <a:buFontTx/>
              <a:buNone/>
            </a:pPr>
            <a:endParaRPr lang="zh-CN" altLang="en-US" sz="2000" smtClean="0"/>
          </a:p>
        </p:txBody>
      </p:sp>
      <p:sp>
        <p:nvSpPr>
          <p:cNvPr id="49156" name="Rectangle 11"/>
          <p:cNvSpPr>
            <a:spLocks noGrp="1" noChangeArrowheads="1"/>
          </p:cNvSpPr>
          <p:nvPr>
            <p:ph type="title"/>
          </p:nvPr>
        </p:nvSpPr>
        <p:spPr>
          <a:xfrm>
            <a:off x="457200" y="274638"/>
            <a:ext cx="5029200" cy="563562"/>
          </a:xfrm>
        </p:spPr>
        <p:txBody>
          <a:bodyPr/>
          <a:lstStyle/>
          <a:p>
            <a:pPr marL="577850" indent="-577850" eaLnBrk="1" hangingPunct="1">
              <a:spcAft>
                <a:spcPct val="70000"/>
              </a:spcAft>
              <a:buClr>
                <a:schemeClr val="tx2"/>
              </a:buClr>
            </a:pPr>
            <a:r>
              <a:rPr lang="zh-CN" altLang="en-US" sz="4000" smtClean="0"/>
              <a:t>数据中心相关技术</a:t>
            </a:r>
            <a:endParaRPr lang="en-US" altLang="zh-CN" sz="4000" b="1" smtClean="0"/>
          </a:p>
        </p:txBody>
      </p:sp>
      <p:sp>
        <p:nvSpPr>
          <p:cNvPr id="49157" name="灯片编号占位符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eaLnBrk="1" hangingPunct="1"/>
            <a:fld id="{2D9C31C4-86C9-4207-B555-E911B4D091EE}" type="slidenum">
              <a:rPr lang="en-US" altLang="zh-CN" baseline="0" smtClean="0"/>
              <a:pPr eaLnBrk="1" hangingPunct="1"/>
              <a:t>47</a:t>
            </a:fld>
            <a:endParaRPr lang="en-US" altLang="zh-CN" baseline="0" smtClean="0"/>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78" name="Picture 8" descr="PPT内页副本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179" name="Rectangle 11"/>
          <p:cNvSpPr>
            <a:spLocks noGrp="1" noChangeArrowheads="1"/>
          </p:cNvSpPr>
          <p:nvPr>
            <p:ph type="title"/>
          </p:nvPr>
        </p:nvSpPr>
        <p:spPr>
          <a:xfrm>
            <a:off x="457200" y="274638"/>
            <a:ext cx="5029200" cy="563562"/>
          </a:xfrm>
        </p:spPr>
        <p:txBody>
          <a:bodyPr/>
          <a:lstStyle/>
          <a:p>
            <a:pPr marL="577850" indent="-577850" eaLnBrk="1" hangingPunct="1">
              <a:spcAft>
                <a:spcPct val="70000"/>
              </a:spcAft>
              <a:buClr>
                <a:schemeClr val="tx2"/>
              </a:buClr>
            </a:pPr>
            <a:r>
              <a:rPr lang="zh-CN" altLang="en-US" sz="4000" b="1" smtClean="0">
                <a:ea typeface="楷体_GB2312"/>
                <a:cs typeface="楷体_GB2312"/>
              </a:rPr>
              <a:t>虚拟化技术</a:t>
            </a:r>
            <a:endParaRPr lang="en-US" altLang="zh-CN" sz="4000" b="1" smtClean="0"/>
          </a:p>
        </p:txBody>
      </p:sp>
      <p:sp>
        <p:nvSpPr>
          <p:cNvPr id="50180" name="灯片编号占位符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eaLnBrk="1" hangingPunct="1"/>
            <a:fld id="{A593F925-D5B2-4074-AA1F-10D892114C14}" type="slidenum">
              <a:rPr lang="en-US" altLang="zh-CN" baseline="0" smtClean="0"/>
              <a:pPr eaLnBrk="1" hangingPunct="1"/>
              <a:t>48</a:t>
            </a:fld>
            <a:endParaRPr lang="en-US" altLang="zh-CN" baseline="0" smtClean="0"/>
          </a:p>
        </p:txBody>
      </p:sp>
      <p:sp>
        <p:nvSpPr>
          <p:cNvPr id="48133" name="Rectangle 10"/>
          <p:cNvSpPr txBox="1">
            <a:spLocks noChangeArrowheads="1"/>
          </p:cNvSpPr>
          <p:nvPr/>
        </p:nvSpPr>
        <p:spPr bwMode="auto">
          <a:xfrm>
            <a:off x="381000" y="1219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pitchFamily="34" charset="0"/>
                <a:ea typeface="宋体" pitchFamily="2" charset="-122"/>
              </a:defRPr>
            </a:lvl1pPr>
            <a:lvl2pPr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a:spcBef>
                <a:spcPts val="600"/>
              </a:spcBef>
              <a:spcAft>
                <a:spcPts val="600"/>
              </a:spcAft>
              <a:buFont typeface="Wingdings" pitchFamily="2" charset="2"/>
              <a:buChar char="n"/>
            </a:pPr>
            <a:r>
              <a:rPr lang="zh-CN" altLang="en-US" sz="2400" b="1" baseline="0"/>
              <a:t>虚拟化（</a:t>
            </a:r>
            <a:r>
              <a:rPr lang="en-US" altLang="zh-CN" sz="2400" b="1" baseline="0"/>
              <a:t>Virtualization</a:t>
            </a:r>
            <a:r>
              <a:rPr lang="zh-CN" altLang="en-US" sz="2400" b="1" baseline="0"/>
              <a:t>）</a:t>
            </a:r>
          </a:p>
          <a:p>
            <a:pPr>
              <a:spcBef>
                <a:spcPts val="600"/>
              </a:spcBef>
              <a:spcAft>
                <a:spcPts val="600"/>
              </a:spcAft>
            </a:pPr>
            <a:r>
              <a:rPr lang="zh-CN" altLang="en-US" sz="2400" baseline="0"/>
              <a:t>    是将计算机物理资源如服务器、网络、内存及存储等予以抽象、转换后呈现出来，使用户可以采用比原本的组态更好的方式来应用这些资源。这些资源的新虚拟部份是不受现有资源的架设方式，地域或物理组态所限制。</a:t>
            </a:r>
            <a:endParaRPr lang="en-US" altLang="zh-CN" sz="2400" baseline="0"/>
          </a:p>
          <a:p>
            <a:pPr>
              <a:spcBef>
                <a:spcPts val="600"/>
              </a:spcBef>
              <a:spcAft>
                <a:spcPts val="600"/>
              </a:spcAft>
            </a:pPr>
            <a:endParaRPr lang="en-US" altLang="zh-CN" sz="2400" baseline="0"/>
          </a:p>
          <a:p>
            <a:pPr>
              <a:spcBef>
                <a:spcPts val="600"/>
              </a:spcBef>
              <a:spcAft>
                <a:spcPts val="600"/>
              </a:spcAft>
              <a:buFont typeface="Wingdings" pitchFamily="2" charset="2"/>
              <a:buChar char="n"/>
            </a:pPr>
            <a:r>
              <a:rPr lang="zh-CN" altLang="en-US" sz="2400" b="1" baseline="0"/>
              <a:t>包括：</a:t>
            </a:r>
            <a:endParaRPr lang="en-US" altLang="zh-CN" sz="2400" b="1" baseline="0"/>
          </a:p>
          <a:p>
            <a:pPr lvl="1">
              <a:spcBef>
                <a:spcPts val="600"/>
              </a:spcBef>
              <a:spcAft>
                <a:spcPts val="600"/>
              </a:spcAft>
              <a:buFont typeface="Wingdings" pitchFamily="2" charset="2"/>
              <a:buChar char="ü"/>
            </a:pPr>
            <a:r>
              <a:rPr lang="en-US" altLang="zh-CN" sz="2400" baseline="0"/>
              <a:t> </a:t>
            </a:r>
            <a:r>
              <a:rPr lang="zh-CN" altLang="en-US" sz="2400" baseline="0"/>
              <a:t>软件虚拟化</a:t>
            </a:r>
            <a:endParaRPr lang="en-US" altLang="zh-CN" sz="2400" baseline="0"/>
          </a:p>
          <a:p>
            <a:pPr lvl="1">
              <a:spcBef>
                <a:spcPts val="600"/>
              </a:spcBef>
              <a:spcAft>
                <a:spcPts val="600"/>
              </a:spcAft>
              <a:buFont typeface="Wingdings" pitchFamily="2" charset="2"/>
              <a:buChar char="ü"/>
            </a:pPr>
            <a:r>
              <a:rPr lang="en-US" altLang="zh-CN" sz="2400" baseline="0"/>
              <a:t> </a:t>
            </a:r>
            <a:r>
              <a:rPr lang="zh-CN" altLang="en-US" sz="2400" baseline="0"/>
              <a:t>硬件辅助虚拟化</a:t>
            </a:r>
            <a:endParaRPr lang="en-US" altLang="zh-CN" sz="2400" baseline="0"/>
          </a:p>
          <a:p>
            <a:pPr lvl="1">
              <a:spcBef>
                <a:spcPts val="600"/>
              </a:spcBef>
              <a:spcAft>
                <a:spcPts val="600"/>
              </a:spcAft>
              <a:buFont typeface="Wingdings" pitchFamily="2" charset="2"/>
              <a:buChar char="ü"/>
            </a:pPr>
            <a:r>
              <a:rPr lang="en-US" altLang="zh-CN" sz="2400" baseline="0"/>
              <a:t> </a:t>
            </a:r>
            <a:r>
              <a:rPr lang="zh-CN" altLang="en-US" sz="2400" baseline="0"/>
              <a:t>操作系统级虚拟化</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48133">
                                            <p:txEl>
                                              <p:pRg st="3" end="3"/>
                                            </p:txEl>
                                          </p:spTgt>
                                        </p:tgtEl>
                                        <p:attrNameLst>
                                          <p:attrName>style.visibility</p:attrName>
                                        </p:attrNameLst>
                                      </p:cBhvr>
                                      <p:to>
                                        <p:strVal val="visible"/>
                                      </p:to>
                                    </p:set>
                                    <p:animEffect transition="in" filter="fade">
                                      <p:cBhvr>
                                        <p:cTn id="7" dur="500"/>
                                        <p:tgtEl>
                                          <p:spTgt spid="48133">
                                            <p:txEl>
                                              <p:pRg st="3" end="3"/>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8133">
                                            <p:txEl>
                                              <p:pRg st="4" end="4"/>
                                            </p:txEl>
                                          </p:spTgt>
                                        </p:tgtEl>
                                        <p:attrNameLst>
                                          <p:attrName>style.visibility</p:attrName>
                                        </p:attrNameLst>
                                      </p:cBhvr>
                                      <p:to>
                                        <p:strVal val="visible"/>
                                      </p:to>
                                    </p:set>
                                    <p:animEffect transition="in" filter="fade">
                                      <p:cBhvr>
                                        <p:cTn id="10" dur="500"/>
                                        <p:tgtEl>
                                          <p:spTgt spid="48133">
                                            <p:txEl>
                                              <p:pRg st="4" end="4"/>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48133">
                                            <p:txEl>
                                              <p:pRg st="5" end="5"/>
                                            </p:txEl>
                                          </p:spTgt>
                                        </p:tgtEl>
                                        <p:attrNameLst>
                                          <p:attrName>style.visibility</p:attrName>
                                        </p:attrNameLst>
                                      </p:cBhvr>
                                      <p:to>
                                        <p:strVal val="visible"/>
                                      </p:to>
                                    </p:set>
                                    <p:animEffect transition="in" filter="fade">
                                      <p:cBhvr>
                                        <p:cTn id="13" dur="500"/>
                                        <p:tgtEl>
                                          <p:spTgt spid="48133">
                                            <p:txEl>
                                              <p:pRg st="5" end="5"/>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48133">
                                            <p:txEl>
                                              <p:pRg st="6" end="6"/>
                                            </p:txEl>
                                          </p:spTgt>
                                        </p:tgtEl>
                                        <p:attrNameLst>
                                          <p:attrName>style.visibility</p:attrName>
                                        </p:attrNameLst>
                                      </p:cBhvr>
                                      <p:to>
                                        <p:strVal val="visible"/>
                                      </p:to>
                                    </p:set>
                                    <p:animEffect transition="in" filter="fade">
                                      <p:cBhvr>
                                        <p:cTn id="16" dur="500"/>
                                        <p:tgtEl>
                                          <p:spTgt spid="4813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02" name="Picture 8" descr="PPT内页副本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5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03" name="Rectangle 11"/>
          <p:cNvSpPr>
            <a:spLocks noGrp="1" noChangeArrowheads="1"/>
          </p:cNvSpPr>
          <p:nvPr>
            <p:ph type="title"/>
          </p:nvPr>
        </p:nvSpPr>
        <p:spPr>
          <a:xfrm>
            <a:off x="457200" y="274638"/>
            <a:ext cx="5029200" cy="563562"/>
          </a:xfrm>
        </p:spPr>
        <p:txBody>
          <a:bodyPr/>
          <a:lstStyle/>
          <a:p>
            <a:pPr marL="577850" indent="-577850" eaLnBrk="1" hangingPunct="1">
              <a:spcAft>
                <a:spcPct val="70000"/>
              </a:spcAft>
              <a:buClr>
                <a:schemeClr val="tx2"/>
              </a:buClr>
            </a:pPr>
            <a:r>
              <a:rPr lang="zh-CN" altLang="en-US" sz="4000" b="1" smtClean="0">
                <a:ea typeface="楷体_GB2312"/>
                <a:cs typeface="楷体_GB2312"/>
              </a:rPr>
              <a:t>虚拟化技术</a:t>
            </a:r>
            <a:endParaRPr lang="en-US" altLang="zh-CN" sz="4000" b="1" smtClean="0"/>
          </a:p>
        </p:txBody>
      </p:sp>
      <p:sp>
        <p:nvSpPr>
          <p:cNvPr id="51204" name="灯片编号占位符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eaLnBrk="1" hangingPunct="1"/>
            <a:fld id="{50AEDAA7-87E4-46AB-8B93-17D581ABC953}" type="slidenum">
              <a:rPr lang="en-US" altLang="zh-CN" baseline="0" smtClean="0"/>
              <a:pPr eaLnBrk="1" hangingPunct="1"/>
              <a:t>49</a:t>
            </a:fld>
            <a:endParaRPr lang="en-US" altLang="zh-CN" baseline="0" smtClean="0"/>
          </a:p>
        </p:txBody>
      </p:sp>
      <p:grpSp>
        <p:nvGrpSpPr>
          <p:cNvPr id="49157" name="Group 4"/>
          <p:cNvGrpSpPr>
            <a:grpSpLocks/>
          </p:cNvGrpSpPr>
          <p:nvPr/>
        </p:nvGrpSpPr>
        <p:grpSpPr bwMode="auto">
          <a:xfrm>
            <a:off x="679450" y="1204913"/>
            <a:ext cx="4260850" cy="2376487"/>
            <a:chOff x="196" y="95"/>
            <a:chExt cx="2872" cy="1872"/>
          </a:xfrm>
        </p:grpSpPr>
        <p:sp>
          <p:nvSpPr>
            <p:cNvPr id="51256" name="Freeform 5"/>
            <p:cNvSpPr>
              <a:spLocks/>
            </p:cNvSpPr>
            <p:nvPr/>
          </p:nvSpPr>
          <p:spPr bwMode="auto">
            <a:xfrm>
              <a:off x="1235" y="99"/>
              <a:ext cx="803" cy="1868"/>
            </a:xfrm>
            <a:custGeom>
              <a:avLst/>
              <a:gdLst>
                <a:gd name="T0" fmla="*/ 3927 w 540"/>
                <a:gd name="T1" fmla="*/ 6854 h 1345"/>
                <a:gd name="T2" fmla="*/ 3927 w 540"/>
                <a:gd name="T3" fmla="*/ 6871 h 1345"/>
                <a:gd name="T4" fmla="*/ 3923 w 540"/>
                <a:gd name="T5" fmla="*/ 6889 h 1345"/>
                <a:gd name="T6" fmla="*/ 3914 w 540"/>
                <a:gd name="T7" fmla="*/ 6898 h 1345"/>
                <a:gd name="T8" fmla="*/ 3914 w 540"/>
                <a:gd name="T9" fmla="*/ 6910 h 1345"/>
                <a:gd name="T10" fmla="*/ 3908 w 540"/>
                <a:gd name="T11" fmla="*/ 6911 h 1345"/>
                <a:gd name="T12" fmla="*/ 3896 w 540"/>
                <a:gd name="T13" fmla="*/ 6919 h 1345"/>
                <a:gd name="T14" fmla="*/ 3896 w 540"/>
                <a:gd name="T15" fmla="*/ 6929 h 1345"/>
                <a:gd name="T16" fmla="*/ 3895 w 540"/>
                <a:gd name="T17" fmla="*/ 6936 h 1345"/>
                <a:gd name="T18" fmla="*/ 3883 w 540"/>
                <a:gd name="T19" fmla="*/ 6939 h 1345"/>
                <a:gd name="T20" fmla="*/ 3877 w 540"/>
                <a:gd name="T21" fmla="*/ 6946 h 1345"/>
                <a:gd name="T22" fmla="*/ 3868 w 540"/>
                <a:gd name="T23" fmla="*/ 6946 h 1345"/>
                <a:gd name="T24" fmla="*/ 3863 w 540"/>
                <a:gd name="T25" fmla="*/ 6950 h 1345"/>
                <a:gd name="T26" fmla="*/ 3854 w 540"/>
                <a:gd name="T27" fmla="*/ 6950 h 1345"/>
                <a:gd name="T28" fmla="*/ 3837 w 540"/>
                <a:gd name="T29" fmla="*/ 6950 h 1345"/>
                <a:gd name="T30" fmla="*/ 88 w 540"/>
                <a:gd name="T31" fmla="*/ 6950 h 1345"/>
                <a:gd name="T32" fmla="*/ 80 w 540"/>
                <a:gd name="T33" fmla="*/ 6950 h 1345"/>
                <a:gd name="T34" fmla="*/ 73 w 540"/>
                <a:gd name="T35" fmla="*/ 6950 h 1345"/>
                <a:gd name="T36" fmla="*/ 59 w 540"/>
                <a:gd name="T37" fmla="*/ 6946 h 1345"/>
                <a:gd name="T38" fmla="*/ 49 w 540"/>
                <a:gd name="T39" fmla="*/ 6946 h 1345"/>
                <a:gd name="T40" fmla="*/ 42 w 540"/>
                <a:gd name="T41" fmla="*/ 6939 h 1345"/>
                <a:gd name="T42" fmla="*/ 33 w 540"/>
                <a:gd name="T43" fmla="*/ 6936 h 1345"/>
                <a:gd name="T44" fmla="*/ 33 w 540"/>
                <a:gd name="T45" fmla="*/ 6929 h 1345"/>
                <a:gd name="T46" fmla="*/ 28 w 540"/>
                <a:gd name="T47" fmla="*/ 6919 h 1345"/>
                <a:gd name="T48" fmla="*/ 19 w 540"/>
                <a:gd name="T49" fmla="*/ 6911 h 1345"/>
                <a:gd name="T50" fmla="*/ 13 w 540"/>
                <a:gd name="T51" fmla="*/ 6910 h 1345"/>
                <a:gd name="T52" fmla="*/ 13 w 540"/>
                <a:gd name="T53" fmla="*/ 6898 h 1345"/>
                <a:gd name="T54" fmla="*/ 1 w 540"/>
                <a:gd name="T55" fmla="*/ 6889 h 1345"/>
                <a:gd name="T56" fmla="*/ 1 w 540"/>
                <a:gd name="T57" fmla="*/ 6871 h 1345"/>
                <a:gd name="T58" fmla="*/ 0 w 540"/>
                <a:gd name="T59" fmla="*/ 6854 h 1345"/>
                <a:gd name="T60" fmla="*/ 0 w 540"/>
                <a:gd name="T61" fmla="*/ 96 h 1345"/>
                <a:gd name="T62" fmla="*/ 1 w 540"/>
                <a:gd name="T63" fmla="*/ 83 h 1345"/>
                <a:gd name="T64" fmla="*/ 1 w 540"/>
                <a:gd name="T65" fmla="*/ 64 h 1345"/>
                <a:gd name="T66" fmla="*/ 13 w 540"/>
                <a:gd name="T67" fmla="*/ 50 h 1345"/>
                <a:gd name="T68" fmla="*/ 13 w 540"/>
                <a:gd name="T69" fmla="*/ 46 h 1345"/>
                <a:gd name="T70" fmla="*/ 19 w 540"/>
                <a:gd name="T71" fmla="*/ 36 h 1345"/>
                <a:gd name="T72" fmla="*/ 28 w 540"/>
                <a:gd name="T73" fmla="*/ 29 h 1345"/>
                <a:gd name="T74" fmla="*/ 33 w 540"/>
                <a:gd name="T75" fmla="*/ 21 h 1345"/>
                <a:gd name="T76" fmla="*/ 33 w 540"/>
                <a:gd name="T77" fmla="*/ 15 h 1345"/>
                <a:gd name="T78" fmla="*/ 42 w 540"/>
                <a:gd name="T79" fmla="*/ 11 h 1345"/>
                <a:gd name="T80" fmla="*/ 49 w 540"/>
                <a:gd name="T81" fmla="*/ 1 h 1345"/>
                <a:gd name="T82" fmla="*/ 59 w 540"/>
                <a:gd name="T83" fmla="*/ 1 h 1345"/>
                <a:gd name="T84" fmla="*/ 73 w 540"/>
                <a:gd name="T85" fmla="*/ 0 h 1345"/>
                <a:gd name="T86" fmla="*/ 80 w 540"/>
                <a:gd name="T87" fmla="*/ 0 h 1345"/>
                <a:gd name="T88" fmla="*/ 88 w 540"/>
                <a:gd name="T89" fmla="*/ 0 h 1345"/>
                <a:gd name="T90" fmla="*/ 3837 w 540"/>
                <a:gd name="T91" fmla="*/ 0 h 1345"/>
                <a:gd name="T92" fmla="*/ 3854 w 540"/>
                <a:gd name="T93" fmla="*/ 0 h 1345"/>
                <a:gd name="T94" fmla="*/ 3863 w 540"/>
                <a:gd name="T95" fmla="*/ 0 h 1345"/>
                <a:gd name="T96" fmla="*/ 3868 w 540"/>
                <a:gd name="T97" fmla="*/ 1 h 1345"/>
                <a:gd name="T98" fmla="*/ 3877 w 540"/>
                <a:gd name="T99" fmla="*/ 1 h 1345"/>
                <a:gd name="T100" fmla="*/ 3883 w 540"/>
                <a:gd name="T101" fmla="*/ 11 h 1345"/>
                <a:gd name="T102" fmla="*/ 3895 w 540"/>
                <a:gd name="T103" fmla="*/ 15 h 1345"/>
                <a:gd name="T104" fmla="*/ 3896 w 540"/>
                <a:gd name="T105" fmla="*/ 21 h 1345"/>
                <a:gd name="T106" fmla="*/ 3896 w 540"/>
                <a:gd name="T107" fmla="*/ 29 h 1345"/>
                <a:gd name="T108" fmla="*/ 3908 w 540"/>
                <a:gd name="T109" fmla="*/ 36 h 1345"/>
                <a:gd name="T110" fmla="*/ 3914 w 540"/>
                <a:gd name="T111" fmla="*/ 46 h 1345"/>
                <a:gd name="T112" fmla="*/ 3914 w 540"/>
                <a:gd name="T113" fmla="*/ 50 h 1345"/>
                <a:gd name="T114" fmla="*/ 3923 w 540"/>
                <a:gd name="T115" fmla="*/ 64 h 1345"/>
                <a:gd name="T116" fmla="*/ 3927 w 540"/>
                <a:gd name="T117" fmla="*/ 83 h 1345"/>
                <a:gd name="T118" fmla="*/ 3927 w 540"/>
                <a:gd name="T119" fmla="*/ 96 h 1345"/>
                <a:gd name="T120" fmla="*/ 3927 w 540"/>
                <a:gd name="T121" fmla="*/ 6854 h 1345"/>
                <a:gd name="T122" fmla="*/ 3927 w 540"/>
                <a:gd name="T123" fmla="*/ 6854 h 1345"/>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540"/>
                <a:gd name="T187" fmla="*/ 0 h 1345"/>
                <a:gd name="T188" fmla="*/ 540 w 540"/>
                <a:gd name="T189" fmla="*/ 1345 h 1345"/>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540" h="1345">
                  <a:moveTo>
                    <a:pt x="540" y="1326"/>
                  </a:moveTo>
                  <a:lnTo>
                    <a:pt x="540" y="1330"/>
                  </a:lnTo>
                  <a:lnTo>
                    <a:pt x="539" y="1333"/>
                  </a:lnTo>
                  <a:lnTo>
                    <a:pt x="538" y="1335"/>
                  </a:lnTo>
                  <a:lnTo>
                    <a:pt x="538" y="1337"/>
                  </a:lnTo>
                  <a:lnTo>
                    <a:pt x="537" y="1338"/>
                  </a:lnTo>
                  <a:lnTo>
                    <a:pt x="536" y="1339"/>
                  </a:lnTo>
                  <a:lnTo>
                    <a:pt x="536" y="1341"/>
                  </a:lnTo>
                  <a:lnTo>
                    <a:pt x="535" y="1342"/>
                  </a:lnTo>
                  <a:lnTo>
                    <a:pt x="534" y="1343"/>
                  </a:lnTo>
                  <a:lnTo>
                    <a:pt x="533" y="1344"/>
                  </a:lnTo>
                  <a:lnTo>
                    <a:pt x="532" y="1344"/>
                  </a:lnTo>
                  <a:lnTo>
                    <a:pt x="531" y="1345"/>
                  </a:lnTo>
                  <a:lnTo>
                    <a:pt x="530" y="1345"/>
                  </a:lnTo>
                  <a:lnTo>
                    <a:pt x="528" y="1345"/>
                  </a:lnTo>
                  <a:lnTo>
                    <a:pt x="12" y="1345"/>
                  </a:lnTo>
                  <a:lnTo>
                    <a:pt x="11" y="1345"/>
                  </a:lnTo>
                  <a:lnTo>
                    <a:pt x="10" y="1345"/>
                  </a:lnTo>
                  <a:lnTo>
                    <a:pt x="8" y="1344"/>
                  </a:lnTo>
                  <a:lnTo>
                    <a:pt x="7" y="1344"/>
                  </a:lnTo>
                  <a:lnTo>
                    <a:pt x="6" y="1343"/>
                  </a:lnTo>
                  <a:lnTo>
                    <a:pt x="5" y="1342"/>
                  </a:lnTo>
                  <a:lnTo>
                    <a:pt x="5" y="1341"/>
                  </a:lnTo>
                  <a:lnTo>
                    <a:pt x="4" y="1339"/>
                  </a:lnTo>
                  <a:lnTo>
                    <a:pt x="3" y="1338"/>
                  </a:lnTo>
                  <a:lnTo>
                    <a:pt x="2" y="1337"/>
                  </a:lnTo>
                  <a:lnTo>
                    <a:pt x="2" y="1335"/>
                  </a:lnTo>
                  <a:lnTo>
                    <a:pt x="1" y="1333"/>
                  </a:lnTo>
                  <a:lnTo>
                    <a:pt x="1" y="1330"/>
                  </a:lnTo>
                  <a:lnTo>
                    <a:pt x="0" y="1326"/>
                  </a:lnTo>
                  <a:lnTo>
                    <a:pt x="0" y="19"/>
                  </a:lnTo>
                  <a:lnTo>
                    <a:pt x="1" y="16"/>
                  </a:lnTo>
                  <a:lnTo>
                    <a:pt x="1" y="12"/>
                  </a:lnTo>
                  <a:lnTo>
                    <a:pt x="2" y="10"/>
                  </a:lnTo>
                  <a:lnTo>
                    <a:pt x="2" y="9"/>
                  </a:lnTo>
                  <a:lnTo>
                    <a:pt x="3" y="7"/>
                  </a:lnTo>
                  <a:lnTo>
                    <a:pt x="4" y="6"/>
                  </a:lnTo>
                  <a:lnTo>
                    <a:pt x="5" y="4"/>
                  </a:lnTo>
                  <a:lnTo>
                    <a:pt x="5" y="3"/>
                  </a:lnTo>
                  <a:lnTo>
                    <a:pt x="6" y="2"/>
                  </a:lnTo>
                  <a:lnTo>
                    <a:pt x="7" y="1"/>
                  </a:lnTo>
                  <a:lnTo>
                    <a:pt x="8" y="1"/>
                  </a:lnTo>
                  <a:lnTo>
                    <a:pt x="10" y="0"/>
                  </a:lnTo>
                  <a:lnTo>
                    <a:pt x="11" y="0"/>
                  </a:lnTo>
                  <a:lnTo>
                    <a:pt x="12" y="0"/>
                  </a:lnTo>
                  <a:lnTo>
                    <a:pt x="528" y="0"/>
                  </a:lnTo>
                  <a:lnTo>
                    <a:pt x="530" y="0"/>
                  </a:lnTo>
                  <a:lnTo>
                    <a:pt x="531" y="0"/>
                  </a:lnTo>
                  <a:lnTo>
                    <a:pt x="532" y="1"/>
                  </a:lnTo>
                  <a:lnTo>
                    <a:pt x="533" y="1"/>
                  </a:lnTo>
                  <a:lnTo>
                    <a:pt x="534" y="2"/>
                  </a:lnTo>
                  <a:lnTo>
                    <a:pt x="535" y="3"/>
                  </a:lnTo>
                  <a:lnTo>
                    <a:pt x="536" y="4"/>
                  </a:lnTo>
                  <a:lnTo>
                    <a:pt x="536" y="6"/>
                  </a:lnTo>
                  <a:lnTo>
                    <a:pt x="537" y="7"/>
                  </a:lnTo>
                  <a:lnTo>
                    <a:pt x="538" y="9"/>
                  </a:lnTo>
                  <a:lnTo>
                    <a:pt x="538" y="10"/>
                  </a:lnTo>
                  <a:lnTo>
                    <a:pt x="539" y="12"/>
                  </a:lnTo>
                  <a:lnTo>
                    <a:pt x="540" y="16"/>
                  </a:lnTo>
                  <a:lnTo>
                    <a:pt x="540" y="19"/>
                  </a:lnTo>
                  <a:lnTo>
                    <a:pt x="540" y="1326"/>
                  </a:lnTo>
                  <a:close/>
                </a:path>
              </a:pathLst>
            </a:custGeom>
            <a:gradFill rotWithShape="0">
              <a:gsLst>
                <a:gs pos="0">
                  <a:srgbClr val="043356"/>
                </a:gs>
                <a:gs pos="100000">
                  <a:srgbClr val="086EBA"/>
                </a:gs>
              </a:gsLst>
              <a:lin ang="18900000" scaled="1"/>
            </a:gradFill>
            <a:ln>
              <a:noFill/>
            </a:ln>
            <a:extLst>
              <a:ext uri="{91240B29-F687-4F45-9708-019B960494DF}">
                <a14:hiddenLine xmlns:a14="http://schemas.microsoft.com/office/drawing/2010/main" w="3175">
                  <a:solidFill>
                    <a:srgbClr val="000000"/>
                  </a:solidFill>
                  <a:round/>
                  <a:headEnd/>
                  <a:tailEnd/>
                </a14:hiddenLine>
              </a:ext>
            </a:extLst>
          </p:spPr>
          <p:txBody>
            <a:bodyPr/>
            <a:lstStyle/>
            <a:p>
              <a:endParaRPr lang="zh-CN" altLang="en-US"/>
            </a:p>
          </p:txBody>
        </p:sp>
        <p:sp>
          <p:nvSpPr>
            <p:cNvPr id="51257" name="Freeform 6"/>
            <p:cNvSpPr>
              <a:spLocks/>
            </p:cNvSpPr>
            <p:nvPr/>
          </p:nvSpPr>
          <p:spPr bwMode="auto">
            <a:xfrm>
              <a:off x="2172" y="99"/>
              <a:ext cx="849" cy="1863"/>
            </a:xfrm>
            <a:custGeom>
              <a:avLst/>
              <a:gdLst>
                <a:gd name="T0" fmla="*/ 5188 w 540"/>
                <a:gd name="T1" fmla="*/ 6755 h 1345"/>
                <a:gd name="T2" fmla="*/ 5188 w 540"/>
                <a:gd name="T3" fmla="*/ 6776 h 1345"/>
                <a:gd name="T4" fmla="*/ 5176 w 540"/>
                <a:gd name="T5" fmla="*/ 6795 h 1345"/>
                <a:gd name="T6" fmla="*/ 5169 w 540"/>
                <a:gd name="T7" fmla="*/ 6805 h 1345"/>
                <a:gd name="T8" fmla="*/ 5169 w 540"/>
                <a:gd name="T9" fmla="*/ 6813 h 1345"/>
                <a:gd name="T10" fmla="*/ 5157 w 540"/>
                <a:gd name="T11" fmla="*/ 6823 h 1345"/>
                <a:gd name="T12" fmla="*/ 5149 w 540"/>
                <a:gd name="T13" fmla="*/ 6826 h 1345"/>
                <a:gd name="T14" fmla="*/ 5149 w 540"/>
                <a:gd name="T15" fmla="*/ 6831 h 1345"/>
                <a:gd name="T16" fmla="*/ 5136 w 540"/>
                <a:gd name="T17" fmla="*/ 6836 h 1345"/>
                <a:gd name="T18" fmla="*/ 5135 w 540"/>
                <a:gd name="T19" fmla="*/ 6844 h 1345"/>
                <a:gd name="T20" fmla="*/ 5122 w 540"/>
                <a:gd name="T21" fmla="*/ 6845 h 1345"/>
                <a:gd name="T22" fmla="*/ 5107 w 540"/>
                <a:gd name="T23" fmla="*/ 6854 h 1345"/>
                <a:gd name="T24" fmla="*/ 5102 w 540"/>
                <a:gd name="T25" fmla="*/ 6854 h 1345"/>
                <a:gd name="T26" fmla="*/ 5092 w 540"/>
                <a:gd name="T27" fmla="*/ 6856 h 1345"/>
                <a:gd name="T28" fmla="*/ 5072 w 540"/>
                <a:gd name="T29" fmla="*/ 6856 h 1345"/>
                <a:gd name="T30" fmla="*/ 116 w 540"/>
                <a:gd name="T31" fmla="*/ 6856 h 1345"/>
                <a:gd name="T32" fmla="*/ 104 w 540"/>
                <a:gd name="T33" fmla="*/ 6856 h 1345"/>
                <a:gd name="T34" fmla="*/ 96 w 540"/>
                <a:gd name="T35" fmla="*/ 6854 h 1345"/>
                <a:gd name="T36" fmla="*/ 77 w 540"/>
                <a:gd name="T37" fmla="*/ 6854 h 1345"/>
                <a:gd name="T38" fmla="*/ 66 w 540"/>
                <a:gd name="T39" fmla="*/ 6845 h 1345"/>
                <a:gd name="T40" fmla="*/ 55 w 540"/>
                <a:gd name="T41" fmla="*/ 6844 h 1345"/>
                <a:gd name="T42" fmla="*/ 49 w 540"/>
                <a:gd name="T43" fmla="*/ 6836 h 1345"/>
                <a:gd name="T44" fmla="*/ 49 w 540"/>
                <a:gd name="T45" fmla="*/ 6831 h 1345"/>
                <a:gd name="T46" fmla="*/ 35 w 540"/>
                <a:gd name="T47" fmla="*/ 6826 h 1345"/>
                <a:gd name="T48" fmla="*/ 31 w 540"/>
                <a:gd name="T49" fmla="*/ 6823 h 1345"/>
                <a:gd name="T50" fmla="*/ 20 w 540"/>
                <a:gd name="T51" fmla="*/ 6813 h 1345"/>
                <a:gd name="T52" fmla="*/ 20 w 540"/>
                <a:gd name="T53" fmla="*/ 6805 h 1345"/>
                <a:gd name="T54" fmla="*/ 13 w 540"/>
                <a:gd name="T55" fmla="*/ 6795 h 1345"/>
                <a:gd name="T56" fmla="*/ 13 w 540"/>
                <a:gd name="T57" fmla="*/ 6776 h 1345"/>
                <a:gd name="T58" fmla="*/ 0 w 540"/>
                <a:gd name="T59" fmla="*/ 6755 h 1345"/>
                <a:gd name="T60" fmla="*/ 0 w 540"/>
                <a:gd name="T61" fmla="*/ 96 h 1345"/>
                <a:gd name="T62" fmla="*/ 13 w 540"/>
                <a:gd name="T63" fmla="*/ 76 h 1345"/>
                <a:gd name="T64" fmla="*/ 13 w 540"/>
                <a:gd name="T65" fmla="*/ 64 h 1345"/>
                <a:gd name="T66" fmla="*/ 20 w 540"/>
                <a:gd name="T67" fmla="*/ 50 h 1345"/>
                <a:gd name="T68" fmla="*/ 20 w 540"/>
                <a:gd name="T69" fmla="*/ 40 h 1345"/>
                <a:gd name="T70" fmla="*/ 31 w 540"/>
                <a:gd name="T71" fmla="*/ 36 h 1345"/>
                <a:gd name="T72" fmla="*/ 35 w 540"/>
                <a:gd name="T73" fmla="*/ 26 h 1345"/>
                <a:gd name="T74" fmla="*/ 49 w 540"/>
                <a:gd name="T75" fmla="*/ 21 h 1345"/>
                <a:gd name="T76" fmla="*/ 49 w 540"/>
                <a:gd name="T77" fmla="*/ 15 h 1345"/>
                <a:gd name="T78" fmla="*/ 55 w 540"/>
                <a:gd name="T79" fmla="*/ 11 h 1345"/>
                <a:gd name="T80" fmla="*/ 66 w 540"/>
                <a:gd name="T81" fmla="*/ 1 h 1345"/>
                <a:gd name="T82" fmla="*/ 77 w 540"/>
                <a:gd name="T83" fmla="*/ 0 h 1345"/>
                <a:gd name="T84" fmla="*/ 96 w 540"/>
                <a:gd name="T85" fmla="*/ 0 h 1345"/>
                <a:gd name="T86" fmla="*/ 104 w 540"/>
                <a:gd name="T87" fmla="*/ 0 h 1345"/>
                <a:gd name="T88" fmla="*/ 116 w 540"/>
                <a:gd name="T89" fmla="*/ 0 h 1345"/>
                <a:gd name="T90" fmla="*/ 5072 w 540"/>
                <a:gd name="T91" fmla="*/ 0 h 1345"/>
                <a:gd name="T92" fmla="*/ 5092 w 540"/>
                <a:gd name="T93" fmla="*/ 0 h 1345"/>
                <a:gd name="T94" fmla="*/ 5102 w 540"/>
                <a:gd name="T95" fmla="*/ 0 h 1345"/>
                <a:gd name="T96" fmla="*/ 5107 w 540"/>
                <a:gd name="T97" fmla="*/ 0 h 1345"/>
                <a:gd name="T98" fmla="*/ 5122 w 540"/>
                <a:gd name="T99" fmla="*/ 1 h 1345"/>
                <a:gd name="T100" fmla="*/ 5135 w 540"/>
                <a:gd name="T101" fmla="*/ 11 h 1345"/>
                <a:gd name="T102" fmla="*/ 5136 w 540"/>
                <a:gd name="T103" fmla="*/ 15 h 1345"/>
                <a:gd name="T104" fmla="*/ 5149 w 540"/>
                <a:gd name="T105" fmla="*/ 21 h 1345"/>
                <a:gd name="T106" fmla="*/ 5149 w 540"/>
                <a:gd name="T107" fmla="*/ 26 h 1345"/>
                <a:gd name="T108" fmla="*/ 5157 w 540"/>
                <a:gd name="T109" fmla="*/ 36 h 1345"/>
                <a:gd name="T110" fmla="*/ 5169 w 540"/>
                <a:gd name="T111" fmla="*/ 40 h 1345"/>
                <a:gd name="T112" fmla="*/ 5169 w 540"/>
                <a:gd name="T113" fmla="*/ 50 h 1345"/>
                <a:gd name="T114" fmla="*/ 5176 w 540"/>
                <a:gd name="T115" fmla="*/ 64 h 1345"/>
                <a:gd name="T116" fmla="*/ 5188 w 540"/>
                <a:gd name="T117" fmla="*/ 76 h 1345"/>
                <a:gd name="T118" fmla="*/ 5188 w 540"/>
                <a:gd name="T119" fmla="*/ 96 h 1345"/>
                <a:gd name="T120" fmla="*/ 5188 w 540"/>
                <a:gd name="T121" fmla="*/ 6755 h 1345"/>
                <a:gd name="T122" fmla="*/ 5188 w 540"/>
                <a:gd name="T123" fmla="*/ 6755 h 1345"/>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540"/>
                <a:gd name="T187" fmla="*/ 0 h 1345"/>
                <a:gd name="T188" fmla="*/ 540 w 540"/>
                <a:gd name="T189" fmla="*/ 1345 h 1345"/>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540" h="1345">
                  <a:moveTo>
                    <a:pt x="540" y="1325"/>
                  </a:moveTo>
                  <a:lnTo>
                    <a:pt x="540" y="1329"/>
                  </a:lnTo>
                  <a:lnTo>
                    <a:pt x="539" y="1333"/>
                  </a:lnTo>
                  <a:lnTo>
                    <a:pt x="538" y="1335"/>
                  </a:lnTo>
                  <a:lnTo>
                    <a:pt x="538" y="1336"/>
                  </a:lnTo>
                  <a:lnTo>
                    <a:pt x="537" y="1338"/>
                  </a:lnTo>
                  <a:lnTo>
                    <a:pt x="536" y="1339"/>
                  </a:lnTo>
                  <a:lnTo>
                    <a:pt x="536" y="1340"/>
                  </a:lnTo>
                  <a:lnTo>
                    <a:pt x="535" y="1341"/>
                  </a:lnTo>
                  <a:lnTo>
                    <a:pt x="534" y="1342"/>
                  </a:lnTo>
                  <a:lnTo>
                    <a:pt x="533" y="1343"/>
                  </a:lnTo>
                  <a:lnTo>
                    <a:pt x="532" y="1344"/>
                  </a:lnTo>
                  <a:lnTo>
                    <a:pt x="531" y="1344"/>
                  </a:lnTo>
                  <a:lnTo>
                    <a:pt x="530" y="1345"/>
                  </a:lnTo>
                  <a:lnTo>
                    <a:pt x="528" y="1345"/>
                  </a:lnTo>
                  <a:lnTo>
                    <a:pt x="12" y="1345"/>
                  </a:lnTo>
                  <a:lnTo>
                    <a:pt x="11" y="1345"/>
                  </a:lnTo>
                  <a:lnTo>
                    <a:pt x="10" y="1344"/>
                  </a:lnTo>
                  <a:lnTo>
                    <a:pt x="8" y="1344"/>
                  </a:lnTo>
                  <a:lnTo>
                    <a:pt x="7" y="1343"/>
                  </a:lnTo>
                  <a:lnTo>
                    <a:pt x="6" y="1342"/>
                  </a:lnTo>
                  <a:lnTo>
                    <a:pt x="5" y="1341"/>
                  </a:lnTo>
                  <a:lnTo>
                    <a:pt x="5" y="1340"/>
                  </a:lnTo>
                  <a:lnTo>
                    <a:pt x="4" y="1339"/>
                  </a:lnTo>
                  <a:lnTo>
                    <a:pt x="3" y="1338"/>
                  </a:lnTo>
                  <a:lnTo>
                    <a:pt x="2" y="1336"/>
                  </a:lnTo>
                  <a:lnTo>
                    <a:pt x="2" y="1335"/>
                  </a:lnTo>
                  <a:lnTo>
                    <a:pt x="1" y="1333"/>
                  </a:lnTo>
                  <a:lnTo>
                    <a:pt x="1" y="1329"/>
                  </a:lnTo>
                  <a:lnTo>
                    <a:pt x="0" y="1325"/>
                  </a:lnTo>
                  <a:lnTo>
                    <a:pt x="0" y="19"/>
                  </a:lnTo>
                  <a:lnTo>
                    <a:pt x="1" y="15"/>
                  </a:lnTo>
                  <a:lnTo>
                    <a:pt x="1" y="12"/>
                  </a:lnTo>
                  <a:lnTo>
                    <a:pt x="2" y="10"/>
                  </a:lnTo>
                  <a:lnTo>
                    <a:pt x="2" y="8"/>
                  </a:lnTo>
                  <a:lnTo>
                    <a:pt x="3" y="7"/>
                  </a:lnTo>
                  <a:lnTo>
                    <a:pt x="4" y="5"/>
                  </a:lnTo>
                  <a:lnTo>
                    <a:pt x="5" y="4"/>
                  </a:lnTo>
                  <a:lnTo>
                    <a:pt x="5" y="3"/>
                  </a:lnTo>
                  <a:lnTo>
                    <a:pt x="6" y="2"/>
                  </a:lnTo>
                  <a:lnTo>
                    <a:pt x="7" y="1"/>
                  </a:lnTo>
                  <a:lnTo>
                    <a:pt x="8" y="0"/>
                  </a:lnTo>
                  <a:lnTo>
                    <a:pt x="10" y="0"/>
                  </a:lnTo>
                  <a:lnTo>
                    <a:pt x="11" y="0"/>
                  </a:lnTo>
                  <a:lnTo>
                    <a:pt x="12" y="0"/>
                  </a:lnTo>
                  <a:lnTo>
                    <a:pt x="528" y="0"/>
                  </a:lnTo>
                  <a:lnTo>
                    <a:pt x="530" y="0"/>
                  </a:lnTo>
                  <a:lnTo>
                    <a:pt x="531" y="0"/>
                  </a:lnTo>
                  <a:lnTo>
                    <a:pt x="532" y="0"/>
                  </a:lnTo>
                  <a:lnTo>
                    <a:pt x="533" y="1"/>
                  </a:lnTo>
                  <a:lnTo>
                    <a:pt x="534" y="2"/>
                  </a:lnTo>
                  <a:lnTo>
                    <a:pt x="535" y="3"/>
                  </a:lnTo>
                  <a:lnTo>
                    <a:pt x="536" y="4"/>
                  </a:lnTo>
                  <a:lnTo>
                    <a:pt x="536" y="5"/>
                  </a:lnTo>
                  <a:lnTo>
                    <a:pt x="537" y="7"/>
                  </a:lnTo>
                  <a:lnTo>
                    <a:pt x="538" y="8"/>
                  </a:lnTo>
                  <a:lnTo>
                    <a:pt x="538" y="10"/>
                  </a:lnTo>
                  <a:lnTo>
                    <a:pt x="539" y="12"/>
                  </a:lnTo>
                  <a:lnTo>
                    <a:pt x="540" y="15"/>
                  </a:lnTo>
                  <a:lnTo>
                    <a:pt x="540" y="19"/>
                  </a:lnTo>
                  <a:lnTo>
                    <a:pt x="540" y="1325"/>
                  </a:lnTo>
                  <a:close/>
                </a:path>
              </a:pathLst>
            </a:custGeom>
            <a:gradFill rotWithShape="0">
              <a:gsLst>
                <a:gs pos="0">
                  <a:srgbClr val="043356"/>
                </a:gs>
                <a:gs pos="100000">
                  <a:srgbClr val="086EBA"/>
                </a:gs>
              </a:gsLst>
              <a:lin ang="18900000" scaled="1"/>
            </a:gradFill>
            <a:ln>
              <a:noFill/>
            </a:ln>
            <a:extLst>
              <a:ext uri="{91240B29-F687-4F45-9708-019B960494DF}">
                <a14:hiddenLine xmlns:a14="http://schemas.microsoft.com/office/drawing/2010/main" w="3175">
                  <a:solidFill>
                    <a:srgbClr val="000000"/>
                  </a:solidFill>
                  <a:round/>
                  <a:headEnd/>
                  <a:tailEnd/>
                </a14:hiddenLine>
              </a:ext>
            </a:extLst>
          </p:spPr>
          <p:txBody>
            <a:bodyPr/>
            <a:lstStyle/>
            <a:p>
              <a:endParaRPr lang="zh-CN" altLang="en-US"/>
            </a:p>
          </p:txBody>
        </p:sp>
        <p:sp>
          <p:nvSpPr>
            <p:cNvPr id="51258" name="Freeform 7"/>
            <p:cNvSpPr>
              <a:spLocks/>
            </p:cNvSpPr>
            <p:nvPr/>
          </p:nvSpPr>
          <p:spPr bwMode="auto">
            <a:xfrm>
              <a:off x="271" y="99"/>
              <a:ext cx="801" cy="1868"/>
            </a:xfrm>
            <a:custGeom>
              <a:avLst/>
              <a:gdLst>
                <a:gd name="T0" fmla="*/ 3904 w 539"/>
                <a:gd name="T1" fmla="*/ 6854 h 1345"/>
                <a:gd name="T2" fmla="*/ 3904 w 539"/>
                <a:gd name="T3" fmla="*/ 6871 h 1345"/>
                <a:gd name="T4" fmla="*/ 3902 w 539"/>
                <a:gd name="T5" fmla="*/ 6889 h 1345"/>
                <a:gd name="T6" fmla="*/ 3902 w 539"/>
                <a:gd name="T7" fmla="*/ 6898 h 1345"/>
                <a:gd name="T8" fmla="*/ 3891 w 539"/>
                <a:gd name="T9" fmla="*/ 6910 h 1345"/>
                <a:gd name="T10" fmla="*/ 3888 w 539"/>
                <a:gd name="T11" fmla="*/ 6911 h 1345"/>
                <a:gd name="T12" fmla="*/ 3888 w 539"/>
                <a:gd name="T13" fmla="*/ 6919 h 1345"/>
                <a:gd name="T14" fmla="*/ 3876 w 539"/>
                <a:gd name="T15" fmla="*/ 6929 h 1345"/>
                <a:gd name="T16" fmla="*/ 3874 w 539"/>
                <a:gd name="T17" fmla="*/ 6936 h 1345"/>
                <a:gd name="T18" fmla="*/ 3862 w 539"/>
                <a:gd name="T19" fmla="*/ 6939 h 1345"/>
                <a:gd name="T20" fmla="*/ 3856 w 539"/>
                <a:gd name="T21" fmla="*/ 6946 h 1345"/>
                <a:gd name="T22" fmla="*/ 3849 w 539"/>
                <a:gd name="T23" fmla="*/ 6946 h 1345"/>
                <a:gd name="T24" fmla="*/ 3843 w 539"/>
                <a:gd name="T25" fmla="*/ 6950 h 1345"/>
                <a:gd name="T26" fmla="*/ 3834 w 539"/>
                <a:gd name="T27" fmla="*/ 6950 h 1345"/>
                <a:gd name="T28" fmla="*/ 3821 w 539"/>
                <a:gd name="T29" fmla="*/ 6950 h 1345"/>
                <a:gd name="T30" fmla="*/ 79 w 539"/>
                <a:gd name="T31" fmla="*/ 6950 h 1345"/>
                <a:gd name="T32" fmla="*/ 73 w 539"/>
                <a:gd name="T33" fmla="*/ 6950 h 1345"/>
                <a:gd name="T34" fmla="*/ 62 w 539"/>
                <a:gd name="T35" fmla="*/ 6950 h 1345"/>
                <a:gd name="T36" fmla="*/ 59 w 539"/>
                <a:gd name="T37" fmla="*/ 6946 h 1345"/>
                <a:gd name="T38" fmla="*/ 49 w 539"/>
                <a:gd name="T39" fmla="*/ 6946 h 1345"/>
                <a:gd name="T40" fmla="*/ 42 w 539"/>
                <a:gd name="T41" fmla="*/ 6939 h 1345"/>
                <a:gd name="T42" fmla="*/ 33 w 539"/>
                <a:gd name="T43" fmla="*/ 6936 h 1345"/>
                <a:gd name="T44" fmla="*/ 28 w 539"/>
                <a:gd name="T45" fmla="*/ 6929 h 1345"/>
                <a:gd name="T46" fmla="*/ 19 w 539"/>
                <a:gd name="T47" fmla="*/ 6919 h 1345"/>
                <a:gd name="T48" fmla="*/ 13 w 539"/>
                <a:gd name="T49" fmla="*/ 6911 h 1345"/>
                <a:gd name="T50" fmla="*/ 1 w 539"/>
                <a:gd name="T51" fmla="*/ 6910 h 1345"/>
                <a:gd name="T52" fmla="*/ 1 w 539"/>
                <a:gd name="T53" fmla="*/ 6898 h 1345"/>
                <a:gd name="T54" fmla="*/ 0 w 539"/>
                <a:gd name="T55" fmla="*/ 6889 h 1345"/>
                <a:gd name="T56" fmla="*/ 0 w 539"/>
                <a:gd name="T57" fmla="*/ 6871 h 1345"/>
                <a:gd name="T58" fmla="*/ 0 w 539"/>
                <a:gd name="T59" fmla="*/ 6854 h 1345"/>
                <a:gd name="T60" fmla="*/ 0 w 539"/>
                <a:gd name="T61" fmla="*/ 96 h 1345"/>
                <a:gd name="T62" fmla="*/ 0 w 539"/>
                <a:gd name="T63" fmla="*/ 83 h 1345"/>
                <a:gd name="T64" fmla="*/ 0 w 539"/>
                <a:gd name="T65" fmla="*/ 64 h 1345"/>
                <a:gd name="T66" fmla="*/ 1 w 539"/>
                <a:gd name="T67" fmla="*/ 50 h 1345"/>
                <a:gd name="T68" fmla="*/ 1 w 539"/>
                <a:gd name="T69" fmla="*/ 46 h 1345"/>
                <a:gd name="T70" fmla="*/ 13 w 539"/>
                <a:gd name="T71" fmla="*/ 36 h 1345"/>
                <a:gd name="T72" fmla="*/ 19 w 539"/>
                <a:gd name="T73" fmla="*/ 29 h 1345"/>
                <a:gd name="T74" fmla="*/ 28 w 539"/>
                <a:gd name="T75" fmla="*/ 21 h 1345"/>
                <a:gd name="T76" fmla="*/ 33 w 539"/>
                <a:gd name="T77" fmla="*/ 15 h 1345"/>
                <a:gd name="T78" fmla="*/ 42 w 539"/>
                <a:gd name="T79" fmla="*/ 11 h 1345"/>
                <a:gd name="T80" fmla="*/ 49 w 539"/>
                <a:gd name="T81" fmla="*/ 1 h 1345"/>
                <a:gd name="T82" fmla="*/ 59 w 539"/>
                <a:gd name="T83" fmla="*/ 1 h 1345"/>
                <a:gd name="T84" fmla="*/ 62 w 539"/>
                <a:gd name="T85" fmla="*/ 0 h 1345"/>
                <a:gd name="T86" fmla="*/ 73 w 539"/>
                <a:gd name="T87" fmla="*/ 0 h 1345"/>
                <a:gd name="T88" fmla="*/ 79 w 539"/>
                <a:gd name="T89" fmla="*/ 0 h 1345"/>
                <a:gd name="T90" fmla="*/ 3821 w 539"/>
                <a:gd name="T91" fmla="*/ 0 h 1345"/>
                <a:gd name="T92" fmla="*/ 3834 w 539"/>
                <a:gd name="T93" fmla="*/ 0 h 1345"/>
                <a:gd name="T94" fmla="*/ 3843 w 539"/>
                <a:gd name="T95" fmla="*/ 0 h 1345"/>
                <a:gd name="T96" fmla="*/ 3849 w 539"/>
                <a:gd name="T97" fmla="*/ 1 h 1345"/>
                <a:gd name="T98" fmla="*/ 3856 w 539"/>
                <a:gd name="T99" fmla="*/ 1 h 1345"/>
                <a:gd name="T100" fmla="*/ 3862 w 539"/>
                <a:gd name="T101" fmla="*/ 11 h 1345"/>
                <a:gd name="T102" fmla="*/ 3874 w 539"/>
                <a:gd name="T103" fmla="*/ 15 h 1345"/>
                <a:gd name="T104" fmla="*/ 3876 w 539"/>
                <a:gd name="T105" fmla="*/ 21 h 1345"/>
                <a:gd name="T106" fmla="*/ 3888 w 539"/>
                <a:gd name="T107" fmla="*/ 29 h 1345"/>
                <a:gd name="T108" fmla="*/ 3888 w 539"/>
                <a:gd name="T109" fmla="*/ 36 h 1345"/>
                <a:gd name="T110" fmla="*/ 3891 w 539"/>
                <a:gd name="T111" fmla="*/ 46 h 1345"/>
                <a:gd name="T112" fmla="*/ 3902 w 539"/>
                <a:gd name="T113" fmla="*/ 50 h 1345"/>
                <a:gd name="T114" fmla="*/ 3902 w 539"/>
                <a:gd name="T115" fmla="*/ 64 h 1345"/>
                <a:gd name="T116" fmla="*/ 3904 w 539"/>
                <a:gd name="T117" fmla="*/ 83 h 1345"/>
                <a:gd name="T118" fmla="*/ 3904 w 539"/>
                <a:gd name="T119" fmla="*/ 96 h 1345"/>
                <a:gd name="T120" fmla="*/ 3904 w 539"/>
                <a:gd name="T121" fmla="*/ 6854 h 1345"/>
                <a:gd name="T122" fmla="*/ 3904 w 539"/>
                <a:gd name="T123" fmla="*/ 6854 h 1345"/>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539"/>
                <a:gd name="T187" fmla="*/ 0 h 1345"/>
                <a:gd name="T188" fmla="*/ 539 w 539"/>
                <a:gd name="T189" fmla="*/ 1345 h 1345"/>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539" h="1345">
                  <a:moveTo>
                    <a:pt x="539" y="1326"/>
                  </a:moveTo>
                  <a:lnTo>
                    <a:pt x="539" y="1330"/>
                  </a:lnTo>
                  <a:lnTo>
                    <a:pt x="538" y="1333"/>
                  </a:lnTo>
                  <a:lnTo>
                    <a:pt x="538" y="1335"/>
                  </a:lnTo>
                  <a:lnTo>
                    <a:pt x="537" y="1337"/>
                  </a:lnTo>
                  <a:lnTo>
                    <a:pt x="536" y="1338"/>
                  </a:lnTo>
                  <a:lnTo>
                    <a:pt x="536" y="1339"/>
                  </a:lnTo>
                  <a:lnTo>
                    <a:pt x="535" y="1341"/>
                  </a:lnTo>
                  <a:lnTo>
                    <a:pt x="534" y="1342"/>
                  </a:lnTo>
                  <a:lnTo>
                    <a:pt x="533" y="1343"/>
                  </a:lnTo>
                  <a:lnTo>
                    <a:pt x="532" y="1344"/>
                  </a:lnTo>
                  <a:lnTo>
                    <a:pt x="531" y="1344"/>
                  </a:lnTo>
                  <a:lnTo>
                    <a:pt x="530" y="1345"/>
                  </a:lnTo>
                  <a:lnTo>
                    <a:pt x="529" y="1345"/>
                  </a:lnTo>
                  <a:lnTo>
                    <a:pt x="527" y="1345"/>
                  </a:lnTo>
                  <a:lnTo>
                    <a:pt x="11" y="1345"/>
                  </a:lnTo>
                  <a:lnTo>
                    <a:pt x="10" y="1345"/>
                  </a:lnTo>
                  <a:lnTo>
                    <a:pt x="9" y="1345"/>
                  </a:lnTo>
                  <a:lnTo>
                    <a:pt x="8" y="1344"/>
                  </a:lnTo>
                  <a:lnTo>
                    <a:pt x="7" y="1344"/>
                  </a:lnTo>
                  <a:lnTo>
                    <a:pt x="6" y="1343"/>
                  </a:lnTo>
                  <a:lnTo>
                    <a:pt x="5" y="1342"/>
                  </a:lnTo>
                  <a:lnTo>
                    <a:pt x="4" y="1341"/>
                  </a:lnTo>
                  <a:lnTo>
                    <a:pt x="3" y="1339"/>
                  </a:lnTo>
                  <a:lnTo>
                    <a:pt x="2" y="1338"/>
                  </a:lnTo>
                  <a:lnTo>
                    <a:pt x="1" y="1337"/>
                  </a:lnTo>
                  <a:lnTo>
                    <a:pt x="1" y="1335"/>
                  </a:lnTo>
                  <a:lnTo>
                    <a:pt x="0" y="1333"/>
                  </a:lnTo>
                  <a:lnTo>
                    <a:pt x="0" y="1330"/>
                  </a:lnTo>
                  <a:lnTo>
                    <a:pt x="0" y="1326"/>
                  </a:lnTo>
                  <a:lnTo>
                    <a:pt x="0" y="19"/>
                  </a:lnTo>
                  <a:lnTo>
                    <a:pt x="0" y="16"/>
                  </a:lnTo>
                  <a:lnTo>
                    <a:pt x="0" y="12"/>
                  </a:lnTo>
                  <a:lnTo>
                    <a:pt x="1" y="10"/>
                  </a:lnTo>
                  <a:lnTo>
                    <a:pt x="1" y="9"/>
                  </a:lnTo>
                  <a:lnTo>
                    <a:pt x="2" y="7"/>
                  </a:lnTo>
                  <a:lnTo>
                    <a:pt x="3" y="6"/>
                  </a:lnTo>
                  <a:lnTo>
                    <a:pt x="4" y="4"/>
                  </a:lnTo>
                  <a:lnTo>
                    <a:pt x="5" y="3"/>
                  </a:lnTo>
                  <a:lnTo>
                    <a:pt x="6" y="2"/>
                  </a:lnTo>
                  <a:lnTo>
                    <a:pt x="7" y="1"/>
                  </a:lnTo>
                  <a:lnTo>
                    <a:pt x="8" y="1"/>
                  </a:lnTo>
                  <a:lnTo>
                    <a:pt x="9" y="0"/>
                  </a:lnTo>
                  <a:lnTo>
                    <a:pt x="10" y="0"/>
                  </a:lnTo>
                  <a:lnTo>
                    <a:pt x="11" y="0"/>
                  </a:lnTo>
                  <a:lnTo>
                    <a:pt x="527" y="0"/>
                  </a:lnTo>
                  <a:lnTo>
                    <a:pt x="529" y="0"/>
                  </a:lnTo>
                  <a:lnTo>
                    <a:pt x="530" y="0"/>
                  </a:lnTo>
                  <a:lnTo>
                    <a:pt x="531" y="1"/>
                  </a:lnTo>
                  <a:lnTo>
                    <a:pt x="532" y="1"/>
                  </a:lnTo>
                  <a:lnTo>
                    <a:pt x="533" y="2"/>
                  </a:lnTo>
                  <a:lnTo>
                    <a:pt x="534" y="3"/>
                  </a:lnTo>
                  <a:lnTo>
                    <a:pt x="535" y="4"/>
                  </a:lnTo>
                  <a:lnTo>
                    <a:pt x="536" y="6"/>
                  </a:lnTo>
                  <a:lnTo>
                    <a:pt x="536" y="7"/>
                  </a:lnTo>
                  <a:lnTo>
                    <a:pt x="537" y="9"/>
                  </a:lnTo>
                  <a:lnTo>
                    <a:pt x="538" y="10"/>
                  </a:lnTo>
                  <a:lnTo>
                    <a:pt x="538" y="12"/>
                  </a:lnTo>
                  <a:lnTo>
                    <a:pt x="539" y="16"/>
                  </a:lnTo>
                  <a:lnTo>
                    <a:pt x="539" y="19"/>
                  </a:lnTo>
                  <a:lnTo>
                    <a:pt x="539" y="1326"/>
                  </a:lnTo>
                  <a:close/>
                </a:path>
              </a:pathLst>
            </a:custGeom>
            <a:gradFill rotWithShape="0">
              <a:gsLst>
                <a:gs pos="0">
                  <a:srgbClr val="043356"/>
                </a:gs>
                <a:gs pos="100000">
                  <a:srgbClr val="086EBA"/>
                </a:gs>
              </a:gsLst>
              <a:lin ang="18900000" scaled="1"/>
            </a:gradFill>
            <a:ln>
              <a:noFill/>
            </a:ln>
            <a:extLst>
              <a:ext uri="{91240B29-F687-4F45-9708-019B960494DF}">
                <a14:hiddenLine xmlns:a14="http://schemas.microsoft.com/office/drawing/2010/main" w="3175">
                  <a:solidFill>
                    <a:srgbClr val="000000"/>
                  </a:solidFill>
                  <a:round/>
                  <a:headEnd/>
                  <a:tailEnd/>
                </a14:hiddenLine>
              </a:ext>
            </a:extLst>
          </p:spPr>
          <p:txBody>
            <a:bodyPr/>
            <a:lstStyle/>
            <a:p>
              <a:endParaRPr lang="zh-CN" altLang="en-US"/>
            </a:p>
          </p:txBody>
        </p:sp>
        <p:sp>
          <p:nvSpPr>
            <p:cNvPr id="51259" name="Rectangle 8"/>
            <p:cNvSpPr>
              <a:spLocks noChangeArrowheads="1"/>
            </p:cNvSpPr>
            <p:nvPr/>
          </p:nvSpPr>
          <p:spPr bwMode="auto">
            <a:xfrm>
              <a:off x="2535" y="981"/>
              <a:ext cx="149" cy="266"/>
            </a:xfrm>
            <a:prstGeom prst="rect">
              <a:avLst/>
            </a:prstGeom>
            <a:solidFill>
              <a:srgbClr val="CCCC99"/>
            </a:solidFill>
            <a:ln w="0">
              <a:solidFill>
                <a:srgbClr val="000000"/>
              </a:solidFill>
              <a:miter lim="800000"/>
              <a:headEnd/>
              <a:tailEnd/>
            </a:ln>
          </p:spPr>
          <p:txBody>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endParaRPr lang="zh-CN" altLang="en-US"/>
            </a:p>
          </p:txBody>
        </p:sp>
        <p:sp>
          <p:nvSpPr>
            <p:cNvPr id="51260" name="Freeform 9"/>
            <p:cNvSpPr>
              <a:spLocks/>
            </p:cNvSpPr>
            <p:nvPr/>
          </p:nvSpPr>
          <p:spPr bwMode="auto">
            <a:xfrm>
              <a:off x="2535" y="981"/>
              <a:ext cx="149" cy="266"/>
            </a:xfrm>
            <a:custGeom>
              <a:avLst/>
              <a:gdLst>
                <a:gd name="T0" fmla="*/ 0 w 100"/>
                <a:gd name="T1" fmla="*/ 0 h 198"/>
                <a:gd name="T2" fmla="*/ 735 w 100"/>
                <a:gd name="T3" fmla="*/ 0 h 198"/>
                <a:gd name="T4" fmla="*/ 735 w 100"/>
                <a:gd name="T5" fmla="*/ 867 h 198"/>
                <a:gd name="T6" fmla="*/ 0 w 100"/>
                <a:gd name="T7" fmla="*/ 867 h 198"/>
                <a:gd name="T8" fmla="*/ 0 w 100"/>
                <a:gd name="T9" fmla="*/ 0 h 198"/>
                <a:gd name="T10" fmla="*/ 0 w 100"/>
                <a:gd name="T11" fmla="*/ 0 h 198"/>
                <a:gd name="T12" fmla="*/ 0 60000 65536"/>
                <a:gd name="T13" fmla="*/ 0 60000 65536"/>
                <a:gd name="T14" fmla="*/ 0 60000 65536"/>
                <a:gd name="T15" fmla="*/ 0 60000 65536"/>
                <a:gd name="T16" fmla="*/ 0 60000 65536"/>
                <a:gd name="T17" fmla="*/ 0 60000 65536"/>
                <a:gd name="T18" fmla="*/ 0 w 100"/>
                <a:gd name="T19" fmla="*/ 0 h 198"/>
                <a:gd name="T20" fmla="*/ 100 w 100"/>
                <a:gd name="T21" fmla="*/ 198 h 198"/>
              </a:gdLst>
              <a:ahLst/>
              <a:cxnLst>
                <a:cxn ang="T12">
                  <a:pos x="T0" y="T1"/>
                </a:cxn>
                <a:cxn ang="T13">
                  <a:pos x="T2" y="T3"/>
                </a:cxn>
                <a:cxn ang="T14">
                  <a:pos x="T4" y="T5"/>
                </a:cxn>
                <a:cxn ang="T15">
                  <a:pos x="T6" y="T7"/>
                </a:cxn>
                <a:cxn ang="T16">
                  <a:pos x="T8" y="T9"/>
                </a:cxn>
                <a:cxn ang="T17">
                  <a:pos x="T10" y="T11"/>
                </a:cxn>
              </a:cxnLst>
              <a:rect l="T18" t="T19" r="T20" b="T21"/>
              <a:pathLst>
                <a:path w="100" h="198">
                  <a:moveTo>
                    <a:pt x="0" y="0"/>
                  </a:moveTo>
                  <a:lnTo>
                    <a:pt x="100" y="0"/>
                  </a:lnTo>
                  <a:lnTo>
                    <a:pt x="100" y="198"/>
                  </a:lnTo>
                  <a:lnTo>
                    <a:pt x="0" y="198"/>
                  </a:lnTo>
                  <a:lnTo>
                    <a:pt x="0" y="0"/>
                  </a:lnTo>
                  <a:close/>
                </a:path>
              </a:pathLst>
            </a:custGeom>
            <a:noFill/>
            <a:ln w="3175">
              <a:solidFill>
                <a:srgbClr val="333333"/>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261" name="Freeform 10"/>
            <p:cNvSpPr>
              <a:spLocks/>
            </p:cNvSpPr>
            <p:nvPr/>
          </p:nvSpPr>
          <p:spPr bwMode="auto">
            <a:xfrm>
              <a:off x="2684" y="926"/>
              <a:ext cx="55" cy="321"/>
            </a:xfrm>
            <a:custGeom>
              <a:avLst/>
              <a:gdLst>
                <a:gd name="T0" fmla="*/ 269 w 37"/>
                <a:gd name="T1" fmla="*/ 0 h 239"/>
                <a:gd name="T2" fmla="*/ 0 w 37"/>
                <a:gd name="T3" fmla="*/ 179 h 239"/>
                <a:gd name="T4" fmla="*/ 0 w 37"/>
                <a:gd name="T5" fmla="*/ 1045 h 239"/>
                <a:gd name="T6" fmla="*/ 269 w 37"/>
                <a:gd name="T7" fmla="*/ 814 h 239"/>
                <a:gd name="T8" fmla="*/ 269 w 37"/>
                <a:gd name="T9" fmla="*/ 0 h 239"/>
                <a:gd name="T10" fmla="*/ 0 60000 65536"/>
                <a:gd name="T11" fmla="*/ 0 60000 65536"/>
                <a:gd name="T12" fmla="*/ 0 60000 65536"/>
                <a:gd name="T13" fmla="*/ 0 60000 65536"/>
                <a:gd name="T14" fmla="*/ 0 60000 65536"/>
                <a:gd name="T15" fmla="*/ 0 w 37"/>
                <a:gd name="T16" fmla="*/ 0 h 239"/>
                <a:gd name="T17" fmla="*/ 37 w 37"/>
                <a:gd name="T18" fmla="*/ 239 h 239"/>
              </a:gdLst>
              <a:ahLst/>
              <a:cxnLst>
                <a:cxn ang="T10">
                  <a:pos x="T0" y="T1"/>
                </a:cxn>
                <a:cxn ang="T11">
                  <a:pos x="T2" y="T3"/>
                </a:cxn>
                <a:cxn ang="T12">
                  <a:pos x="T4" y="T5"/>
                </a:cxn>
                <a:cxn ang="T13">
                  <a:pos x="T6" y="T7"/>
                </a:cxn>
                <a:cxn ang="T14">
                  <a:pos x="T8" y="T9"/>
                </a:cxn>
              </a:cxnLst>
              <a:rect l="T15" t="T16" r="T17" b="T18"/>
              <a:pathLst>
                <a:path w="37" h="239">
                  <a:moveTo>
                    <a:pt x="37" y="0"/>
                  </a:moveTo>
                  <a:lnTo>
                    <a:pt x="0" y="41"/>
                  </a:lnTo>
                  <a:lnTo>
                    <a:pt x="0" y="239"/>
                  </a:lnTo>
                  <a:lnTo>
                    <a:pt x="37" y="186"/>
                  </a:lnTo>
                  <a:lnTo>
                    <a:pt x="37" y="0"/>
                  </a:lnTo>
                  <a:close/>
                </a:path>
              </a:pathLst>
            </a:custGeom>
            <a:solidFill>
              <a:srgbClr val="CCCC99"/>
            </a:solidFill>
            <a:ln w="0">
              <a:solidFill>
                <a:srgbClr val="000000"/>
              </a:solidFill>
              <a:round/>
              <a:headEnd/>
              <a:tailEnd/>
            </a:ln>
          </p:spPr>
          <p:txBody>
            <a:bodyPr/>
            <a:lstStyle/>
            <a:p>
              <a:endParaRPr lang="zh-CN" altLang="en-US"/>
            </a:p>
          </p:txBody>
        </p:sp>
        <p:sp>
          <p:nvSpPr>
            <p:cNvPr id="51262" name="Freeform 11"/>
            <p:cNvSpPr>
              <a:spLocks/>
            </p:cNvSpPr>
            <p:nvPr/>
          </p:nvSpPr>
          <p:spPr bwMode="auto">
            <a:xfrm>
              <a:off x="2684" y="926"/>
              <a:ext cx="55" cy="321"/>
            </a:xfrm>
            <a:custGeom>
              <a:avLst/>
              <a:gdLst>
                <a:gd name="T0" fmla="*/ 269 w 37"/>
                <a:gd name="T1" fmla="*/ 0 h 239"/>
                <a:gd name="T2" fmla="*/ 0 w 37"/>
                <a:gd name="T3" fmla="*/ 179 h 239"/>
                <a:gd name="T4" fmla="*/ 0 w 37"/>
                <a:gd name="T5" fmla="*/ 1045 h 239"/>
                <a:gd name="T6" fmla="*/ 269 w 37"/>
                <a:gd name="T7" fmla="*/ 814 h 239"/>
                <a:gd name="T8" fmla="*/ 269 w 37"/>
                <a:gd name="T9" fmla="*/ 0 h 239"/>
                <a:gd name="T10" fmla="*/ 269 w 37"/>
                <a:gd name="T11" fmla="*/ 0 h 239"/>
                <a:gd name="T12" fmla="*/ 0 60000 65536"/>
                <a:gd name="T13" fmla="*/ 0 60000 65536"/>
                <a:gd name="T14" fmla="*/ 0 60000 65536"/>
                <a:gd name="T15" fmla="*/ 0 60000 65536"/>
                <a:gd name="T16" fmla="*/ 0 60000 65536"/>
                <a:gd name="T17" fmla="*/ 0 60000 65536"/>
                <a:gd name="T18" fmla="*/ 0 w 37"/>
                <a:gd name="T19" fmla="*/ 0 h 239"/>
                <a:gd name="T20" fmla="*/ 37 w 37"/>
                <a:gd name="T21" fmla="*/ 239 h 239"/>
              </a:gdLst>
              <a:ahLst/>
              <a:cxnLst>
                <a:cxn ang="T12">
                  <a:pos x="T0" y="T1"/>
                </a:cxn>
                <a:cxn ang="T13">
                  <a:pos x="T2" y="T3"/>
                </a:cxn>
                <a:cxn ang="T14">
                  <a:pos x="T4" y="T5"/>
                </a:cxn>
                <a:cxn ang="T15">
                  <a:pos x="T6" y="T7"/>
                </a:cxn>
                <a:cxn ang="T16">
                  <a:pos x="T8" y="T9"/>
                </a:cxn>
                <a:cxn ang="T17">
                  <a:pos x="T10" y="T11"/>
                </a:cxn>
              </a:cxnLst>
              <a:rect l="T18" t="T19" r="T20" b="T21"/>
              <a:pathLst>
                <a:path w="37" h="239">
                  <a:moveTo>
                    <a:pt x="37" y="0"/>
                  </a:moveTo>
                  <a:lnTo>
                    <a:pt x="0" y="41"/>
                  </a:lnTo>
                  <a:lnTo>
                    <a:pt x="0" y="239"/>
                  </a:lnTo>
                  <a:lnTo>
                    <a:pt x="37" y="186"/>
                  </a:lnTo>
                  <a:lnTo>
                    <a:pt x="37" y="0"/>
                  </a:lnTo>
                  <a:close/>
                </a:path>
              </a:pathLst>
            </a:custGeom>
            <a:noFill/>
            <a:ln w="3175">
              <a:solidFill>
                <a:srgbClr val="333333"/>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263" name="Freeform 12"/>
            <p:cNvSpPr>
              <a:spLocks/>
            </p:cNvSpPr>
            <p:nvPr/>
          </p:nvSpPr>
          <p:spPr bwMode="auto">
            <a:xfrm>
              <a:off x="2684" y="1176"/>
              <a:ext cx="62" cy="85"/>
            </a:xfrm>
            <a:custGeom>
              <a:avLst/>
              <a:gdLst>
                <a:gd name="T0" fmla="*/ 297 w 42"/>
                <a:gd name="T1" fmla="*/ 40 h 63"/>
                <a:gd name="T2" fmla="*/ 32 w 42"/>
                <a:gd name="T3" fmla="*/ 282 h 63"/>
                <a:gd name="T4" fmla="*/ 0 w 42"/>
                <a:gd name="T5" fmla="*/ 239 h 63"/>
                <a:gd name="T6" fmla="*/ 261 w 42"/>
                <a:gd name="T7" fmla="*/ 0 h 63"/>
                <a:gd name="T8" fmla="*/ 297 w 42"/>
                <a:gd name="T9" fmla="*/ 40 h 63"/>
                <a:gd name="T10" fmla="*/ 0 60000 65536"/>
                <a:gd name="T11" fmla="*/ 0 60000 65536"/>
                <a:gd name="T12" fmla="*/ 0 60000 65536"/>
                <a:gd name="T13" fmla="*/ 0 60000 65536"/>
                <a:gd name="T14" fmla="*/ 0 60000 65536"/>
                <a:gd name="T15" fmla="*/ 0 w 42"/>
                <a:gd name="T16" fmla="*/ 0 h 63"/>
                <a:gd name="T17" fmla="*/ 42 w 42"/>
                <a:gd name="T18" fmla="*/ 63 h 63"/>
              </a:gdLst>
              <a:ahLst/>
              <a:cxnLst>
                <a:cxn ang="T10">
                  <a:pos x="T0" y="T1"/>
                </a:cxn>
                <a:cxn ang="T11">
                  <a:pos x="T2" y="T3"/>
                </a:cxn>
                <a:cxn ang="T12">
                  <a:pos x="T4" y="T5"/>
                </a:cxn>
                <a:cxn ang="T13">
                  <a:pos x="T6" y="T7"/>
                </a:cxn>
                <a:cxn ang="T14">
                  <a:pos x="T8" y="T9"/>
                </a:cxn>
              </a:cxnLst>
              <a:rect l="T15" t="T16" r="T17" b="T18"/>
              <a:pathLst>
                <a:path w="42" h="63">
                  <a:moveTo>
                    <a:pt x="42" y="9"/>
                  </a:moveTo>
                  <a:lnTo>
                    <a:pt x="5" y="63"/>
                  </a:lnTo>
                  <a:lnTo>
                    <a:pt x="0" y="53"/>
                  </a:lnTo>
                  <a:lnTo>
                    <a:pt x="37" y="0"/>
                  </a:lnTo>
                  <a:lnTo>
                    <a:pt x="42" y="9"/>
                  </a:lnTo>
                  <a:close/>
                </a:path>
              </a:pathLst>
            </a:custGeom>
            <a:solidFill>
              <a:srgbClr val="999966"/>
            </a:solidFill>
            <a:ln w="0">
              <a:solidFill>
                <a:srgbClr val="000000"/>
              </a:solidFill>
              <a:round/>
              <a:headEnd/>
              <a:tailEnd/>
            </a:ln>
          </p:spPr>
          <p:txBody>
            <a:bodyPr/>
            <a:lstStyle/>
            <a:p>
              <a:endParaRPr lang="zh-CN" altLang="en-US"/>
            </a:p>
          </p:txBody>
        </p:sp>
        <p:sp>
          <p:nvSpPr>
            <p:cNvPr id="51264" name="Freeform 13"/>
            <p:cNvSpPr>
              <a:spLocks/>
            </p:cNvSpPr>
            <p:nvPr/>
          </p:nvSpPr>
          <p:spPr bwMode="auto">
            <a:xfrm>
              <a:off x="2684" y="1176"/>
              <a:ext cx="62" cy="85"/>
            </a:xfrm>
            <a:custGeom>
              <a:avLst/>
              <a:gdLst>
                <a:gd name="T0" fmla="*/ 297 w 42"/>
                <a:gd name="T1" fmla="*/ 40 h 63"/>
                <a:gd name="T2" fmla="*/ 32 w 42"/>
                <a:gd name="T3" fmla="*/ 282 h 63"/>
                <a:gd name="T4" fmla="*/ 0 w 42"/>
                <a:gd name="T5" fmla="*/ 239 h 63"/>
                <a:gd name="T6" fmla="*/ 261 w 42"/>
                <a:gd name="T7" fmla="*/ 0 h 63"/>
                <a:gd name="T8" fmla="*/ 297 w 42"/>
                <a:gd name="T9" fmla="*/ 40 h 63"/>
                <a:gd name="T10" fmla="*/ 297 w 42"/>
                <a:gd name="T11" fmla="*/ 40 h 63"/>
                <a:gd name="T12" fmla="*/ 0 60000 65536"/>
                <a:gd name="T13" fmla="*/ 0 60000 65536"/>
                <a:gd name="T14" fmla="*/ 0 60000 65536"/>
                <a:gd name="T15" fmla="*/ 0 60000 65536"/>
                <a:gd name="T16" fmla="*/ 0 60000 65536"/>
                <a:gd name="T17" fmla="*/ 0 60000 65536"/>
                <a:gd name="T18" fmla="*/ 0 w 42"/>
                <a:gd name="T19" fmla="*/ 0 h 63"/>
                <a:gd name="T20" fmla="*/ 42 w 42"/>
                <a:gd name="T21" fmla="*/ 63 h 63"/>
              </a:gdLst>
              <a:ahLst/>
              <a:cxnLst>
                <a:cxn ang="T12">
                  <a:pos x="T0" y="T1"/>
                </a:cxn>
                <a:cxn ang="T13">
                  <a:pos x="T2" y="T3"/>
                </a:cxn>
                <a:cxn ang="T14">
                  <a:pos x="T4" y="T5"/>
                </a:cxn>
                <a:cxn ang="T15">
                  <a:pos x="T6" y="T7"/>
                </a:cxn>
                <a:cxn ang="T16">
                  <a:pos x="T8" y="T9"/>
                </a:cxn>
                <a:cxn ang="T17">
                  <a:pos x="T10" y="T11"/>
                </a:cxn>
              </a:cxnLst>
              <a:rect l="T18" t="T19" r="T20" b="T21"/>
              <a:pathLst>
                <a:path w="42" h="63">
                  <a:moveTo>
                    <a:pt x="42" y="9"/>
                  </a:moveTo>
                  <a:lnTo>
                    <a:pt x="5" y="63"/>
                  </a:lnTo>
                  <a:lnTo>
                    <a:pt x="0" y="53"/>
                  </a:lnTo>
                  <a:lnTo>
                    <a:pt x="37" y="0"/>
                  </a:lnTo>
                  <a:lnTo>
                    <a:pt x="42" y="9"/>
                  </a:lnTo>
                  <a:close/>
                </a:path>
              </a:pathLst>
            </a:custGeom>
            <a:noFill/>
            <a:ln w="3175">
              <a:solidFill>
                <a:srgbClr val="333333"/>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265" name="Freeform 14"/>
            <p:cNvSpPr>
              <a:spLocks/>
            </p:cNvSpPr>
            <p:nvPr/>
          </p:nvSpPr>
          <p:spPr bwMode="auto">
            <a:xfrm>
              <a:off x="2527" y="1247"/>
              <a:ext cx="164" cy="14"/>
            </a:xfrm>
            <a:custGeom>
              <a:avLst/>
              <a:gdLst>
                <a:gd name="T0" fmla="*/ 0 w 110"/>
                <a:gd name="T1" fmla="*/ 55 h 10"/>
                <a:gd name="T2" fmla="*/ 811 w 110"/>
                <a:gd name="T3" fmla="*/ 55 h 10"/>
                <a:gd name="T4" fmla="*/ 775 w 110"/>
                <a:gd name="T5" fmla="*/ 0 h 10"/>
                <a:gd name="T6" fmla="*/ 33 w 110"/>
                <a:gd name="T7" fmla="*/ 0 h 10"/>
                <a:gd name="T8" fmla="*/ 0 w 110"/>
                <a:gd name="T9" fmla="*/ 55 h 10"/>
                <a:gd name="T10" fmla="*/ 0 60000 65536"/>
                <a:gd name="T11" fmla="*/ 0 60000 65536"/>
                <a:gd name="T12" fmla="*/ 0 60000 65536"/>
                <a:gd name="T13" fmla="*/ 0 60000 65536"/>
                <a:gd name="T14" fmla="*/ 0 60000 65536"/>
                <a:gd name="T15" fmla="*/ 0 w 110"/>
                <a:gd name="T16" fmla="*/ 0 h 10"/>
                <a:gd name="T17" fmla="*/ 110 w 110"/>
                <a:gd name="T18" fmla="*/ 10 h 10"/>
              </a:gdLst>
              <a:ahLst/>
              <a:cxnLst>
                <a:cxn ang="T10">
                  <a:pos x="T0" y="T1"/>
                </a:cxn>
                <a:cxn ang="T11">
                  <a:pos x="T2" y="T3"/>
                </a:cxn>
                <a:cxn ang="T12">
                  <a:pos x="T4" y="T5"/>
                </a:cxn>
                <a:cxn ang="T13">
                  <a:pos x="T6" y="T7"/>
                </a:cxn>
                <a:cxn ang="T14">
                  <a:pos x="T8" y="T9"/>
                </a:cxn>
              </a:cxnLst>
              <a:rect l="T15" t="T16" r="T17" b="T18"/>
              <a:pathLst>
                <a:path w="110" h="10">
                  <a:moveTo>
                    <a:pt x="0" y="10"/>
                  </a:moveTo>
                  <a:lnTo>
                    <a:pt x="110" y="10"/>
                  </a:lnTo>
                  <a:lnTo>
                    <a:pt x="105" y="0"/>
                  </a:lnTo>
                  <a:lnTo>
                    <a:pt x="5" y="0"/>
                  </a:lnTo>
                  <a:lnTo>
                    <a:pt x="0" y="10"/>
                  </a:lnTo>
                  <a:close/>
                </a:path>
              </a:pathLst>
            </a:custGeom>
            <a:solidFill>
              <a:srgbClr val="999966"/>
            </a:solidFill>
            <a:ln w="0">
              <a:solidFill>
                <a:srgbClr val="000000"/>
              </a:solidFill>
              <a:round/>
              <a:headEnd/>
              <a:tailEnd/>
            </a:ln>
          </p:spPr>
          <p:txBody>
            <a:bodyPr/>
            <a:lstStyle/>
            <a:p>
              <a:endParaRPr lang="zh-CN" altLang="en-US"/>
            </a:p>
          </p:txBody>
        </p:sp>
        <p:sp>
          <p:nvSpPr>
            <p:cNvPr id="51266" name="Freeform 15"/>
            <p:cNvSpPr>
              <a:spLocks/>
            </p:cNvSpPr>
            <p:nvPr/>
          </p:nvSpPr>
          <p:spPr bwMode="auto">
            <a:xfrm>
              <a:off x="2527" y="1247"/>
              <a:ext cx="164" cy="14"/>
            </a:xfrm>
            <a:custGeom>
              <a:avLst/>
              <a:gdLst>
                <a:gd name="T0" fmla="*/ 0 w 110"/>
                <a:gd name="T1" fmla="*/ 55 h 10"/>
                <a:gd name="T2" fmla="*/ 811 w 110"/>
                <a:gd name="T3" fmla="*/ 55 h 10"/>
                <a:gd name="T4" fmla="*/ 775 w 110"/>
                <a:gd name="T5" fmla="*/ 0 h 10"/>
                <a:gd name="T6" fmla="*/ 33 w 110"/>
                <a:gd name="T7" fmla="*/ 0 h 10"/>
                <a:gd name="T8" fmla="*/ 0 w 110"/>
                <a:gd name="T9" fmla="*/ 55 h 10"/>
                <a:gd name="T10" fmla="*/ 0 w 110"/>
                <a:gd name="T11" fmla="*/ 55 h 10"/>
                <a:gd name="T12" fmla="*/ 0 60000 65536"/>
                <a:gd name="T13" fmla="*/ 0 60000 65536"/>
                <a:gd name="T14" fmla="*/ 0 60000 65536"/>
                <a:gd name="T15" fmla="*/ 0 60000 65536"/>
                <a:gd name="T16" fmla="*/ 0 60000 65536"/>
                <a:gd name="T17" fmla="*/ 0 60000 65536"/>
                <a:gd name="T18" fmla="*/ 0 w 110"/>
                <a:gd name="T19" fmla="*/ 0 h 10"/>
                <a:gd name="T20" fmla="*/ 110 w 110"/>
                <a:gd name="T21" fmla="*/ 10 h 10"/>
              </a:gdLst>
              <a:ahLst/>
              <a:cxnLst>
                <a:cxn ang="T12">
                  <a:pos x="T0" y="T1"/>
                </a:cxn>
                <a:cxn ang="T13">
                  <a:pos x="T2" y="T3"/>
                </a:cxn>
                <a:cxn ang="T14">
                  <a:pos x="T4" y="T5"/>
                </a:cxn>
                <a:cxn ang="T15">
                  <a:pos x="T6" y="T7"/>
                </a:cxn>
                <a:cxn ang="T16">
                  <a:pos x="T8" y="T9"/>
                </a:cxn>
                <a:cxn ang="T17">
                  <a:pos x="T10" y="T11"/>
                </a:cxn>
              </a:cxnLst>
              <a:rect l="T18" t="T19" r="T20" b="T21"/>
              <a:pathLst>
                <a:path w="110" h="10">
                  <a:moveTo>
                    <a:pt x="0" y="10"/>
                  </a:moveTo>
                  <a:lnTo>
                    <a:pt x="110" y="10"/>
                  </a:lnTo>
                  <a:lnTo>
                    <a:pt x="105" y="0"/>
                  </a:lnTo>
                  <a:lnTo>
                    <a:pt x="5" y="0"/>
                  </a:lnTo>
                  <a:lnTo>
                    <a:pt x="0" y="10"/>
                  </a:lnTo>
                  <a:close/>
                </a:path>
              </a:pathLst>
            </a:custGeom>
            <a:noFill/>
            <a:ln w="3175">
              <a:solidFill>
                <a:srgbClr val="333333"/>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267" name="Line 16"/>
            <p:cNvSpPr>
              <a:spLocks noChangeShapeType="1"/>
            </p:cNvSpPr>
            <p:nvPr/>
          </p:nvSpPr>
          <p:spPr bwMode="auto">
            <a:xfrm>
              <a:off x="2548" y="1147"/>
              <a:ext cx="87" cy="1"/>
            </a:xfrm>
            <a:prstGeom prst="line">
              <a:avLst/>
            </a:prstGeom>
            <a:noFill/>
            <a:ln w="0">
              <a:solidFill>
                <a:srgbClr val="66666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268" name="Line 17"/>
            <p:cNvSpPr>
              <a:spLocks noChangeShapeType="1"/>
            </p:cNvSpPr>
            <p:nvPr/>
          </p:nvSpPr>
          <p:spPr bwMode="auto">
            <a:xfrm>
              <a:off x="2548" y="1147"/>
              <a:ext cx="87" cy="1"/>
            </a:xfrm>
            <a:prstGeom prst="line">
              <a:avLst/>
            </a:prstGeom>
            <a:noFill/>
            <a:ln w="3175">
              <a:solidFill>
                <a:srgbClr val="333333"/>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269" name="Line 18"/>
            <p:cNvSpPr>
              <a:spLocks noChangeShapeType="1"/>
            </p:cNvSpPr>
            <p:nvPr/>
          </p:nvSpPr>
          <p:spPr bwMode="auto">
            <a:xfrm>
              <a:off x="2548" y="1166"/>
              <a:ext cx="87" cy="1"/>
            </a:xfrm>
            <a:prstGeom prst="line">
              <a:avLst/>
            </a:prstGeom>
            <a:noFill/>
            <a:ln w="0">
              <a:solidFill>
                <a:srgbClr val="66666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270" name="Line 19"/>
            <p:cNvSpPr>
              <a:spLocks noChangeShapeType="1"/>
            </p:cNvSpPr>
            <p:nvPr/>
          </p:nvSpPr>
          <p:spPr bwMode="auto">
            <a:xfrm>
              <a:off x="2548" y="1166"/>
              <a:ext cx="87" cy="1"/>
            </a:xfrm>
            <a:prstGeom prst="line">
              <a:avLst/>
            </a:prstGeom>
            <a:noFill/>
            <a:ln w="3175">
              <a:solidFill>
                <a:srgbClr val="333333"/>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271" name="Line 20"/>
            <p:cNvSpPr>
              <a:spLocks noChangeShapeType="1"/>
            </p:cNvSpPr>
            <p:nvPr/>
          </p:nvSpPr>
          <p:spPr bwMode="auto">
            <a:xfrm>
              <a:off x="2548" y="1184"/>
              <a:ext cx="87" cy="0"/>
            </a:xfrm>
            <a:prstGeom prst="line">
              <a:avLst/>
            </a:prstGeom>
            <a:noFill/>
            <a:ln w="0">
              <a:solidFill>
                <a:srgbClr val="66666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272" name="Line 21"/>
            <p:cNvSpPr>
              <a:spLocks noChangeShapeType="1"/>
            </p:cNvSpPr>
            <p:nvPr/>
          </p:nvSpPr>
          <p:spPr bwMode="auto">
            <a:xfrm>
              <a:off x="2548" y="1184"/>
              <a:ext cx="87" cy="0"/>
            </a:xfrm>
            <a:prstGeom prst="line">
              <a:avLst/>
            </a:prstGeom>
            <a:noFill/>
            <a:ln w="3175">
              <a:solidFill>
                <a:srgbClr val="333333"/>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273" name="Rectangle 22"/>
            <p:cNvSpPr>
              <a:spLocks noChangeArrowheads="1"/>
            </p:cNvSpPr>
            <p:nvPr/>
          </p:nvSpPr>
          <p:spPr bwMode="auto">
            <a:xfrm>
              <a:off x="2548" y="995"/>
              <a:ext cx="122" cy="19"/>
            </a:xfrm>
            <a:prstGeom prst="rect">
              <a:avLst/>
            </a:prstGeom>
            <a:solidFill>
              <a:srgbClr val="999966"/>
            </a:solidFill>
            <a:ln w="0">
              <a:solidFill>
                <a:srgbClr val="000000"/>
              </a:solidFill>
              <a:miter lim="800000"/>
              <a:headEnd/>
              <a:tailEnd/>
            </a:ln>
          </p:spPr>
          <p:txBody>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endParaRPr lang="zh-CN" altLang="en-US"/>
            </a:p>
          </p:txBody>
        </p:sp>
        <p:sp>
          <p:nvSpPr>
            <p:cNvPr id="51274" name="Freeform 23"/>
            <p:cNvSpPr>
              <a:spLocks/>
            </p:cNvSpPr>
            <p:nvPr/>
          </p:nvSpPr>
          <p:spPr bwMode="auto">
            <a:xfrm>
              <a:off x="2548" y="995"/>
              <a:ext cx="122" cy="19"/>
            </a:xfrm>
            <a:custGeom>
              <a:avLst/>
              <a:gdLst>
                <a:gd name="T0" fmla="*/ 600 w 82"/>
                <a:gd name="T1" fmla="*/ 65 h 14"/>
                <a:gd name="T2" fmla="*/ 0 w 82"/>
                <a:gd name="T3" fmla="*/ 65 h 14"/>
                <a:gd name="T4" fmla="*/ 0 w 82"/>
                <a:gd name="T5" fmla="*/ 0 h 14"/>
                <a:gd name="T6" fmla="*/ 600 w 82"/>
                <a:gd name="T7" fmla="*/ 0 h 14"/>
                <a:gd name="T8" fmla="*/ 600 w 82"/>
                <a:gd name="T9" fmla="*/ 65 h 14"/>
                <a:gd name="T10" fmla="*/ 600 w 82"/>
                <a:gd name="T11" fmla="*/ 65 h 14"/>
                <a:gd name="T12" fmla="*/ 0 60000 65536"/>
                <a:gd name="T13" fmla="*/ 0 60000 65536"/>
                <a:gd name="T14" fmla="*/ 0 60000 65536"/>
                <a:gd name="T15" fmla="*/ 0 60000 65536"/>
                <a:gd name="T16" fmla="*/ 0 60000 65536"/>
                <a:gd name="T17" fmla="*/ 0 60000 65536"/>
                <a:gd name="T18" fmla="*/ 0 w 82"/>
                <a:gd name="T19" fmla="*/ 0 h 14"/>
                <a:gd name="T20" fmla="*/ 82 w 82"/>
                <a:gd name="T21" fmla="*/ 14 h 14"/>
              </a:gdLst>
              <a:ahLst/>
              <a:cxnLst>
                <a:cxn ang="T12">
                  <a:pos x="T0" y="T1"/>
                </a:cxn>
                <a:cxn ang="T13">
                  <a:pos x="T2" y="T3"/>
                </a:cxn>
                <a:cxn ang="T14">
                  <a:pos x="T4" y="T5"/>
                </a:cxn>
                <a:cxn ang="T15">
                  <a:pos x="T6" y="T7"/>
                </a:cxn>
                <a:cxn ang="T16">
                  <a:pos x="T8" y="T9"/>
                </a:cxn>
                <a:cxn ang="T17">
                  <a:pos x="T10" y="T11"/>
                </a:cxn>
              </a:cxnLst>
              <a:rect l="T18" t="T19" r="T20" b="T21"/>
              <a:pathLst>
                <a:path w="82" h="14">
                  <a:moveTo>
                    <a:pt x="82" y="14"/>
                  </a:moveTo>
                  <a:lnTo>
                    <a:pt x="0" y="14"/>
                  </a:lnTo>
                  <a:lnTo>
                    <a:pt x="0" y="0"/>
                  </a:lnTo>
                  <a:lnTo>
                    <a:pt x="82" y="0"/>
                  </a:lnTo>
                  <a:lnTo>
                    <a:pt x="82" y="14"/>
                  </a:lnTo>
                  <a:close/>
                </a:path>
              </a:pathLst>
            </a:custGeom>
            <a:noFill/>
            <a:ln w="3175">
              <a:solidFill>
                <a:srgbClr val="333333"/>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275" name="Rectangle 24"/>
            <p:cNvSpPr>
              <a:spLocks noChangeArrowheads="1"/>
            </p:cNvSpPr>
            <p:nvPr/>
          </p:nvSpPr>
          <p:spPr bwMode="auto">
            <a:xfrm>
              <a:off x="2651" y="1145"/>
              <a:ext cx="19" cy="43"/>
            </a:xfrm>
            <a:prstGeom prst="rect">
              <a:avLst/>
            </a:prstGeom>
            <a:solidFill>
              <a:srgbClr val="999966"/>
            </a:solidFill>
            <a:ln w="0">
              <a:solidFill>
                <a:srgbClr val="000000"/>
              </a:solidFill>
              <a:miter lim="800000"/>
              <a:headEnd/>
              <a:tailEnd/>
            </a:ln>
          </p:spPr>
          <p:txBody>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endParaRPr lang="zh-CN" altLang="en-US"/>
            </a:p>
          </p:txBody>
        </p:sp>
        <p:sp>
          <p:nvSpPr>
            <p:cNvPr id="51276" name="Freeform 25"/>
            <p:cNvSpPr>
              <a:spLocks/>
            </p:cNvSpPr>
            <p:nvPr/>
          </p:nvSpPr>
          <p:spPr bwMode="auto">
            <a:xfrm>
              <a:off x="2651" y="1145"/>
              <a:ext cx="19" cy="43"/>
            </a:xfrm>
            <a:custGeom>
              <a:avLst/>
              <a:gdLst>
                <a:gd name="T0" fmla="*/ 88 w 13"/>
                <a:gd name="T1" fmla="*/ 141 h 32"/>
                <a:gd name="T2" fmla="*/ 0 w 13"/>
                <a:gd name="T3" fmla="*/ 141 h 32"/>
                <a:gd name="T4" fmla="*/ 0 w 13"/>
                <a:gd name="T5" fmla="*/ 0 h 32"/>
                <a:gd name="T6" fmla="*/ 88 w 13"/>
                <a:gd name="T7" fmla="*/ 0 h 32"/>
                <a:gd name="T8" fmla="*/ 88 w 13"/>
                <a:gd name="T9" fmla="*/ 141 h 32"/>
                <a:gd name="T10" fmla="*/ 88 w 13"/>
                <a:gd name="T11" fmla="*/ 141 h 32"/>
                <a:gd name="T12" fmla="*/ 0 60000 65536"/>
                <a:gd name="T13" fmla="*/ 0 60000 65536"/>
                <a:gd name="T14" fmla="*/ 0 60000 65536"/>
                <a:gd name="T15" fmla="*/ 0 60000 65536"/>
                <a:gd name="T16" fmla="*/ 0 60000 65536"/>
                <a:gd name="T17" fmla="*/ 0 60000 65536"/>
                <a:gd name="T18" fmla="*/ 0 w 13"/>
                <a:gd name="T19" fmla="*/ 0 h 32"/>
                <a:gd name="T20" fmla="*/ 13 w 13"/>
                <a:gd name="T21" fmla="*/ 32 h 32"/>
              </a:gdLst>
              <a:ahLst/>
              <a:cxnLst>
                <a:cxn ang="T12">
                  <a:pos x="T0" y="T1"/>
                </a:cxn>
                <a:cxn ang="T13">
                  <a:pos x="T2" y="T3"/>
                </a:cxn>
                <a:cxn ang="T14">
                  <a:pos x="T4" y="T5"/>
                </a:cxn>
                <a:cxn ang="T15">
                  <a:pos x="T6" y="T7"/>
                </a:cxn>
                <a:cxn ang="T16">
                  <a:pos x="T8" y="T9"/>
                </a:cxn>
                <a:cxn ang="T17">
                  <a:pos x="T10" y="T11"/>
                </a:cxn>
              </a:cxnLst>
              <a:rect l="T18" t="T19" r="T20" b="T21"/>
              <a:pathLst>
                <a:path w="13" h="32">
                  <a:moveTo>
                    <a:pt x="13" y="32"/>
                  </a:moveTo>
                  <a:lnTo>
                    <a:pt x="0" y="32"/>
                  </a:lnTo>
                  <a:lnTo>
                    <a:pt x="0" y="0"/>
                  </a:lnTo>
                  <a:lnTo>
                    <a:pt x="13" y="0"/>
                  </a:lnTo>
                  <a:lnTo>
                    <a:pt x="13" y="32"/>
                  </a:lnTo>
                  <a:close/>
                </a:path>
              </a:pathLst>
            </a:custGeom>
            <a:noFill/>
            <a:ln w="3175">
              <a:solidFill>
                <a:srgbClr val="333333"/>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277" name="Rectangle 26"/>
            <p:cNvSpPr>
              <a:spLocks noChangeArrowheads="1"/>
            </p:cNvSpPr>
            <p:nvPr/>
          </p:nvSpPr>
          <p:spPr bwMode="auto">
            <a:xfrm>
              <a:off x="2548" y="1022"/>
              <a:ext cx="122" cy="31"/>
            </a:xfrm>
            <a:prstGeom prst="rect">
              <a:avLst/>
            </a:prstGeom>
            <a:solidFill>
              <a:srgbClr val="999966"/>
            </a:solidFill>
            <a:ln w="0">
              <a:solidFill>
                <a:srgbClr val="000000"/>
              </a:solidFill>
              <a:miter lim="800000"/>
              <a:headEnd/>
              <a:tailEnd/>
            </a:ln>
          </p:spPr>
          <p:txBody>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endParaRPr lang="zh-CN" altLang="en-US"/>
            </a:p>
          </p:txBody>
        </p:sp>
        <p:sp>
          <p:nvSpPr>
            <p:cNvPr id="51278" name="Freeform 27"/>
            <p:cNvSpPr>
              <a:spLocks/>
            </p:cNvSpPr>
            <p:nvPr/>
          </p:nvSpPr>
          <p:spPr bwMode="auto">
            <a:xfrm>
              <a:off x="2548" y="1022"/>
              <a:ext cx="122" cy="31"/>
            </a:xfrm>
            <a:custGeom>
              <a:avLst/>
              <a:gdLst>
                <a:gd name="T0" fmla="*/ 600 w 82"/>
                <a:gd name="T1" fmla="*/ 123 h 22"/>
                <a:gd name="T2" fmla="*/ 0 w 82"/>
                <a:gd name="T3" fmla="*/ 123 h 22"/>
                <a:gd name="T4" fmla="*/ 0 w 82"/>
                <a:gd name="T5" fmla="*/ 0 h 22"/>
                <a:gd name="T6" fmla="*/ 600 w 82"/>
                <a:gd name="T7" fmla="*/ 0 h 22"/>
                <a:gd name="T8" fmla="*/ 600 w 82"/>
                <a:gd name="T9" fmla="*/ 123 h 22"/>
                <a:gd name="T10" fmla="*/ 600 w 82"/>
                <a:gd name="T11" fmla="*/ 123 h 22"/>
                <a:gd name="T12" fmla="*/ 0 60000 65536"/>
                <a:gd name="T13" fmla="*/ 0 60000 65536"/>
                <a:gd name="T14" fmla="*/ 0 60000 65536"/>
                <a:gd name="T15" fmla="*/ 0 60000 65536"/>
                <a:gd name="T16" fmla="*/ 0 60000 65536"/>
                <a:gd name="T17" fmla="*/ 0 60000 65536"/>
                <a:gd name="T18" fmla="*/ 0 w 82"/>
                <a:gd name="T19" fmla="*/ 0 h 22"/>
                <a:gd name="T20" fmla="*/ 82 w 82"/>
                <a:gd name="T21" fmla="*/ 22 h 22"/>
              </a:gdLst>
              <a:ahLst/>
              <a:cxnLst>
                <a:cxn ang="T12">
                  <a:pos x="T0" y="T1"/>
                </a:cxn>
                <a:cxn ang="T13">
                  <a:pos x="T2" y="T3"/>
                </a:cxn>
                <a:cxn ang="T14">
                  <a:pos x="T4" y="T5"/>
                </a:cxn>
                <a:cxn ang="T15">
                  <a:pos x="T6" y="T7"/>
                </a:cxn>
                <a:cxn ang="T16">
                  <a:pos x="T8" y="T9"/>
                </a:cxn>
                <a:cxn ang="T17">
                  <a:pos x="T10" y="T11"/>
                </a:cxn>
              </a:cxnLst>
              <a:rect l="T18" t="T19" r="T20" b="T21"/>
              <a:pathLst>
                <a:path w="82" h="22">
                  <a:moveTo>
                    <a:pt x="82" y="22"/>
                  </a:moveTo>
                  <a:lnTo>
                    <a:pt x="0" y="22"/>
                  </a:lnTo>
                  <a:lnTo>
                    <a:pt x="0" y="0"/>
                  </a:lnTo>
                  <a:lnTo>
                    <a:pt x="82" y="0"/>
                  </a:lnTo>
                  <a:lnTo>
                    <a:pt x="82" y="22"/>
                  </a:lnTo>
                  <a:close/>
                </a:path>
              </a:pathLst>
            </a:custGeom>
            <a:noFill/>
            <a:ln w="3175">
              <a:solidFill>
                <a:srgbClr val="333333"/>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279" name="Freeform 28"/>
            <p:cNvSpPr>
              <a:spLocks/>
            </p:cNvSpPr>
            <p:nvPr/>
          </p:nvSpPr>
          <p:spPr bwMode="auto">
            <a:xfrm>
              <a:off x="2535" y="926"/>
              <a:ext cx="204" cy="55"/>
            </a:xfrm>
            <a:custGeom>
              <a:avLst/>
              <a:gdLst>
                <a:gd name="T0" fmla="*/ 302 w 137"/>
                <a:gd name="T1" fmla="*/ 0 h 41"/>
                <a:gd name="T2" fmla="*/ 1005 w 137"/>
                <a:gd name="T3" fmla="*/ 0 h 41"/>
                <a:gd name="T4" fmla="*/ 734 w 137"/>
                <a:gd name="T5" fmla="*/ 178 h 41"/>
                <a:gd name="T6" fmla="*/ 0 w 137"/>
                <a:gd name="T7" fmla="*/ 178 h 41"/>
                <a:gd name="T8" fmla="*/ 302 w 137"/>
                <a:gd name="T9" fmla="*/ 0 h 41"/>
                <a:gd name="T10" fmla="*/ 0 60000 65536"/>
                <a:gd name="T11" fmla="*/ 0 60000 65536"/>
                <a:gd name="T12" fmla="*/ 0 60000 65536"/>
                <a:gd name="T13" fmla="*/ 0 60000 65536"/>
                <a:gd name="T14" fmla="*/ 0 60000 65536"/>
                <a:gd name="T15" fmla="*/ 0 w 137"/>
                <a:gd name="T16" fmla="*/ 0 h 41"/>
                <a:gd name="T17" fmla="*/ 137 w 137"/>
                <a:gd name="T18" fmla="*/ 41 h 41"/>
              </a:gdLst>
              <a:ahLst/>
              <a:cxnLst>
                <a:cxn ang="T10">
                  <a:pos x="T0" y="T1"/>
                </a:cxn>
                <a:cxn ang="T11">
                  <a:pos x="T2" y="T3"/>
                </a:cxn>
                <a:cxn ang="T12">
                  <a:pos x="T4" y="T5"/>
                </a:cxn>
                <a:cxn ang="T13">
                  <a:pos x="T6" y="T7"/>
                </a:cxn>
                <a:cxn ang="T14">
                  <a:pos x="T8" y="T9"/>
                </a:cxn>
              </a:cxnLst>
              <a:rect l="T15" t="T16" r="T17" b="T18"/>
              <a:pathLst>
                <a:path w="137" h="41">
                  <a:moveTo>
                    <a:pt x="41" y="0"/>
                  </a:moveTo>
                  <a:lnTo>
                    <a:pt x="137" y="0"/>
                  </a:lnTo>
                  <a:lnTo>
                    <a:pt x="100" y="41"/>
                  </a:lnTo>
                  <a:lnTo>
                    <a:pt x="0" y="41"/>
                  </a:lnTo>
                  <a:lnTo>
                    <a:pt x="41" y="0"/>
                  </a:lnTo>
                  <a:close/>
                </a:path>
              </a:pathLst>
            </a:custGeom>
            <a:solidFill>
              <a:srgbClr val="999966"/>
            </a:solidFill>
            <a:ln w="0">
              <a:solidFill>
                <a:srgbClr val="000000"/>
              </a:solidFill>
              <a:round/>
              <a:headEnd/>
              <a:tailEnd/>
            </a:ln>
          </p:spPr>
          <p:txBody>
            <a:bodyPr/>
            <a:lstStyle/>
            <a:p>
              <a:endParaRPr lang="zh-CN" altLang="en-US"/>
            </a:p>
          </p:txBody>
        </p:sp>
        <p:sp>
          <p:nvSpPr>
            <p:cNvPr id="51280" name="Freeform 29"/>
            <p:cNvSpPr>
              <a:spLocks/>
            </p:cNvSpPr>
            <p:nvPr/>
          </p:nvSpPr>
          <p:spPr bwMode="auto">
            <a:xfrm>
              <a:off x="2535" y="926"/>
              <a:ext cx="204" cy="55"/>
            </a:xfrm>
            <a:custGeom>
              <a:avLst/>
              <a:gdLst>
                <a:gd name="T0" fmla="*/ 302 w 137"/>
                <a:gd name="T1" fmla="*/ 0 h 41"/>
                <a:gd name="T2" fmla="*/ 1005 w 137"/>
                <a:gd name="T3" fmla="*/ 0 h 41"/>
                <a:gd name="T4" fmla="*/ 734 w 137"/>
                <a:gd name="T5" fmla="*/ 178 h 41"/>
                <a:gd name="T6" fmla="*/ 0 w 137"/>
                <a:gd name="T7" fmla="*/ 178 h 41"/>
                <a:gd name="T8" fmla="*/ 302 w 137"/>
                <a:gd name="T9" fmla="*/ 0 h 41"/>
                <a:gd name="T10" fmla="*/ 302 w 137"/>
                <a:gd name="T11" fmla="*/ 0 h 41"/>
                <a:gd name="T12" fmla="*/ 0 60000 65536"/>
                <a:gd name="T13" fmla="*/ 0 60000 65536"/>
                <a:gd name="T14" fmla="*/ 0 60000 65536"/>
                <a:gd name="T15" fmla="*/ 0 60000 65536"/>
                <a:gd name="T16" fmla="*/ 0 60000 65536"/>
                <a:gd name="T17" fmla="*/ 0 60000 65536"/>
                <a:gd name="T18" fmla="*/ 0 w 137"/>
                <a:gd name="T19" fmla="*/ 0 h 41"/>
                <a:gd name="T20" fmla="*/ 137 w 137"/>
                <a:gd name="T21" fmla="*/ 41 h 41"/>
              </a:gdLst>
              <a:ahLst/>
              <a:cxnLst>
                <a:cxn ang="T12">
                  <a:pos x="T0" y="T1"/>
                </a:cxn>
                <a:cxn ang="T13">
                  <a:pos x="T2" y="T3"/>
                </a:cxn>
                <a:cxn ang="T14">
                  <a:pos x="T4" y="T5"/>
                </a:cxn>
                <a:cxn ang="T15">
                  <a:pos x="T6" y="T7"/>
                </a:cxn>
                <a:cxn ang="T16">
                  <a:pos x="T8" y="T9"/>
                </a:cxn>
                <a:cxn ang="T17">
                  <a:pos x="T10" y="T11"/>
                </a:cxn>
              </a:cxnLst>
              <a:rect l="T18" t="T19" r="T20" b="T21"/>
              <a:pathLst>
                <a:path w="137" h="41">
                  <a:moveTo>
                    <a:pt x="41" y="0"/>
                  </a:moveTo>
                  <a:lnTo>
                    <a:pt x="137" y="0"/>
                  </a:lnTo>
                  <a:lnTo>
                    <a:pt x="100" y="41"/>
                  </a:lnTo>
                  <a:lnTo>
                    <a:pt x="0" y="41"/>
                  </a:lnTo>
                  <a:lnTo>
                    <a:pt x="41" y="0"/>
                  </a:lnTo>
                  <a:close/>
                </a:path>
              </a:pathLst>
            </a:custGeom>
            <a:noFill/>
            <a:ln w="3175">
              <a:solidFill>
                <a:srgbClr val="333333"/>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281" name="Rectangle 30"/>
            <p:cNvSpPr>
              <a:spLocks noChangeArrowheads="1"/>
            </p:cNvSpPr>
            <p:nvPr/>
          </p:nvSpPr>
          <p:spPr bwMode="auto">
            <a:xfrm>
              <a:off x="2689" y="1022"/>
              <a:ext cx="151" cy="267"/>
            </a:xfrm>
            <a:prstGeom prst="rect">
              <a:avLst/>
            </a:prstGeom>
            <a:solidFill>
              <a:srgbClr val="CCCC99"/>
            </a:solidFill>
            <a:ln w="0">
              <a:solidFill>
                <a:srgbClr val="000000"/>
              </a:solidFill>
              <a:miter lim="800000"/>
              <a:headEnd/>
              <a:tailEnd/>
            </a:ln>
          </p:spPr>
          <p:txBody>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endParaRPr lang="zh-CN" altLang="en-US"/>
            </a:p>
          </p:txBody>
        </p:sp>
        <p:sp>
          <p:nvSpPr>
            <p:cNvPr id="51282" name="Freeform 31"/>
            <p:cNvSpPr>
              <a:spLocks/>
            </p:cNvSpPr>
            <p:nvPr/>
          </p:nvSpPr>
          <p:spPr bwMode="auto">
            <a:xfrm>
              <a:off x="2689" y="1022"/>
              <a:ext cx="151" cy="267"/>
            </a:xfrm>
            <a:custGeom>
              <a:avLst/>
              <a:gdLst>
                <a:gd name="T0" fmla="*/ 0 w 101"/>
                <a:gd name="T1" fmla="*/ 0 h 199"/>
                <a:gd name="T2" fmla="*/ 755 w 101"/>
                <a:gd name="T3" fmla="*/ 0 h 199"/>
                <a:gd name="T4" fmla="*/ 755 w 101"/>
                <a:gd name="T5" fmla="*/ 864 h 199"/>
                <a:gd name="T6" fmla="*/ 0 w 101"/>
                <a:gd name="T7" fmla="*/ 864 h 199"/>
                <a:gd name="T8" fmla="*/ 0 w 101"/>
                <a:gd name="T9" fmla="*/ 0 h 199"/>
                <a:gd name="T10" fmla="*/ 0 w 101"/>
                <a:gd name="T11" fmla="*/ 0 h 199"/>
                <a:gd name="T12" fmla="*/ 0 60000 65536"/>
                <a:gd name="T13" fmla="*/ 0 60000 65536"/>
                <a:gd name="T14" fmla="*/ 0 60000 65536"/>
                <a:gd name="T15" fmla="*/ 0 60000 65536"/>
                <a:gd name="T16" fmla="*/ 0 60000 65536"/>
                <a:gd name="T17" fmla="*/ 0 60000 65536"/>
                <a:gd name="T18" fmla="*/ 0 w 101"/>
                <a:gd name="T19" fmla="*/ 0 h 199"/>
                <a:gd name="T20" fmla="*/ 101 w 101"/>
                <a:gd name="T21" fmla="*/ 199 h 199"/>
              </a:gdLst>
              <a:ahLst/>
              <a:cxnLst>
                <a:cxn ang="T12">
                  <a:pos x="T0" y="T1"/>
                </a:cxn>
                <a:cxn ang="T13">
                  <a:pos x="T2" y="T3"/>
                </a:cxn>
                <a:cxn ang="T14">
                  <a:pos x="T4" y="T5"/>
                </a:cxn>
                <a:cxn ang="T15">
                  <a:pos x="T6" y="T7"/>
                </a:cxn>
                <a:cxn ang="T16">
                  <a:pos x="T8" y="T9"/>
                </a:cxn>
                <a:cxn ang="T17">
                  <a:pos x="T10" y="T11"/>
                </a:cxn>
              </a:cxnLst>
              <a:rect l="T18" t="T19" r="T20" b="T21"/>
              <a:pathLst>
                <a:path w="101" h="199">
                  <a:moveTo>
                    <a:pt x="0" y="0"/>
                  </a:moveTo>
                  <a:lnTo>
                    <a:pt x="101" y="0"/>
                  </a:lnTo>
                  <a:lnTo>
                    <a:pt x="101" y="199"/>
                  </a:lnTo>
                  <a:lnTo>
                    <a:pt x="0" y="199"/>
                  </a:lnTo>
                  <a:lnTo>
                    <a:pt x="0" y="0"/>
                  </a:lnTo>
                  <a:close/>
                </a:path>
              </a:pathLst>
            </a:custGeom>
            <a:noFill/>
            <a:ln w="3175">
              <a:solidFill>
                <a:srgbClr val="333333"/>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283" name="Freeform 32"/>
            <p:cNvSpPr>
              <a:spLocks/>
            </p:cNvSpPr>
            <p:nvPr/>
          </p:nvSpPr>
          <p:spPr bwMode="auto">
            <a:xfrm>
              <a:off x="2840" y="966"/>
              <a:ext cx="55" cy="323"/>
            </a:xfrm>
            <a:custGeom>
              <a:avLst/>
              <a:gdLst>
                <a:gd name="T0" fmla="*/ 269 w 37"/>
                <a:gd name="T1" fmla="*/ 0 h 240"/>
                <a:gd name="T2" fmla="*/ 0 w 37"/>
                <a:gd name="T3" fmla="*/ 182 h 240"/>
                <a:gd name="T4" fmla="*/ 0 w 37"/>
                <a:gd name="T5" fmla="*/ 1059 h 240"/>
                <a:gd name="T6" fmla="*/ 269 w 37"/>
                <a:gd name="T7" fmla="*/ 818 h 240"/>
                <a:gd name="T8" fmla="*/ 269 w 37"/>
                <a:gd name="T9" fmla="*/ 0 h 240"/>
                <a:gd name="T10" fmla="*/ 0 60000 65536"/>
                <a:gd name="T11" fmla="*/ 0 60000 65536"/>
                <a:gd name="T12" fmla="*/ 0 60000 65536"/>
                <a:gd name="T13" fmla="*/ 0 60000 65536"/>
                <a:gd name="T14" fmla="*/ 0 60000 65536"/>
                <a:gd name="T15" fmla="*/ 0 w 37"/>
                <a:gd name="T16" fmla="*/ 0 h 240"/>
                <a:gd name="T17" fmla="*/ 37 w 37"/>
                <a:gd name="T18" fmla="*/ 240 h 240"/>
              </a:gdLst>
              <a:ahLst/>
              <a:cxnLst>
                <a:cxn ang="T10">
                  <a:pos x="T0" y="T1"/>
                </a:cxn>
                <a:cxn ang="T11">
                  <a:pos x="T2" y="T3"/>
                </a:cxn>
                <a:cxn ang="T12">
                  <a:pos x="T4" y="T5"/>
                </a:cxn>
                <a:cxn ang="T13">
                  <a:pos x="T6" y="T7"/>
                </a:cxn>
                <a:cxn ang="T14">
                  <a:pos x="T8" y="T9"/>
                </a:cxn>
              </a:cxnLst>
              <a:rect l="T15" t="T16" r="T17" b="T18"/>
              <a:pathLst>
                <a:path w="37" h="240">
                  <a:moveTo>
                    <a:pt x="37" y="0"/>
                  </a:moveTo>
                  <a:lnTo>
                    <a:pt x="0" y="41"/>
                  </a:lnTo>
                  <a:lnTo>
                    <a:pt x="0" y="240"/>
                  </a:lnTo>
                  <a:lnTo>
                    <a:pt x="37" y="186"/>
                  </a:lnTo>
                  <a:lnTo>
                    <a:pt x="37" y="0"/>
                  </a:lnTo>
                  <a:close/>
                </a:path>
              </a:pathLst>
            </a:custGeom>
            <a:solidFill>
              <a:srgbClr val="CCCC99"/>
            </a:solidFill>
            <a:ln w="0">
              <a:solidFill>
                <a:srgbClr val="000000"/>
              </a:solidFill>
              <a:round/>
              <a:headEnd/>
              <a:tailEnd/>
            </a:ln>
          </p:spPr>
          <p:txBody>
            <a:bodyPr/>
            <a:lstStyle/>
            <a:p>
              <a:endParaRPr lang="zh-CN" altLang="en-US"/>
            </a:p>
          </p:txBody>
        </p:sp>
        <p:sp>
          <p:nvSpPr>
            <p:cNvPr id="51284" name="Freeform 33"/>
            <p:cNvSpPr>
              <a:spLocks/>
            </p:cNvSpPr>
            <p:nvPr/>
          </p:nvSpPr>
          <p:spPr bwMode="auto">
            <a:xfrm>
              <a:off x="2840" y="966"/>
              <a:ext cx="55" cy="323"/>
            </a:xfrm>
            <a:custGeom>
              <a:avLst/>
              <a:gdLst>
                <a:gd name="T0" fmla="*/ 269 w 37"/>
                <a:gd name="T1" fmla="*/ 0 h 240"/>
                <a:gd name="T2" fmla="*/ 0 w 37"/>
                <a:gd name="T3" fmla="*/ 182 h 240"/>
                <a:gd name="T4" fmla="*/ 0 w 37"/>
                <a:gd name="T5" fmla="*/ 1059 h 240"/>
                <a:gd name="T6" fmla="*/ 269 w 37"/>
                <a:gd name="T7" fmla="*/ 818 h 240"/>
                <a:gd name="T8" fmla="*/ 269 w 37"/>
                <a:gd name="T9" fmla="*/ 0 h 240"/>
                <a:gd name="T10" fmla="*/ 269 w 37"/>
                <a:gd name="T11" fmla="*/ 0 h 240"/>
                <a:gd name="T12" fmla="*/ 0 60000 65536"/>
                <a:gd name="T13" fmla="*/ 0 60000 65536"/>
                <a:gd name="T14" fmla="*/ 0 60000 65536"/>
                <a:gd name="T15" fmla="*/ 0 60000 65536"/>
                <a:gd name="T16" fmla="*/ 0 60000 65536"/>
                <a:gd name="T17" fmla="*/ 0 60000 65536"/>
                <a:gd name="T18" fmla="*/ 0 w 37"/>
                <a:gd name="T19" fmla="*/ 0 h 240"/>
                <a:gd name="T20" fmla="*/ 37 w 37"/>
                <a:gd name="T21" fmla="*/ 240 h 240"/>
              </a:gdLst>
              <a:ahLst/>
              <a:cxnLst>
                <a:cxn ang="T12">
                  <a:pos x="T0" y="T1"/>
                </a:cxn>
                <a:cxn ang="T13">
                  <a:pos x="T2" y="T3"/>
                </a:cxn>
                <a:cxn ang="T14">
                  <a:pos x="T4" y="T5"/>
                </a:cxn>
                <a:cxn ang="T15">
                  <a:pos x="T6" y="T7"/>
                </a:cxn>
                <a:cxn ang="T16">
                  <a:pos x="T8" y="T9"/>
                </a:cxn>
                <a:cxn ang="T17">
                  <a:pos x="T10" y="T11"/>
                </a:cxn>
              </a:cxnLst>
              <a:rect l="T18" t="T19" r="T20" b="T21"/>
              <a:pathLst>
                <a:path w="37" h="240">
                  <a:moveTo>
                    <a:pt x="37" y="0"/>
                  </a:moveTo>
                  <a:lnTo>
                    <a:pt x="0" y="41"/>
                  </a:lnTo>
                  <a:lnTo>
                    <a:pt x="0" y="240"/>
                  </a:lnTo>
                  <a:lnTo>
                    <a:pt x="37" y="186"/>
                  </a:lnTo>
                  <a:lnTo>
                    <a:pt x="37" y="0"/>
                  </a:lnTo>
                  <a:close/>
                </a:path>
              </a:pathLst>
            </a:custGeom>
            <a:noFill/>
            <a:ln w="3175">
              <a:solidFill>
                <a:srgbClr val="333333"/>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285" name="Freeform 34"/>
            <p:cNvSpPr>
              <a:spLocks/>
            </p:cNvSpPr>
            <p:nvPr/>
          </p:nvSpPr>
          <p:spPr bwMode="auto">
            <a:xfrm>
              <a:off x="2840" y="1217"/>
              <a:ext cx="62" cy="86"/>
            </a:xfrm>
            <a:custGeom>
              <a:avLst/>
              <a:gdLst>
                <a:gd name="T0" fmla="*/ 297 w 42"/>
                <a:gd name="T1" fmla="*/ 42 h 64"/>
                <a:gd name="T2" fmla="*/ 32 w 42"/>
                <a:gd name="T3" fmla="*/ 282 h 64"/>
                <a:gd name="T4" fmla="*/ 0 w 42"/>
                <a:gd name="T5" fmla="*/ 238 h 64"/>
                <a:gd name="T6" fmla="*/ 261 w 42"/>
                <a:gd name="T7" fmla="*/ 0 h 64"/>
                <a:gd name="T8" fmla="*/ 297 w 42"/>
                <a:gd name="T9" fmla="*/ 42 h 64"/>
                <a:gd name="T10" fmla="*/ 0 60000 65536"/>
                <a:gd name="T11" fmla="*/ 0 60000 65536"/>
                <a:gd name="T12" fmla="*/ 0 60000 65536"/>
                <a:gd name="T13" fmla="*/ 0 60000 65536"/>
                <a:gd name="T14" fmla="*/ 0 60000 65536"/>
                <a:gd name="T15" fmla="*/ 0 w 42"/>
                <a:gd name="T16" fmla="*/ 0 h 64"/>
                <a:gd name="T17" fmla="*/ 42 w 42"/>
                <a:gd name="T18" fmla="*/ 64 h 64"/>
              </a:gdLst>
              <a:ahLst/>
              <a:cxnLst>
                <a:cxn ang="T10">
                  <a:pos x="T0" y="T1"/>
                </a:cxn>
                <a:cxn ang="T11">
                  <a:pos x="T2" y="T3"/>
                </a:cxn>
                <a:cxn ang="T12">
                  <a:pos x="T4" y="T5"/>
                </a:cxn>
                <a:cxn ang="T13">
                  <a:pos x="T6" y="T7"/>
                </a:cxn>
                <a:cxn ang="T14">
                  <a:pos x="T8" y="T9"/>
                </a:cxn>
              </a:cxnLst>
              <a:rect l="T15" t="T16" r="T17" b="T18"/>
              <a:pathLst>
                <a:path w="42" h="64">
                  <a:moveTo>
                    <a:pt x="42" y="10"/>
                  </a:moveTo>
                  <a:lnTo>
                    <a:pt x="5" y="64"/>
                  </a:lnTo>
                  <a:lnTo>
                    <a:pt x="0" y="54"/>
                  </a:lnTo>
                  <a:lnTo>
                    <a:pt x="37" y="0"/>
                  </a:lnTo>
                  <a:lnTo>
                    <a:pt x="42" y="10"/>
                  </a:lnTo>
                  <a:close/>
                </a:path>
              </a:pathLst>
            </a:custGeom>
            <a:solidFill>
              <a:srgbClr val="999966"/>
            </a:solidFill>
            <a:ln w="0">
              <a:solidFill>
                <a:srgbClr val="000000"/>
              </a:solidFill>
              <a:round/>
              <a:headEnd/>
              <a:tailEnd/>
            </a:ln>
          </p:spPr>
          <p:txBody>
            <a:bodyPr/>
            <a:lstStyle/>
            <a:p>
              <a:endParaRPr lang="zh-CN" altLang="en-US"/>
            </a:p>
          </p:txBody>
        </p:sp>
        <p:sp>
          <p:nvSpPr>
            <p:cNvPr id="51286" name="Freeform 35"/>
            <p:cNvSpPr>
              <a:spLocks/>
            </p:cNvSpPr>
            <p:nvPr/>
          </p:nvSpPr>
          <p:spPr bwMode="auto">
            <a:xfrm>
              <a:off x="2840" y="1217"/>
              <a:ext cx="62" cy="86"/>
            </a:xfrm>
            <a:custGeom>
              <a:avLst/>
              <a:gdLst>
                <a:gd name="T0" fmla="*/ 297 w 42"/>
                <a:gd name="T1" fmla="*/ 42 h 64"/>
                <a:gd name="T2" fmla="*/ 32 w 42"/>
                <a:gd name="T3" fmla="*/ 282 h 64"/>
                <a:gd name="T4" fmla="*/ 0 w 42"/>
                <a:gd name="T5" fmla="*/ 238 h 64"/>
                <a:gd name="T6" fmla="*/ 261 w 42"/>
                <a:gd name="T7" fmla="*/ 0 h 64"/>
                <a:gd name="T8" fmla="*/ 297 w 42"/>
                <a:gd name="T9" fmla="*/ 42 h 64"/>
                <a:gd name="T10" fmla="*/ 297 w 42"/>
                <a:gd name="T11" fmla="*/ 42 h 64"/>
                <a:gd name="T12" fmla="*/ 0 60000 65536"/>
                <a:gd name="T13" fmla="*/ 0 60000 65536"/>
                <a:gd name="T14" fmla="*/ 0 60000 65536"/>
                <a:gd name="T15" fmla="*/ 0 60000 65536"/>
                <a:gd name="T16" fmla="*/ 0 60000 65536"/>
                <a:gd name="T17" fmla="*/ 0 60000 65536"/>
                <a:gd name="T18" fmla="*/ 0 w 42"/>
                <a:gd name="T19" fmla="*/ 0 h 64"/>
                <a:gd name="T20" fmla="*/ 42 w 42"/>
                <a:gd name="T21" fmla="*/ 64 h 64"/>
              </a:gdLst>
              <a:ahLst/>
              <a:cxnLst>
                <a:cxn ang="T12">
                  <a:pos x="T0" y="T1"/>
                </a:cxn>
                <a:cxn ang="T13">
                  <a:pos x="T2" y="T3"/>
                </a:cxn>
                <a:cxn ang="T14">
                  <a:pos x="T4" y="T5"/>
                </a:cxn>
                <a:cxn ang="T15">
                  <a:pos x="T6" y="T7"/>
                </a:cxn>
                <a:cxn ang="T16">
                  <a:pos x="T8" y="T9"/>
                </a:cxn>
                <a:cxn ang="T17">
                  <a:pos x="T10" y="T11"/>
                </a:cxn>
              </a:cxnLst>
              <a:rect l="T18" t="T19" r="T20" b="T21"/>
              <a:pathLst>
                <a:path w="42" h="64">
                  <a:moveTo>
                    <a:pt x="42" y="10"/>
                  </a:moveTo>
                  <a:lnTo>
                    <a:pt x="5" y="64"/>
                  </a:lnTo>
                  <a:lnTo>
                    <a:pt x="0" y="54"/>
                  </a:lnTo>
                  <a:lnTo>
                    <a:pt x="37" y="0"/>
                  </a:lnTo>
                  <a:lnTo>
                    <a:pt x="42" y="10"/>
                  </a:lnTo>
                  <a:close/>
                </a:path>
              </a:pathLst>
            </a:custGeom>
            <a:noFill/>
            <a:ln w="3175">
              <a:solidFill>
                <a:srgbClr val="333333"/>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287" name="Freeform 36"/>
            <p:cNvSpPr>
              <a:spLocks/>
            </p:cNvSpPr>
            <p:nvPr/>
          </p:nvSpPr>
          <p:spPr bwMode="auto">
            <a:xfrm>
              <a:off x="2684" y="1289"/>
              <a:ext cx="163" cy="14"/>
            </a:xfrm>
            <a:custGeom>
              <a:avLst/>
              <a:gdLst>
                <a:gd name="T0" fmla="*/ 0 w 110"/>
                <a:gd name="T1" fmla="*/ 55 h 10"/>
                <a:gd name="T2" fmla="*/ 788 w 110"/>
                <a:gd name="T3" fmla="*/ 55 h 10"/>
                <a:gd name="T4" fmla="*/ 751 w 110"/>
                <a:gd name="T5" fmla="*/ 0 h 10"/>
                <a:gd name="T6" fmla="*/ 28 w 110"/>
                <a:gd name="T7" fmla="*/ 0 h 10"/>
                <a:gd name="T8" fmla="*/ 0 w 110"/>
                <a:gd name="T9" fmla="*/ 55 h 10"/>
                <a:gd name="T10" fmla="*/ 0 60000 65536"/>
                <a:gd name="T11" fmla="*/ 0 60000 65536"/>
                <a:gd name="T12" fmla="*/ 0 60000 65536"/>
                <a:gd name="T13" fmla="*/ 0 60000 65536"/>
                <a:gd name="T14" fmla="*/ 0 60000 65536"/>
                <a:gd name="T15" fmla="*/ 0 w 110"/>
                <a:gd name="T16" fmla="*/ 0 h 10"/>
                <a:gd name="T17" fmla="*/ 110 w 110"/>
                <a:gd name="T18" fmla="*/ 10 h 10"/>
              </a:gdLst>
              <a:ahLst/>
              <a:cxnLst>
                <a:cxn ang="T10">
                  <a:pos x="T0" y="T1"/>
                </a:cxn>
                <a:cxn ang="T11">
                  <a:pos x="T2" y="T3"/>
                </a:cxn>
                <a:cxn ang="T12">
                  <a:pos x="T4" y="T5"/>
                </a:cxn>
                <a:cxn ang="T13">
                  <a:pos x="T6" y="T7"/>
                </a:cxn>
                <a:cxn ang="T14">
                  <a:pos x="T8" y="T9"/>
                </a:cxn>
              </a:cxnLst>
              <a:rect l="T15" t="T16" r="T17" b="T18"/>
              <a:pathLst>
                <a:path w="110" h="10">
                  <a:moveTo>
                    <a:pt x="0" y="10"/>
                  </a:moveTo>
                  <a:lnTo>
                    <a:pt x="110" y="10"/>
                  </a:lnTo>
                  <a:lnTo>
                    <a:pt x="105" y="0"/>
                  </a:lnTo>
                  <a:lnTo>
                    <a:pt x="4" y="0"/>
                  </a:lnTo>
                  <a:lnTo>
                    <a:pt x="0" y="10"/>
                  </a:lnTo>
                  <a:close/>
                </a:path>
              </a:pathLst>
            </a:custGeom>
            <a:solidFill>
              <a:srgbClr val="999966"/>
            </a:solidFill>
            <a:ln w="0">
              <a:solidFill>
                <a:srgbClr val="000000"/>
              </a:solidFill>
              <a:round/>
              <a:headEnd/>
              <a:tailEnd/>
            </a:ln>
          </p:spPr>
          <p:txBody>
            <a:bodyPr/>
            <a:lstStyle/>
            <a:p>
              <a:endParaRPr lang="zh-CN" altLang="en-US"/>
            </a:p>
          </p:txBody>
        </p:sp>
        <p:sp>
          <p:nvSpPr>
            <p:cNvPr id="51288" name="Freeform 37"/>
            <p:cNvSpPr>
              <a:spLocks/>
            </p:cNvSpPr>
            <p:nvPr/>
          </p:nvSpPr>
          <p:spPr bwMode="auto">
            <a:xfrm>
              <a:off x="2684" y="1289"/>
              <a:ext cx="163" cy="14"/>
            </a:xfrm>
            <a:custGeom>
              <a:avLst/>
              <a:gdLst>
                <a:gd name="T0" fmla="*/ 0 w 110"/>
                <a:gd name="T1" fmla="*/ 55 h 10"/>
                <a:gd name="T2" fmla="*/ 788 w 110"/>
                <a:gd name="T3" fmla="*/ 55 h 10"/>
                <a:gd name="T4" fmla="*/ 751 w 110"/>
                <a:gd name="T5" fmla="*/ 0 h 10"/>
                <a:gd name="T6" fmla="*/ 28 w 110"/>
                <a:gd name="T7" fmla="*/ 0 h 10"/>
                <a:gd name="T8" fmla="*/ 0 w 110"/>
                <a:gd name="T9" fmla="*/ 55 h 10"/>
                <a:gd name="T10" fmla="*/ 0 w 110"/>
                <a:gd name="T11" fmla="*/ 55 h 10"/>
                <a:gd name="T12" fmla="*/ 0 60000 65536"/>
                <a:gd name="T13" fmla="*/ 0 60000 65536"/>
                <a:gd name="T14" fmla="*/ 0 60000 65536"/>
                <a:gd name="T15" fmla="*/ 0 60000 65536"/>
                <a:gd name="T16" fmla="*/ 0 60000 65536"/>
                <a:gd name="T17" fmla="*/ 0 60000 65536"/>
                <a:gd name="T18" fmla="*/ 0 w 110"/>
                <a:gd name="T19" fmla="*/ 0 h 10"/>
                <a:gd name="T20" fmla="*/ 110 w 110"/>
                <a:gd name="T21" fmla="*/ 10 h 10"/>
              </a:gdLst>
              <a:ahLst/>
              <a:cxnLst>
                <a:cxn ang="T12">
                  <a:pos x="T0" y="T1"/>
                </a:cxn>
                <a:cxn ang="T13">
                  <a:pos x="T2" y="T3"/>
                </a:cxn>
                <a:cxn ang="T14">
                  <a:pos x="T4" y="T5"/>
                </a:cxn>
                <a:cxn ang="T15">
                  <a:pos x="T6" y="T7"/>
                </a:cxn>
                <a:cxn ang="T16">
                  <a:pos x="T8" y="T9"/>
                </a:cxn>
                <a:cxn ang="T17">
                  <a:pos x="T10" y="T11"/>
                </a:cxn>
              </a:cxnLst>
              <a:rect l="T18" t="T19" r="T20" b="T21"/>
              <a:pathLst>
                <a:path w="110" h="10">
                  <a:moveTo>
                    <a:pt x="0" y="10"/>
                  </a:moveTo>
                  <a:lnTo>
                    <a:pt x="110" y="10"/>
                  </a:lnTo>
                  <a:lnTo>
                    <a:pt x="105" y="0"/>
                  </a:lnTo>
                  <a:lnTo>
                    <a:pt x="4" y="0"/>
                  </a:lnTo>
                  <a:lnTo>
                    <a:pt x="0" y="10"/>
                  </a:lnTo>
                  <a:close/>
                </a:path>
              </a:pathLst>
            </a:custGeom>
            <a:noFill/>
            <a:ln w="3175">
              <a:solidFill>
                <a:srgbClr val="333333"/>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289" name="Line 38"/>
            <p:cNvSpPr>
              <a:spLocks noChangeShapeType="1"/>
            </p:cNvSpPr>
            <p:nvPr/>
          </p:nvSpPr>
          <p:spPr bwMode="auto">
            <a:xfrm>
              <a:off x="2704" y="1187"/>
              <a:ext cx="87" cy="1"/>
            </a:xfrm>
            <a:prstGeom prst="line">
              <a:avLst/>
            </a:prstGeom>
            <a:noFill/>
            <a:ln w="0">
              <a:solidFill>
                <a:srgbClr val="66666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290" name="Line 39"/>
            <p:cNvSpPr>
              <a:spLocks noChangeShapeType="1"/>
            </p:cNvSpPr>
            <p:nvPr/>
          </p:nvSpPr>
          <p:spPr bwMode="auto">
            <a:xfrm>
              <a:off x="2704" y="1187"/>
              <a:ext cx="87" cy="1"/>
            </a:xfrm>
            <a:prstGeom prst="line">
              <a:avLst/>
            </a:prstGeom>
            <a:noFill/>
            <a:ln w="3175">
              <a:solidFill>
                <a:srgbClr val="333333"/>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291" name="Line 40"/>
            <p:cNvSpPr>
              <a:spLocks noChangeShapeType="1"/>
            </p:cNvSpPr>
            <p:nvPr/>
          </p:nvSpPr>
          <p:spPr bwMode="auto">
            <a:xfrm>
              <a:off x="2704" y="1207"/>
              <a:ext cx="87" cy="1"/>
            </a:xfrm>
            <a:prstGeom prst="line">
              <a:avLst/>
            </a:prstGeom>
            <a:noFill/>
            <a:ln w="0">
              <a:solidFill>
                <a:srgbClr val="66666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292" name="Line 41"/>
            <p:cNvSpPr>
              <a:spLocks noChangeShapeType="1"/>
            </p:cNvSpPr>
            <p:nvPr/>
          </p:nvSpPr>
          <p:spPr bwMode="auto">
            <a:xfrm>
              <a:off x="2704" y="1207"/>
              <a:ext cx="87" cy="1"/>
            </a:xfrm>
            <a:prstGeom prst="line">
              <a:avLst/>
            </a:prstGeom>
            <a:noFill/>
            <a:ln w="3175">
              <a:solidFill>
                <a:srgbClr val="333333"/>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293" name="Line 42"/>
            <p:cNvSpPr>
              <a:spLocks noChangeShapeType="1"/>
            </p:cNvSpPr>
            <p:nvPr/>
          </p:nvSpPr>
          <p:spPr bwMode="auto">
            <a:xfrm>
              <a:off x="2704" y="1225"/>
              <a:ext cx="87" cy="1"/>
            </a:xfrm>
            <a:prstGeom prst="line">
              <a:avLst/>
            </a:prstGeom>
            <a:noFill/>
            <a:ln w="0">
              <a:solidFill>
                <a:srgbClr val="66666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294" name="Line 43"/>
            <p:cNvSpPr>
              <a:spLocks noChangeShapeType="1"/>
            </p:cNvSpPr>
            <p:nvPr/>
          </p:nvSpPr>
          <p:spPr bwMode="auto">
            <a:xfrm>
              <a:off x="2704" y="1225"/>
              <a:ext cx="87" cy="1"/>
            </a:xfrm>
            <a:prstGeom prst="line">
              <a:avLst/>
            </a:prstGeom>
            <a:noFill/>
            <a:ln w="3175">
              <a:solidFill>
                <a:srgbClr val="333333"/>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295" name="Rectangle 44"/>
            <p:cNvSpPr>
              <a:spLocks noChangeArrowheads="1"/>
            </p:cNvSpPr>
            <p:nvPr/>
          </p:nvSpPr>
          <p:spPr bwMode="auto">
            <a:xfrm>
              <a:off x="2704" y="1035"/>
              <a:ext cx="121" cy="18"/>
            </a:xfrm>
            <a:prstGeom prst="rect">
              <a:avLst/>
            </a:prstGeom>
            <a:solidFill>
              <a:srgbClr val="999966"/>
            </a:solidFill>
            <a:ln w="0">
              <a:solidFill>
                <a:srgbClr val="000000"/>
              </a:solidFill>
              <a:miter lim="800000"/>
              <a:headEnd/>
              <a:tailEnd/>
            </a:ln>
          </p:spPr>
          <p:txBody>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endParaRPr lang="zh-CN" altLang="en-US"/>
            </a:p>
          </p:txBody>
        </p:sp>
        <p:sp>
          <p:nvSpPr>
            <p:cNvPr id="51296" name="Freeform 45"/>
            <p:cNvSpPr>
              <a:spLocks/>
            </p:cNvSpPr>
            <p:nvPr/>
          </p:nvSpPr>
          <p:spPr bwMode="auto">
            <a:xfrm>
              <a:off x="2704" y="1035"/>
              <a:ext cx="121" cy="18"/>
            </a:xfrm>
            <a:custGeom>
              <a:avLst/>
              <a:gdLst>
                <a:gd name="T0" fmla="*/ 602 w 81"/>
                <a:gd name="T1" fmla="*/ 50 h 14"/>
                <a:gd name="T2" fmla="*/ 0 w 81"/>
                <a:gd name="T3" fmla="*/ 50 h 14"/>
                <a:gd name="T4" fmla="*/ 0 w 81"/>
                <a:gd name="T5" fmla="*/ 0 h 14"/>
                <a:gd name="T6" fmla="*/ 602 w 81"/>
                <a:gd name="T7" fmla="*/ 0 h 14"/>
                <a:gd name="T8" fmla="*/ 602 w 81"/>
                <a:gd name="T9" fmla="*/ 50 h 14"/>
                <a:gd name="T10" fmla="*/ 602 w 81"/>
                <a:gd name="T11" fmla="*/ 50 h 14"/>
                <a:gd name="T12" fmla="*/ 0 60000 65536"/>
                <a:gd name="T13" fmla="*/ 0 60000 65536"/>
                <a:gd name="T14" fmla="*/ 0 60000 65536"/>
                <a:gd name="T15" fmla="*/ 0 60000 65536"/>
                <a:gd name="T16" fmla="*/ 0 60000 65536"/>
                <a:gd name="T17" fmla="*/ 0 60000 65536"/>
                <a:gd name="T18" fmla="*/ 0 w 81"/>
                <a:gd name="T19" fmla="*/ 0 h 14"/>
                <a:gd name="T20" fmla="*/ 81 w 81"/>
                <a:gd name="T21" fmla="*/ 14 h 14"/>
              </a:gdLst>
              <a:ahLst/>
              <a:cxnLst>
                <a:cxn ang="T12">
                  <a:pos x="T0" y="T1"/>
                </a:cxn>
                <a:cxn ang="T13">
                  <a:pos x="T2" y="T3"/>
                </a:cxn>
                <a:cxn ang="T14">
                  <a:pos x="T4" y="T5"/>
                </a:cxn>
                <a:cxn ang="T15">
                  <a:pos x="T6" y="T7"/>
                </a:cxn>
                <a:cxn ang="T16">
                  <a:pos x="T8" y="T9"/>
                </a:cxn>
                <a:cxn ang="T17">
                  <a:pos x="T10" y="T11"/>
                </a:cxn>
              </a:cxnLst>
              <a:rect l="T18" t="T19" r="T20" b="T21"/>
              <a:pathLst>
                <a:path w="81" h="14">
                  <a:moveTo>
                    <a:pt x="81" y="14"/>
                  </a:moveTo>
                  <a:lnTo>
                    <a:pt x="0" y="14"/>
                  </a:lnTo>
                  <a:lnTo>
                    <a:pt x="0" y="0"/>
                  </a:lnTo>
                  <a:lnTo>
                    <a:pt x="81" y="0"/>
                  </a:lnTo>
                  <a:lnTo>
                    <a:pt x="81" y="14"/>
                  </a:lnTo>
                  <a:close/>
                </a:path>
              </a:pathLst>
            </a:custGeom>
            <a:noFill/>
            <a:ln w="3175">
              <a:solidFill>
                <a:srgbClr val="333333"/>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297" name="Rectangle 46"/>
            <p:cNvSpPr>
              <a:spLocks noChangeArrowheads="1"/>
            </p:cNvSpPr>
            <p:nvPr/>
          </p:nvSpPr>
          <p:spPr bwMode="auto">
            <a:xfrm>
              <a:off x="2806" y="1186"/>
              <a:ext cx="19" cy="43"/>
            </a:xfrm>
            <a:prstGeom prst="rect">
              <a:avLst/>
            </a:prstGeom>
            <a:solidFill>
              <a:srgbClr val="999966"/>
            </a:solidFill>
            <a:ln w="0">
              <a:solidFill>
                <a:srgbClr val="000000"/>
              </a:solidFill>
              <a:miter lim="800000"/>
              <a:headEnd/>
              <a:tailEnd/>
            </a:ln>
          </p:spPr>
          <p:txBody>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endParaRPr lang="zh-CN" altLang="en-US"/>
            </a:p>
          </p:txBody>
        </p:sp>
        <p:sp>
          <p:nvSpPr>
            <p:cNvPr id="51298" name="Freeform 47"/>
            <p:cNvSpPr>
              <a:spLocks/>
            </p:cNvSpPr>
            <p:nvPr/>
          </p:nvSpPr>
          <p:spPr bwMode="auto">
            <a:xfrm>
              <a:off x="2806" y="1186"/>
              <a:ext cx="19" cy="43"/>
            </a:xfrm>
            <a:custGeom>
              <a:avLst/>
              <a:gdLst>
                <a:gd name="T0" fmla="*/ 88 w 13"/>
                <a:gd name="T1" fmla="*/ 141 h 32"/>
                <a:gd name="T2" fmla="*/ 0 w 13"/>
                <a:gd name="T3" fmla="*/ 141 h 32"/>
                <a:gd name="T4" fmla="*/ 0 w 13"/>
                <a:gd name="T5" fmla="*/ 0 h 32"/>
                <a:gd name="T6" fmla="*/ 88 w 13"/>
                <a:gd name="T7" fmla="*/ 0 h 32"/>
                <a:gd name="T8" fmla="*/ 88 w 13"/>
                <a:gd name="T9" fmla="*/ 141 h 32"/>
                <a:gd name="T10" fmla="*/ 88 w 13"/>
                <a:gd name="T11" fmla="*/ 141 h 32"/>
                <a:gd name="T12" fmla="*/ 0 60000 65536"/>
                <a:gd name="T13" fmla="*/ 0 60000 65536"/>
                <a:gd name="T14" fmla="*/ 0 60000 65536"/>
                <a:gd name="T15" fmla="*/ 0 60000 65536"/>
                <a:gd name="T16" fmla="*/ 0 60000 65536"/>
                <a:gd name="T17" fmla="*/ 0 60000 65536"/>
                <a:gd name="T18" fmla="*/ 0 w 13"/>
                <a:gd name="T19" fmla="*/ 0 h 32"/>
                <a:gd name="T20" fmla="*/ 13 w 13"/>
                <a:gd name="T21" fmla="*/ 32 h 32"/>
              </a:gdLst>
              <a:ahLst/>
              <a:cxnLst>
                <a:cxn ang="T12">
                  <a:pos x="T0" y="T1"/>
                </a:cxn>
                <a:cxn ang="T13">
                  <a:pos x="T2" y="T3"/>
                </a:cxn>
                <a:cxn ang="T14">
                  <a:pos x="T4" y="T5"/>
                </a:cxn>
                <a:cxn ang="T15">
                  <a:pos x="T6" y="T7"/>
                </a:cxn>
                <a:cxn ang="T16">
                  <a:pos x="T8" y="T9"/>
                </a:cxn>
                <a:cxn ang="T17">
                  <a:pos x="T10" y="T11"/>
                </a:cxn>
              </a:cxnLst>
              <a:rect l="T18" t="T19" r="T20" b="T21"/>
              <a:pathLst>
                <a:path w="13" h="32">
                  <a:moveTo>
                    <a:pt x="13" y="32"/>
                  </a:moveTo>
                  <a:lnTo>
                    <a:pt x="0" y="32"/>
                  </a:lnTo>
                  <a:lnTo>
                    <a:pt x="0" y="0"/>
                  </a:lnTo>
                  <a:lnTo>
                    <a:pt x="13" y="0"/>
                  </a:lnTo>
                  <a:lnTo>
                    <a:pt x="13" y="32"/>
                  </a:lnTo>
                  <a:close/>
                </a:path>
              </a:pathLst>
            </a:custGeom>
            <a:noFill/>
            <a:ln w="3175">
              <a:solidFill>
                <a:srgbClr val="333333"/>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299" name="Rectangle 48"/>
            <p:cNvSpPr>
              <a:spLocks noChangeArrowheads="1"/>
            </p:cNvSpPr>
            <p:nvPr/>
          </p:nvSpPr>
          <p:spPr bwMode="auto">
            <a:xfrm>
              <a:off x="2704" y="1065"/>
              <a:ext cx="121" cy="27"/>
            </a:xfrm>
            <a:prstGeom prst="rect">
              <a:avLst/>
            </a:prstGeom>
            <a:solidFill>
              <a:srgbClr val="999966"/>
            </a:solidFill>
            <a:ln w="0">
              <a:solidFill>
                <a:srgbClr val="000000"/>
              </a:solidFill>
              <a:miter lim="800000"/>
              <a:headEnd/>
              <a:tailEnd/>
            </a:ln>
          </p:spPr>
          <p:txBody>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endParaRPr lang="zh-CN" altLang="en-US"/>
            </a:p>
          </p:txBody>
        </p:sp>
        <p:sp>
          <p:nvSpPr>
            <p:cNvPr id="51300" name="Freeform 49"/>
            <p:cNvSpPr>
              <a:spLocks/>
            </p:cNvSpPr>
            <p:nvPr/>
          </p:nvSpPr>
          <p:spPr bwMode="auto">
            <a:xfrm>
              <a:off x="2704" y="1065"/>
              <a:ext cx="121" cy="27"/>
            </a:xfrm>
            <a:custGeom>
              <a:avLst/>
              <a:gdLst>
                <a:gd name="T0" fmla="*/ 602 w 81"/>
                <a:gd name="T1" fmla="*/ 75 h 21"/>
                <a:gd name="T2" fmla="*/ 0 w 81"/>
                <a:gd name="T3" fmla="*/ 75 h 21"/>
                <a:gd name="T4" fmla="*/ 0 w 81"/>
                <a:gd name="T5" fmla="*/ 0 h 21"/>
                <a:gd name="T6" fmla="*/ 602 w 81"/>
                <a:gd name="T7" fmla="*/ 0 h 21"/>
                <a:gd name="T8" fmla="*/ 602 w 81"/>
                <a:gd name="T9" fmla="*/ 75 h 21"/>
                <a:gd name="T10" fmla="*/ 602 w 81"/>
                <a:gd name="T11" fmla="*/ 75 h 21"/>
                <a:gd name="T12" fmla="*/ 0 60000 65536"/>
                <a:gd name="T13" fmla="*/ 0 60000 65536"/>
                <a:gd name="T14" fmla="*/ 0 60000 65536"/>
                <a:gd name="T15" fmla="*/ 0 60000 65536"/>
                <a:gd name="T16" fmla="*/ 0 60000 65536"/>
                <a:gd name="T17" fmla="*/ 0 60000 65536"/>
                <a:gd name="T18" fmla="*/ 0 w 81"/>
                <a:gd name="T19" fmla="*/ 0 h 21"/>
                <a:gd name="T20" fmla="*/ 81 w 81"/>
                <a:gd name="T21" fmla="*/ 21 h 21"/>
              </a:gdLst>
              <a:ahLst/>
              <a:cxnLst>
                <a:cxn ang="T12">
                  <a:pos x="T0" y="T1"/>
                </a:cxn>
                <a:cxn ang="T13">
                  <a:pos x="T2" y="T3"/>
                </a:cxn>
                <a:cxn ang="T14">
                  <a:pos x="T4" y="T5"/>
                </a:cxn>
                <a:cxn ang="T15">
                  <a:pos x="T6" y="T7"/>
                </a:cxn>
                <a:cxn ang="T16">
                  <a:pos x="T8" y="T9"/>
                </a:cxn>
                <a:cxn ang="T17">
                  <a:pos x="T10" y="T11"/>
                </a:cxn>
              </a:cxnLst>
              <a:rect l="T18" t="T19" r="T20" b="T21"/>
              <a:pathLst>
                <a:path w="81" h="21">
                  <a:moveTo>
                    <a:pt x="81" y="21"/>
                  </a:moveTo>
                  <a:lnTo>
                    <a:pt x="0" y="21"/>
                  </a:lnTo>
                  <a:lnTo>
                    <a:pt x="0" y="0"/>
                  </a:lnTo>
                  <a:lnTo>
                    <a:pt x="81" y="0"/>
                  </a:lnTo>
                  <a:lnTo>
                    <a:pt x="81" y="21"/>
                  </a:lnTo>
                  <a:close/>
                </a:path>
              </a:pathLst>
            </a:custGeom>
            <a:noFill/>
            <a:ln w="3175">
              <a:solidFill>
                <a:srgbClr val="333333"/>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301" name="Freeform 50"/>
            <p:cNvSpPr>
              <a:spLocks/>
            </p:cNvSpPr>
            <p:nvPr/>
          </p:nvSpPr>
          <p:spPr bwMode="auto">
            <a:xfrm>
              <a:off x="2689" y="966"/>
              <a:ext cx="206" cy="56"/>
            </a:xfrm>
            <a:custGeom>
              <a:avLst/>
              <a:gdLst>
                <a:gd name="T0" fmla="*/ 312 w 138"/>
                <a:gd name="T1" fmla="*/ 0 h 41"/>
                <a:gd name="T2" fmla="*/ 1026 w 138"/>
                <a:gd name="T3" fmla="*/ 0 h 41"/>
                <a:gd name="T4" fmla="*/ 749 w 138"/>
                <a:gd name="T5" fmla="*/ 194 h 41"/>
                <a:gd name="T6" fmla="*/ 0 w 138"/>
                <a:gd name="T7" fmla="*/ 194 h 41"/>
                <a:gd name="T8" fmla="*/ 312 w 138"/>
                <a:gd name="T9" fmla="*/ 0 h 41"/>
                <a:gd name="T10" fmla="*/ 0 60000 65536"/>
                <a:gd name="T11" fmla="*/ 0 60000 65536"/>
                <a:gd name="T12" fmla="*/ 0 60000 65536"/>
                <a:gd name="T13" fmla="*/ 0 60000 65536"/>
                <a:gd name="T14" fmla="*/ 0 60000 65536"/>
                <a:gd name="T15" fmla="*/ 0 w 138"/>
                <a:gd name="T16" fmla="*/ 0 h 41"/>
                <a:gd name="T17" fmla="*/ 138 w 138"/>
                <a:gd name="T18" fmla="*/ 41 h 41"/>
              </a:gdLst>
              <a:ahLst/>
              <a:cxnLst>
                <a:cxn ang="T10">
                  <a:pos x="T0" y="T1"/>
                </a:cxn>
                <a:cxn ang="T11">
                  <a:pos x="T2" y="T3"/>
                </a:cxn>
                <a:cxn ang="T12">
                  <a:pos x="T4" y="T5"/>
                </a:cxn>
                <a:cxn ang="T13">
                  <a:pos x="T6" y="T7"/>
                </a:cxn>
                <a:cxn ang="T14">
                  <a:pos x="T8" y="T9"/>
                </a:cxn>
              </a:cxnLst>
              <a:rect l="T15" t="T16" r="T17" b="T18"/>
              <a:pathLst>
                <a:path w="138" h="41">
                  <a:moveTo>
                    <a:pt x="42" y="0"/>
                  </a:moveTo>
                  <a:lnTo>
                    <a:pt x="138" y="0"/>
                  </a:lnTo>
                  <a:lnTo>
                    <a:pt x="101" y="41"/>
                  </a:lnTo>
                  <a:lnTo>
                    <a:pt x="0" y="41"/>
                  </a:lnTo>
                  <a:lnTo>
                    <a:pt x="42" y="0"/>
                  </a:lnTo>
                  <a:close/>
                </a:path>
              </a:pathLst>
            </a:custGeom>
            <a:solidFill>
              <a:srgbClr val="999966"/>
            </a:solidFill>
            <a:ln w="0">
              <a:solidFill>
                <a:srgbClr val="000000"/>
              </a:solidFill>
              <a:round/>
              <a:headEnd/>
              <a:tailEnd/>
            </a:ln>
          </p:spPr>
          <p:txBody>
            <a:bodyPr/>
            <a:lstStyle/>
            <a:p>
              <a:endParaRPr lang="zh-CN" altLang="en-US"/>
            </a:p>
          </p:txBody>
        </p:sp>
        <p:sp>
          <p:nvSpPr>
            <p:cNvPr id="51302" name="Freeform 51"/>
            <p:cNvSpPr>
              <a:spLocks/>
            </p:cNvSpPr>
            <p:nvPr/>
          </p:nvSpPr>
          <p:spPr bwMode="auto">
            <a:xfrm>
              <a:off x="2689" y="966"/>
              <a:ext cx="206" cy="56"/>
            </a:xfrm>
            <a:custGeom>
              <a:avLst/>
              <a:gdLst>
                <a:gd name="T0" fmla="*/ 312 w 138"/>
                <a:gd name="T1" fmla="*/ 0 h 41"/>
                <a:gd name="T2" fmla="*/ 1026 w 138"/>
                <a:gd name="T3" fmla="*/ 0 h 41"/>
                <a:gd name="T4" fmla="*/ 749 w 138"/>
                <a:gd name="T5" fmla="*/ 194 h 41"/>
                <a:gd name="T6" fmla="*/ 0 w 138"/>
                <a:gd name="T7" fmla="*/ 194 h 41"/>
                <a:gd name="T8" fmla="*/ 312 w 138"/>
                <a:gd name="T9" fmla="*/ 0 h 41"/>
                <a:gd name="T10" fmla="*/ 312 w 138"/>
                <a:gd name="T11" fmla="*/ 0 h 41"/>
                <a:gd name="T12" fmla="*/ 0 60000 65536"/>
                <a:gd name="T13" fmla="*/ 0 60000 65536"/>
                <a:gd name="T14" fmla="*/ 0 60000 65536"/>
                <a:gd name="T15" fmla="*/ 0 60000 65536"/>
                <a:gd name="T16" fmla="*/ 0 60000 65536"/>
                <a:gd name="T17" fmla="*/ 0 60000 65536"/>
                <a:gd name="T18" fmla="*/ 0 w 138"/>
                <a:gd name="T19" fmla="*/ 0 h 41"/>
                <a:gd name="T20" fmla="*/ 138 w 138"/>
                <a:gd name="T21" fmla="*/ 41 h 41"/>
              </a:gdLst>
              <a:ahLst/>
              <a:cxnLst>
                <a:cxn ang="T12">
                  <a:pos x="T0" y="T1"/>
                </a:cxn>
                <a:cxn ang="T13">
                  <a:pos x="T2" y="T3"/>
                </a:cxn>
                <a:cxn ang="T14">
                  <a:pos x="T4" y="T5"/>
                </a:cxn>
                <a:cxn ang="T15">
                  <a:pos x="T6" y="T7"/>
                </a:cxn>
                <a:cxn ang="T16">
                  <a:pos x="T8" y="T9"/>
                </a:cxn>
                <a:cxn ang="T17">
                  <a:pos x="T10" y="T11"/>
                </a:cxn>
              </a:cxnLst>
              <a:rect l="T18" t="T19" r="T20" b="T21"/>
              <a:pathLst>
                <a:path w="138" h="41">
                  <a:moveTo>
                    <a:pt x="42" y="0"/>
                  </a:moveTo>
                  <a:lnTo>
                    <a:pt x="138" y="0"/>
                  </a:lnTo>
                  <a:lnTo>
                    <a:pt x="101" y="41"/>
                  </a:lnTo>
                  <a:lnTo>
                    <a:pt x="0" y="41"/>
                  </a:lnTo>
                  <a:lnTo>
                    <a:pt x="42" y="0"/>
                  </a:lnTo>
                  <a:close/>
                </a:path>
              </a:pathLst>
            </a:custGeom>
            <a:noFill/>
            <a:ln w="3175">
              <a:solidFill>
                <a:srgbClr val="333333"/>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303" name="Rectangle 52"/>
            <p:cNvSpPr>
              <a:spLocks noChangeArrowheads="1"/>
            </p:cNvSpPr>
            <p:nvPr/>
          </p:nvSpPr>
          <p:spPr bwMode="auto">
            <a:xfrm>
              <a:off x="2351" y="1122"/>
              <a:ext cx="150" cy="266"/>
            </a:xfrm>
            <a:prstGeom prst="rect">
              <a:avLst/>
            </a:prstGeom>
            <a:solidFill>
              <a:srgbClr val="CCCC99"/>
            </a:solidFill>
            <a:ln w="0">
              <a:solidFill>
                <a:srgbClr val="000000"/>
              </a:solidFill>
              <a:miter lim="800000"/>
              <a:headEnd/>
              <a:tailEnd/>
            </a:ln>
          </p:spPr>
          <p:txBody>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endParaRPr lang="zh-CN" altLang="en-US"/>
            </a:p>
          </p:txBody>
        </p:sp>
        <p:sp>
          <p:nvSpPr>
            <p:cNvPr id="51304" name="Freeform 53"/>
            <p:cNvSpPr>
              <a:spLocks/>
            </p:cNvSpPr>
            <p:nvPr/>
          </p:nvSpPr>
          <p:spPr bwMode="auto">
            <a:xfrm>
              <a:off x="2351" y="1122"/>
              <a:ext cx="150" cy="266"/>
            </a:xfrm>
            <a:custGeom>
              <a:avLst/>
              <a:gdLst>
                <a:gd name="T0" fmla="*/ 0 w 101"/>
                <a:gd name="T1" fmla="*/ 0 h 198"/>
                <a:gd name="T2" fmla="*/ 731 w 101"/>
                <a:gd name="T3" fmla="*/ 0 h 198"/>
                <a:gd name="T4" fmla="*/ 731 w 101"/>
                <a:gd name="T5" fmla="*/ 867 h 198"/>
                <a:gd name="T6" fmla="*/ 0 w 101"/>
                <a:gd name="T7" fmla="*/ 867 h 198"/>
                <a:gd name="T8" fmla="*/ 0 w 101"/>
                <a:gd name="T9" fmla="*/ 0 h 198"/>
                <a:gd name="T10" fmla="*/ 0 w 101"/>
                <a:gd name="T11" fmla="*/ 0 h 198"/>
                <a:gd name="T12" fmla="*/ 0 60000 65536"/>
                <a:gd name="T13" fmla="*/ 0 60000 65536"/>
                <a:gd name="T14" fmla="*/ 0 60000 65536"/>
                <a:gd name="T15" fmla="*/ 0 60000 65536"/>
                <a:gd name="T16" fmla="*/ 0 60000 65536"/>
                <a:gd name="T17" fmla="*/ 0 60000 65536"/>
                <a:gd name="T18" fmla="*/ 0 w 101"/>
                <a:gd name="T19" fmla="*/ 0 h 198"/>
                <a:gd name="T20" fmla="*/ 101 w 101"/>
                <a:gd name="T21" fmla="*/ 198 h 198"/>
              </a:gdLst>
              <a:ahLst/>
              <a:cxnLst>
                <a:cxn ang="T12">
                  <a:pos x="T0" y="T1"/>
                </a:cxn>
                <a:cxn ang="T13">
                  <a:pos x="T2" y="T3"/>
                </a:cxn>
                <a:cxn ang="T14">
                  <a:pos x="T4" y="T5"/>
                </a:cxn>
                <a:cxn ang="T15">
                  <a:pos x="T6" y="T7"/>
                </a:cxn>
                <a:cxn ang="T16">
                  <a:pos x="T8" y="T9"/>
                </a:cxn>
                <a:cxn ang="T17">
                  <a:pos x="T10" y="T11"/>
                </a:cxn>
              </a:cxnLst>
              <a:rect l="T18" t="T19" r="T20" b="T21"/>
              <a:pathLst>
                <a:path w="101" h="198">
                  <a:moveTo>
                    <a:pt x="0" y="0"/>
                  </a:moveTo>
                  <a:lnTo>
                    <a:pt x="101" y="0"/>
                  </a:lnTo>
                  <a:lnTo>
                    <a:pt x="101" y="198"/>
                  </a:lnTo>
                  <a:lnTo>
                    <a:pt x="0" y="198"/>
                  </a:lnTo>
                  <a:lnTo>
                    <a:pt x="0" y="0"/>
                  </a:lnTo>
                  <a:close/>
                </a:path>
              </a:pathLst>
            </a:custGeom>
            <a:noFill/>
            <a:ln w="3175">
              <a:solidFill>
                <a:srgbClr val="333333"/>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305" name="Freeform 54"/>
            <p:cNvSpPr>
              <a:spLocks/>
            </p:cNvSpPr>
            <p:nvPr/>
          </p:nvSpPr>
          <p:spPr bwMode="auto">
            <a:xfrm>
              <a:off x="2501" y="1065"/>
              <a:ext cx="55" cy="323"/>
            </a:xfrm>
            <a:custGeom>
              <a:avLst/>
              <a:gdLst>
                <a:gd name="T0" fmla="*/ 269 w 37"/>
                <a:gd name="T1" fmla="*/ 0 h 240"/>
                <a:gd name="T2" fmla="*/ 0 w 37"/>
                <a:gd name="T3" fmla="*/ 188 h 240"/>
                <a:gd name="T4" fmla="*/ 0 w 37"/>
                <a:gd name="T5" fmla="*/ 1059 h 240"/>
                <a:gd name="T6" fmla="*/ 269 w 37"/>
                <a:gd name="T7" fmla="*/ 818 h 240"/>
                <a:gd name="T8" fmla="*/ 269 w 37"/>
                <a:gd name="T9" fmla="*/ 0 h 240"/>
                <a:gd name="T10" fmla="*/ 0 60000 65536"/>
                <a:gd name="T11" fmla="*/ 0 60000 65536"/>
                <a:gd name="T12" fmla="*/ 0 60000 65536"/>
                <a:gd name="T13" fmla="*/ 0 60000 65536"/>
                <a:gd name="T14" fmla="*/ 0 60000 65536"/>
                <a:gd name="T15" fmla="*/ 0 w 37"/>
                <a:gd name="T16" fmla="*/ 0 h 240"/>
                <a:gd name="T17" fmla="*/ 37 w 37"/>
                <a:gd name="T18" fmla="*/ 240 h 240"/>
              </a:gdLst>
              <a:ahLst/>
              <a:cxnLst>
                <a:cxn ang="T10">
                  <a:pos x="T0" y="T1"/>
                </a:cxn>
                <a:cxn ang="T11">
                  <a:pos x="T2" y="T3"/>
                </a:cxn>
                <a:cxn ang="T12">
                  <a:pos x="T4" y="T5"/>
                </a:cxn>
                <a:cxn ang="T13">
                  <a:pos x="T6" y="T7"/>
                </a:cxn>
                <a:cxn ang="T14">
                  <a:pos x="T8" y="T9"/>
                </a:cxn>
              </a:cxnLst>
              <a:rect l="T15" t="T16" r="T17" b="T18"/>
              <a:pathLst>
                <a:path w="37" h="240">
                  <a:moveTo>
                    <a:pt x="37" y="0"/>
                  </a:moveTo>
                  <a:lnTo>
                    <a:pt x="0" y="42"/>
                  </a:lnTo>
                  <a:lnTo>
                    <a:pt x="0" y="240"/>
                  </a:lnTo>
                  <a:lnTo>
                    <a:pt x="37" y="186"/>
                  </a:lnTo>
                  <a:lnTo>
                    <a:pt x="37" y="0"/>
                  </a:lnTo>
                  <a:close/>
                </a:path>
              </a:pathLst>
            </a:custGeom>
            <a:solidFill>
              <a:srgbClr val="CCCC99"/>
            </a:solidFill>
            <a:ln w="0">
              <a:solidFill>
                <a:srgbClr val="000000"/>
              </a:solidFill>
              <a:round/>
              <a:headEnd/>
              <a:tailEnd/>
            </a:ln>
          </p:spPr>
          <p:txBody>
            <a:bodyPr/>
            <a:lstStyle/>
            <a:p>
              <a:endParaRPr lang="zh-CN" altLang="en-US"/>
            </a:p>
          </p:txBody>
        </p:sp>
        <p:sp>
          <p:nvSpPr>
            <p:cNvPr id="51306" name="Freeform 55"/>
            <p:cNvSpPr>
              <a:spLocks/>
            </p:cNvSpPr>
            <p:nvPr/>
          </p:nvSpPr>
          <p:spPr bwMode="auto">
            <a:xfrm>
              <a:off x="2501" y="1065"/>
              <a:ext cx="55" cy="323"/>
            </a:xfrm>
            <a:custGeom>
              <a:avLst/>
              <a:gdLst>
                <a:gd name="T0" fmla="*/ 269 w 37"/>
                <a:gd name="T1" fmla="*/ 0 h 240"/>
                <a:gd name="T2" fmla="*/ 0 w 37"/>
                <a:gd name="T3" fmla="*/ 188 h 240"/>
                <a:gd name="T4" fmla="*/ 0 w 37"/>
                <a:gd name="T5" fmla="*/ 1059 h 240"/>
                <a:gd name="T6" fmla="*/ 269 w 37"/>
                <a:gd name="T7" fmla="*/ 818 h 240"/>
                <a:gd name="T8" fmla="*/ 269 w 37"/>
                <a:gd name="T9" fmla="*/ 0 h 240"/>
                <a:gd name="T10" fmla="*/ 269 w 37"/>
                <a:gd name="T11" fmla="*/ 0 h 240"/>
                <a:gd name="T12" fmla="*/ 0 60000 65536"/>
                <a:gd name="T13" fmla="*/ 0 60000 65536"/>
                <a:gd name="T14" fmla="*/ 0 60000 65536"/>
                <a:gd name="T15" fmla="*/ 0 60000 65536"/>
                <a:gd name="T16" fmla="*/ 0 60000 65536"/>
                <a:gd name="T17" fmla="*/ 0 60000 65536"/>
                <a:gd name="T18" fmla="*/ 0 w 37"/>
                <a:gd name="T19" fmla="*/ 0 h 240"/>
                <a:gd name="T20" fmla="*/ 37 w 37"/>
                <a:gd name="T21" fmla="*/ 240 h 240"/>
              </a:gdLst>
              <a:ahLst/>
              <a:cxnLst>
                <a:cxn ang="T12">
                  <a:pos x="T0" y="T1"/>
                </a:cxn>
                <a:cxn ang="T13">
                  <a:pos x="T2" y="T3"/>
                </a:cxn>
                <a:cxn ang="T14">
                  <a:pos x="T4" y="T5"/>
                </a:cxn>
                <a:cxn ang="T15">
                  <a:pos x="T6" y="T7"/>
                </a:cxn>
                <a:cxn ang="T16">
                  <a:pos x="T8" y="T9"/>
                </a:cxn>
                <a:cxn ang="T17">
                  <a:pos x="T10" y="T11"/>
                </a:cxn>
              </a:cxnLst>
              <a:rect l="T18" t="T19" r="T20" b="T21"/>
              <a:pathLst>
                <a:path w="37" h="240">
                  <a:moveTo>
                    <a:pt x="37" y="0"/>
                  </a:moveTo>
                  <a:lnTo>
                    <a:pt x="0" y="42"/>
                  </a:lnTo>
                  <a:lnTo>
                    <a:pt x="0" y="240"/>
                  </a:lnTo>
                  <a:lnTo>
                    <a:pt x="37" y="186"/>
                  </a:lnTo>
                  <a:lnTo>
                    <a:pt x="37" y="0"/>
                  </a:lnTo>
                  <a:close/>
                </a:path>
              </a:pathLst>
            </a:custGeom>
            <a:noFill/>
            <a:ln w="3175">
              <a:solidFill>
                <a:srgbClr val="333333"/>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307" name="Freeform 56"/>
            <p:cNvSpPr>
              <a:spLocks/>
            </p:cNvSpPr>
            <p:nvPr/>
          </p:nvSpPr>
          <p:spPr bwMode="auto">
            <a:xfrm>
              <a:off x="2501" y="1315"/>
              <a:ext cx="61" cy="86"/>
            </a:xfrm>
            <a:custGeom>
              <a:avLst/>
              <a:gdLst>
                <a:gd name="T0" fmla="*/ 299 w 41"/>
                <a:gd name="T1" fmla="*/ 42 h 64"/>
                <a:gd name="T2" fmla="*/ 28 w 41"/>
                <a:gd name="T3" fmla="*/ 282 h 64"/>
                <a:gd name="T4" fmla="*/ 0 w 41"/>
                <a:gd name="T5" fmla="*/ 238 h 64"/>
                <a:gd name="T6" fmla="*/ 271 w 41"/>
                <a:gd name="T7" fmla="*/ 0 h 64"/>
                <a:gd name="T8" fmla="*/ 299 w 41"/>
                <a:gd name="T9" fmla="*/ 42 h 64"/>
                <a:gd name="T10" fmla="*/ 0 60000 65536"/>
                <a:gd name="T11" fmla="*/ 0 60000 65536"/>
                <a:gd name="T12" fmla="*/ 0 60000 65536"/>
                <a:gd name="T13" fmla="*/ 0 60000 65536"/>
                <a:gd name="T14" fmla="*/ 0 60000 65536"/>
                <a:gd name="T15" fmla="*/ 0 w 41"/>
                <a:gd name="T16" fmla="*/ 0 h 64"/>
                <a:gd name="T17" fmla="*/ 41 w 41"/>
                <a:gd name="T18" fmla="*/ 64 h 64"/>
              </a:gdLst>
              <a:ahLst/>
              <a:cxnLst>
                <a:cxn ang="T10">
                  <a:pos x="T0" y="T1"/>
                </a:cxn>
                <a:cxn ang="T11">
                  <a:pos x="T2" y="T3"/>
                </a:cxn>
                <a:cxn ang="T12">
                  <a:pos x="T4" y="T5"/>
                </a:cxn>
                <a:cxn ang="T13">
                  <a:pos x="T6" y="T7"/>
                </a:cxn>
                <a:cxn ang="T14">
                  <a:pos x="T8" y="T9"/>
                </a:cxn>
              </a:cxnLst>
              <a:rect l="T15" t="T16" r="T17" b="T18"/>
              <a:pathLst>
                <a:path w="41" h="64">
                  <a:moveTo>
                    <a:pt x="41" y="10"/>
                  </a:moveTo>
                  <a:lnTo>
                    <a:pt x="4" y="64"/>
                  </a:lnTo>
                  <a:lnTo>
                    <a:pt x="0" y="54"/>
                  </a:lnTo>
                  <a:lnTo>
                    <a:pt x="37" y="0"/>
                  </a:lnTo>
                  <a:lnTo>
                    <a:pt x="41" y="10"/>
                  </a:lnTo>
                  <a:close/>
                </a:path>
              </a:pathLst>
            </a:custGeom>
            <a:solidFill>
              <a:srgbClr val="999966"/>
            </a:solidFill>
            <a:ln w="0">
              <a:solidFill>
                <a:srgbClr val="000000"/>
              </a:solidFill>
              <a:round/>
              <a:headEnd/>
              <a:tailEnd/>
            </a:ln>
          </p:spPr>
          <p:txBody>
            <a:bodyPr/>
            <a:lstStyle/>
            <a:p>
              <a:endParaRPr lang="zh-CN" altLang="en-US"/>
            </a:p>
          </p:txBody>
        </p:sp>
        <p:sp>
          <p:nvSpPr>
            <p:cNvPr id="51308" name="Freeform 57"/>
            <p:cNvSpPr>
              <a:spLocks/>
            </p:cNvSpPr>
            <p:nvPr/>
          </p:nvSpPr>
          <p:spPr bwMode="auto">
            <a:xfrm>
              <a:off x="2501" y="1315"/>
              <a:ext cx="61" cy="86"/>
            </a:xfrm>
            <a:custGeom>
              <a:avLst/>
              <a:gdLst>
                <a:gd name="T0" fmla="*/ 299 w 41"/>
                <a:gd name="T1" fmla="*/ 42 h 64"/>
                <a:gd name="T2" fmla="*/ 28 w 41"/>
                <a:gd name="T3" fmla="*/ 282 h 64"/>
                <a:gd name="T4" fmla="*/ 0 w 41"/>
                <a:gd name="T5" fmla="*/ 238 h 64"/>
                <a:gd name="T6" fmla="*/ 271 w 41"/>
                <a:gd name="T7" fmla="*/ 0 h 64"/>
                <a:gd name="T8" fmla="*/ 299 w 41"/>
                <a:gd name="T9" fmla="*/ 42 h 64"/>
                <a:gd name="T10" fmla="*/ 299 w 41"/>
                <a:gd name="T11" fmla="*/ 42 h 64"/>
                <a:gd name="T12" fmla="*/ 0 60000 65536"/>
                <a:gd name="T13" fmla="*/ 0 60000 65536"/>
                <a:gd name="T14" fmla="*/ 0 60000 65536"/>
                <a:gd name="T15" fmla="*/ 0 60000 65536"/>
                <a:gd name="T16" fmla="*/ 0 60000 65536"/>
                <a:gd name="T17" fmla="*/ 0 60000 65536"/>
                <a:gd name="T18" fmla="*/ 0 w 41"/>
                <a:gd name="T19" fmla="*/ 0 h 64"/>
                <a:gd name="T20" fmla="*/ 41 w 41"/>
                <a:gd name="T21" fmla="*/ 64 h 64"/>
              </a:gdLst>
              <a:ahLst/>
              <a:cxnLst>
                <a:cxn ang="T12">
                  <a:pos x="T0" y="T1"/>
                </a:cxn>
                <a:cxn ang="T13">
                  <a:pos x="T2" y="T3"/>
                </a:cxn>
                <a:cxn ang="T14">
                  <a:pos x="T4" y="T5"/>
                </a:cxn>
                <a:cxn ang="T15">
                  <a:pos x="T6" y="T7"/>
                </a:cxn>
                <a:cxn ang="T16">
                  <a:pos x="T8" y="T9"/>
                </a:cxn>
                <a:cxn ang="T17">
                  <a:pos x="T10" y="T11"/>
                </a:cxn>
              </a:cxnLst>
              <a:rect l="T18" t="T19" r="T20" b="T21"/>
              <a:pathLst>
                <a:path w="41" h="64">
                  <a:moveTo>
                    <a:pt x="41" y="10"/>
                  </a:moveTo>
                  <a:lnTo>
                    <a:pt x="4" y="64"/>
                  </a:lnTo>
                  <a:lnTo>
                    <a:pt x="0" y="54"/>
                  </a:lnTo>
                  <a:lnTo>
                    <a:pt x="37" y="0"/>
                  </a:lnTo>
                  <a:lnTo>
                    <a:pt x="41" y="10"/>
                  </a:lnTo>
                  <a:close/>
                </a:path>
              </a:pathLst>
            </a:custGeom>
            <a:noFill/>
            <a:ln w="3175">
              <a:solidFill>
                <a:srgbClr val="333333"/>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309" name="Freeform 58"/>
            <p:cNvSpPr>
              <a:spLocks/>
            </p:cNvSpPr>
            <p:nvPr/>
          </p:nvSpPr>
          <p:spPr bwMode="auto">
            <a:xfrm>
              <a:off x="2343" y="1388"/>
              <a:ext cx="164" cy="13"/>
            </a:xfrm>
            <a:custGeom>
              <a:avLst/>
              <a:gdLst>
                <a:gd name="T0" fmla="*/ 0 w 110"/>
                <a:gd name="T1" fmla="*/ 38 h 10"/>
                <a:gd name="T2" fmla="*/ 811 w 110"/>
                <a:gd name="T3" fmla="*/ 38 h 10"/>
                <a:gd name="T4" fmla="*/ 783 w 110"/>
                <a:gd name="T5" fmla="*/ 0 h 10"/>
                <a:gd name="T6" fmla="*/ 33 w 110"/>
                <a:gd name="T7" fmla="*/ 0 h 10"/>
                <a:gd name="T8" fmla="*/ 0 w 110"/>
                <a:gd name="T9" fmla="*/ 38 h 10"/>
                <a:gd name="T10" fmla="*/ 0 60000 65536"/>
                <a:gd name="T11" fmla="*/ 0 60000 65536"/>
                <a:gd name="T12" fmla="*/ 0 60000 65536"/>
                <a:gd name="T13" fmla="*/ 0 60000 65536"/>
                <a:gd name="T14" fmla="*/ 0 60000 65536"/>
                <a:gd name="T15" fmla="*/ 0 w 110"/>
                <a:gd name="T16" fmla="*/ 0 h 10"/>
                <a:gd name="T17" fmla="*/ 110 w 110"/>
                <a:gd name="T18" fmla="*/ 10 h 10"/>
              </a:gdLst>
              <a:ahLst/>
              <a:cxnLst>
                <a:cxn ang="T10">
                  <a:pos x="T0" y="T1"/>
                </a:cxn>
                <a:cxn ang="T11">
                  <a:pos x="T2" y="T3"/>
                </a:cxn>
                <a:cxn ang="T12">
                  <a:pos x="T4" y="T5"/>
                </a:cxn>
                <a:cxn ang="T13">
                  <a:pos x="T6" y="T7"/>
                </a:cxn>
                <a:cxn ang="T14">
                  <a:pos x="T8" y="T9"/>
                </a:cxn>
              </a:cxnLst>
              <a:rect l="T15" t="T16" r="T17" b="T18"/>
              <a:pathLst>
                <a:path w="110" h="10">
                  <a:moveTo>
                    <a:pt x="0" y="10"/>
                  </a:moveTo>
                  <a:lnTo>
                    <a:pt x="110" y="10"/>
                  </a:lnTo>
                  <a:lnTo>
                    <a:pt x="106" y="0"/>
                  </a:lnTo>
                  <a:lnTo>
                    <a:pt x="5" y="0"/>
                  </a:lnTo>
                  <a:lnTo>
                    <a:pt x="0" y="10"/>
                  </a:lnTo>
                  <a:close/>
                </a:path>
              </a:pathLst>
            </a:custGeom>
            <a:solidFill>
              <a:srgbClr val="999966"/>
            </a:solidFill>
            <a:ln w="0">
              <a:solidFill>
                <a:srgbClr val="000000"/>
              </a:solidFill>
              <a:round/>
              <a:headEnd/>
              <a:tailEnd/>
            </a:ln>
          </p:spPr>
          <p:txBody>
            <a:bodyPr/>
            <a:lstStyle/>
            <a:p>
              <a:endParaRPr lang="zh-CN" altLang="en-US"/>
            </a:p>
          </p:txBody>
        </p:sp>
        <p:sp>
          <p:nvSpPr>
            <p:cNvPr id="51310" name="Freeform 59"/>
            <p:cNvSpPr>
              <a:spLocks/>
            </p:cNvSpPr>
            <p:nvPr/>
          </p:nvSpPr>
          <p:spPr bwMode="auto">
            <a:xfrm>
              <a:off x="2343" y="1388"/>
              <a:ext cx="164" cy="13"/>
            </a:xfrm>
            <a:custGeom>
              <a:avLst/>
              <a:gdLst>
                <a:gd name="T0" fmla="*/ 0 w 110"/>
                <a:gd name="T1" fmla="*/ 38 h 10"/>
                <a:gd name="T2" fmla="*/ 811 w 110"/>
                <a:gd name="T3" fmla="*/ 38 h 10"/>
                <a:gd name="T4" fmla="*/ 783 w 110"/>
                <a:gd name="T5" fmla="*/ 0 h 10"/>
                <a:gd name="T6" fmla="*/ 33 w 110"/>
                <a:gd name="T7" fmla="*/ 0 h 10"/>
                <a:gd name="T8" fmla="*/ 0 w 110"/>
                <a:gd name="T9" fmla="*/ 38 h 10"/>
                <a:gd name="T10" fmla="*/ 0 w 110"/>
                <a:gd name="T11" fmla="*/ 38 h 10"/>
                <a:gd name="T12" fmla="*/ 0 60000 65536"/>
                <a:gd name="T13" fmla="*/ 0 60000 65536"/>
                <a:gd name="T14" fmla="*/ 0 60000 65536"/>
                <a:gd name="T15" fmla="*/ 0 60000 65536"/>
                <a:gd name="T16" fmla="*/ 0 60000 65536"/>
                <a:gd name="T17" fmla="*/ 0 60000 65536"/>
                <a:gd name="T18" fmla="*/ 0 w 110"/>
                <a:gd name="T19" fmla="*/ 0 h 10"/>
                <a:gd name="T20" fmla="*/ 110 w 110"/>
                <a:gd name="T21" fmla="*/ 10 h 10"/>
              </a:gdLst>
              <a:ahLst/>
              <a:cxnLst>
                <a:cxn ang="T12">
                  <a:pos x="T0" y="T1"/>
                </a:cxn>
                <a:cxn ang="T13">
                  <a:pos x="T2" y="T3"/>
                </a:cxn>
                <a:cxn ang="T14">
                  <a:pos x="T4" y="T5"/>
                </a:cxn>
                <a:cxn ang="T15">
                  <a:pos x="T6" y="T7"/>
                </a:cxn>
                <a:cxn ang="T16">
                  <a:pos x="T8" y="T9"/>
                </a:cxn>
                <a:cxn ang="T17">
                  <a:pos x="T10" y="T11"/>
                </a:cxn>
              </a:cxnLst>
              <a:rect l="T18" t="T19" r="T20" b="T21"/>
              <a:pathLst>
                <a:path w="110" h="10">
                  <a:moveTo>
                    <a:pt x="0" y="10"/>
                  </a:moveTo>
                  <a:lnTo>
                    <a:pt x="110" y="10"/>
                  </a:lnTo>
                  <a:lnTo>
                    <a:pt x="106" y="0"/>
                  </a:lnTo>
                  <a:lnTo>
                    <a:pt x="5" y="0"/>
                  </a:lnTo>
                  <a:lnTo>
                    <a:pt x="0" y="10"/>
                  </a:lnTo>
                  <a:close/>
                </a:path>
              </a:pathLst>
            </a:custGeom>
            <a:noFill/>
            <a:ln w="3175">
              <a:solidFill>
                <a:srgbClr val="333333"/>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311" name="Line 60"/>
            <p:cNvSpPr>
              <a:spLocks noChangeShapeType="1"/>
            </p:cNvSpPr>
            <p:nvPr/>
          </p:nvSpPr>
          <p:spPr bwMode="auto">
            <a:xfrm>
              <a:off x="2365" y="1286"/>
              <a:ext cx="85" cy="1"/>
            </a:xfrm>
            <a:prstGeom prst="line">
              <a:avLst/>
            </a:prstGeom>
            <a:noFill/>
            <a:ln w="0">
              <a:solidFill>
                <a:srgbClr val="66666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312" name="Line 61"/>
            <p:cNvSpPr>
              <a:spLocks noChangeShapeType="1"/>
            </p:cNvSpPr>
            <p:nvPr/>
          </p:nvSpPr>
          <p:spPr bwMode="auto">
            <a:xfrm>
              <a:off x="2365" y="1286"/>
              <a:ext cx="85" cy="1"/>
            </a:xfrm>
            <a:prstGeom prst="line">
              <a:avLst/>
            </a:prstGeom>
            <a:noFill/>
            <a:ln w="3175">
              <a:solidFill>
                <a:srgbClr val="333333"/>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313" name="Line 62"/>
            <p:cNvSpPr>
              <a:spLocks noChangeShapeType="1"/>
            </p:cNvSpPr>
            <p:nvPr/>
          </p:nvSpPr>
          <p:spPr bwMode="auto">
            <a:xfrm>
              <a:off x="2365" y="1306"/>
              <a:ext cx="85" cy="0"/>
            </a:xfrm>
            <a:prstGeom prst="line">
              <a:avLst/>
            </a:prstGeom>
            <a:noFill/>
            <a:ln w="0">
              <a:solidFill>
                <a:srgbClr val="66666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314" name="Line 63"/>
            <p:cNvSpPr>
              <a:spLocks noChangeShapeType="1"/>
            </p:cNvSpPr>
            <p:nvPr/>
          </p:nvSpPr>
          <p:spPr bwMode="auto">
            <a:xfrm>
              <a:off x="2365" y="1306"/>
              <a:ext cx="85" cy="0"/>
            </a:xfrm>
            <a:prstGeom prst="line">
              <a:avLst/>
            </a:prstGeom>
            <a:noFill/>
            <a:ln w="3175">
              <a:solidFill>
                <a:srgbClr val="333333"/>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315" name="Line 64"/>
            <p:cNvSpPr>
              <a:spLocks noChangeShapeType="1"/>
            </p:cNvSpPr>
            <p:nvPr/>
          </p:nvSpPr>
          <p:spPr bwMode="auto">
            <a:xfrm>
              <a:off x="2365" y="1324"/>
              <a:ext cx="85" cy="0"/>
            </a:xfrm>
            <a:prstGeom prst="line">
              <a:avLst/>
            </a:prstGeom>
            <a:noFill/>
            <a:ln w="0">
              <a:solidFill>
                <a:srgbClr val="66666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316" name="Line 65"/>
            <p:cNvSpPr>
              <a:spLocks noChangeShapeType="1"/>
            </p:cNvSpPr>
            <p:nvPr/>
          </p:nvSpPr>
          <p:spPr bwMode="auto">
            <a:xfrm>
              <a:off x="2365" y="1324"/>
              <a:ext cx="85" cy="0"/>
            </a:xfrm>
            <a:prstGeom prst="line">
              <a:avLst/>
            </a:prstGeom>
            <a:noFill/>
            <a:ln w="3175">
              <a:solidFill>
                <a:srgbClr val="333333"/>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317" name="Rectangle 66"/>
            <p:cNvSpPr>
              <a:spLocks noChangeArrowheads="1"/>
            </p:cNvSpPr>
            <p:nvPr/>
          </p:nvSpPr>
          <p:spPr bwMode="auto">
            <a:xfrm>
              <a:off x="2365" y="1135"/>
              <a:ext cx="120" cy="18"/>
            </a:xfrm>
            <a:prstGeom prst="rect">
              <a:avLst/>
            </a:prstGeom>
            <a:solidFill>
              <a:srgbClr val="999966"/>
            </a:solidFill>
            <a:ln w="0">
              <a:solidFill>
                <a:srgbClr val="000000"/>
              </a:solidFill>
              <a:miter lim="800000"/>
              <a:headEnd/>
              <a:tailEnd/>
            </a:ln>
          </p:spPr>
          <p:txBody>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endParaRPr lang="zh-CN" altLang="en-US"/>
            </a:p>
          </p:txBody>
        </p:sp>
        <p:sp>
          <p:nvSpPr>
            <p:cNvPr id="51318" name="Freeform 67"/>
            <p:cNvSpPr>
              <a:spLocks/>
            </p:cNvSpPr>
            <p:nvPr/>
          </p:nvSpPr>
          <p:spPr bwMode="auto">
            <a:xfrm>
              <a:off x="2365" y="1135"/>
              <a:ext cx="120" cy="18"/>
            </a:xfrm>
            <a:custGeom>
              <a:avLst/>
              <a:gdLst>
                <a:gd name="T0" fmla="*/ 579 w 81"/>
                <a:gd name="T1" fmla="*/ 50 h 14"/>
                <a:gd name="T2" fmla="*/ 0 w 81"/>
                <a:gd name="T3" fmla="*/ 50 h 14"/>
                <a:gd name="T4" fmla="*/ 0 w 81"/>
                <a:gd name="T5" fmla="*/ 0 h 14"/>
                <a:gd name="T6" fmla="*/ 579 w 81"/>
                <a:gd name="T7" fmla="*/ 0 h 14"/>
                <a:gd name="T8" fmla="*/ 579 w 81"/>
                <a:gd name="T9" fmla="*/ 50 h 14"/>
                <a:gd name="T10" fmla="*/ 579 w 81"/>
                <a:gd name="T11" fmla="*/ 50 h 14"/>
                <a:gd name="T12" fmla="*/ 0 60000 65536"/>
                <a:gd name="T13" fmla="*/ 0 60000 65536"/>
                <a:gd name="T14" fmla="*/ 0 60000 65536"/>
                <a:gd name="T15" fmla="*/ 0 60000 65536"/>
                <a:gd name="T16" fmla="*/ 0 60000 65536"/>
                <a:gd name="T17" fmla="*/ 0 60000 65536"/>
                <a:gd name="T18" fmla="*/ 0 w 81"/>
                <a:gd name="T19" fmla="*/ 0 h 14"/>
                <a:gd name="T20" fmla="*/ 81 w 81"/>
                <a:gd name="T21" fmla="*/ 14 h 14"/>
              </a:gdLst>
              <a:ahLst/>
              <a:cxnLst>
                <a:cxn ang="T12">
                  <a:pos x="T0" y="T1"/>
                </a:cxn>
                <a:cxn ang="T13">
                  <a:pos x="T2" y="T3"/>
                </a:cxn>
                <a:cxn ang="T14">
                  <a:pos x="T4" y="T5"/>
                </a:cxn>
                <a:cxn ang="T15">
                  <a:pos x="T6" y="T7"/>
                </a:cxn>
                <a:cxn ang="T16">
                  <a:pos x="T8" y="T9"/>
                </a:cxn>
                <a:cxn ang="T17">
                  <a:pos x="T10" y="T11"/>
                </a:cxn>
              </a:cxnLst>
              <a:rect l="T18" t="T19" r="T20" b="T21"/>
              <a:pathLst>
                <a:path w="81" h="14">
                  <a:moveTo>
                    <a:pt x="81" y="14"/>
                  </a:moveTo>
                  <a:lnTo>
                    <a:pt x="0" y="14"/>
                  </a:lnTo>
                  <a:lnTo>
                    <a:pt x="0" y="0"/>
                  </a:lnTo>
                  <a:lnTo>
                    <a:pt x="81" y="0"/>
                  </a:lnTo>
                  <a:lnTo>
                    <a:pt x="81" y="14"/>
                  </a:lnTo>
                  <a:close/>
                </a:path>
              </a:pathLst>
            </a:custGeom>
            <a:noFill/>
            <a:ln w="3175">
              <a:solidFill>
                <a:srgbClr val="333333"/>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319" name="Rectangle 68"/>
            <p:cNvSpPr>
              <a:spLocks noChangeArrowheads="1"/>
            </p:cNvSpPr>
            <p:nvPr/>
          </p:nvSpPr>
          <p:spPr bwMode="auto">
            <a:xfrm>
              <a:off x="2466" y="1284"/>
              <a:ext cx="19" cy="44"/>
            </a:xfrm>
            <a:prstGeom prst="rect">
              <a:avLst/>
            </a:prstGeom>
            <a:solidFill>
              <a:srgbClr val="999966"/>
            </a:solidFill>
            <a:ln w="0">
              <a:solidFill>
                <a:srgbClr val="000000"/>
              </a:solidFill>
              <a:miter lim="800000"/>
              <a:headEnd/>
              <a:tailEnd/>
            </a:ln>
          </p:spPr>
          <p:txBody>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endParaRPr lang="zh-CN" altLang="en-US"/>
            </a:p>
          </p:txBody>
        </p:sp>
        <p:sp>
          <p:nvSpPr>
            <p:cNvPr id="51320" name="Freeform 69"/>
            <p:cNvSpPr>
              <a:spLocks/>
            </p:cNvSpPr>
            <p:nvPr/>
          </p:nvSpPr>
          <p:spPr bwMode="auto">
            <a:xfrm>
              <a:off x="2466" y="1284"/>
              <a:ext cx="19" cy="44"/>
            </a:xfrm>
            <a:custGeom>
              <a:avLst/>
              <a:gdLst>
                <a:gd name="T0" fmla="*/ 88 w 13"/>
                <a:gd name="T1" fmla="*/ 140 h 33"/>
                <a:gd name="T2" fmla="*/ 0 w 13"/>
                <a:gd name="T3" fmla="*/ 140 h 33"/>
                <a:gd name="T4" fmla="*/ 0 w 13"/>
                <a:gd name="T5" fmla="*/ 0 h 33"/>
                <a:gd name="T6" fmla="*/ 88 w 13"/>
                <a:gd name="T7" fmla="*/ 0 h 33"/>
                <a:gd name="T8" fmla="*/ 88 w 13"/>
                <a:gd name="T9" fmla="*/ 140 h 33"/>
                <a:gd name="T10" fmla="*/ 88 w 13"/>
                <a:gd name="T11" fmla="*/ 140 h 33"/>
                <a:gd name="T12" fmla="*/ 0 60000 65536"/>
                <a:gd name="T13" fmla="*/ 0 60000 65536"/>
                <a:gd name="T14" fmla="*/ 0 60000 65536"/>
                <a:gd name="T15" fmla="*/ 0 60000 65536"/>
                <a:gd name="T16" fmla="*/ 0 60000 65536"/>
                <a:gd name="T17" fmla="*/ 0 60000 65536"/>
                <a:gd name="T18" fmla="*/ 0 w 13"/>
                <a:gd name="T19" fmla="*/ 0 h 33"/>
                <a:gd name="T20" fmla="*/ 13 w 13"/>
                <a:gd name="T21" fmla="*/ 33 h 33"/>
              </a:gdLst>
              <a:ahLst/>
              <a:cxnLst>
                <a:cxn ang="T12">
                  <a:pos x="T0" y="T1"/>
                </a:cxn>
                <a:cxn ang="T13">
                  <a:pos x="T2" y="T3"/>
                </a:cxn>
                <a:cxn ang="T14">
                  <a:pos x="T4" y="T5"/>
                </a:cxn>
                <a:cxn ang="T15">
                  <a:pos x="T6" y="T7"/>
                </a:cxn>
                <a:cxn ang="T16">
                  <a:pos x="T8" y="T9"/>
                </a:cxn>
                <a:cxn ang="T17">
                  <a:pos x="T10" y="T11"/>
                </a:cxn>
              </a:cxnLst>
              <a:rect l="T18" t="T19" r="T20" b="T21"/>
              <a:pathLst>
                <a:path w="13" h="33">
                  <a:moveTo>
                    <a:pt x="13" y="33"/>
                  </a:moveTo>
                  <a:lnTo>
                    <a:pt x="0" y="33"/>
                  </a:lnTo>
                  <a:lnTo>
                    <a:pt x="0" y="0"/>
                  </a:lnTo>
                  <a:lnTo>
                    <a:pt x="13" y="0"/>
                  </a:lnTo>
                  <a:lnTo>
                    <a:pt x="13" y="33"/>
                  </a:lnTo>
                  <a:close/>
                </a:path>
              </a:pathLst>
            </a:custGeom>
            <a:noFill/>
            <a:ln w="3175">
              <a:solidFill>
                <a:srgbClr val="333333"/>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321" name="Rectangle 70"/>
            <p:cNvSpPr>
              <a:spLocks noChangeArrowheads="1"/>
            </p:cNvSpPr>
            <p:nvPr/>
          </p:nvSpPr>
          <p:spPr bwMode="auto">
            <a:xfrm>
              <a:off x="2365" y="1163"/>
              <a:ext cx="120" cy="29"/>
            </a:xfrm>
            <a:prstGeom prst="rect">
              <a:avLst/>
            </a:prstGeom>
            <a:solidFill>
              <a:srgbClr val="999966"/>
            </a:solidFill>
            <a:ln w="0">
              <a:solidFill>
                <a:srgbClr val="000000"/>
              </a:solidFill>
              <a:miter lim="800000"/>
              <a:headEnd/>
              <a:tailEnd/>
            </a:ln>
          </p:spPr>
          <p:txBody>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endParaRPr lang="zh-CN" altLang="en-US"/>
            </a:p>
          </p:txBody>
        </p:sp>
        <p:sp>
          <p:nvSpPr>
            <p:cNvPr id="51322" name="Freeform 71"/>
            <p:cNvSpPr>
              <a:spLocks/>
            </p:cNvSpPr>
            <p:nvPr/>
          </p:nvSpPr>
          <p:spPr bwMode="auto">
            <a:xfrm>
              <a:off x="2365" y="1163"/>
              <a:ext cx="120" cy="29"/>
            </a:xfrm>
            <a:custGeom>
              <a:avLst/>
              <a:gdLst>
                <a:gd name="T0" fmla="*/ 579 w 81"/>
                <a:gd name="T1" fmla="*/ 87 h 22"/>
                <a:gd name="T2" fmla="*/ 0 w 81"/>
                <a:gd name="T3" fmla="*/ 87 h 22"/>
                <a:gd name="T4" fmla="*/ 0 w 81"/>
                <a:gd name="T5" fmla="*/ 0 h 22"/>
                <a:gd name="T6" fmla="*/ 579 w 81"/>
                <a:gd name="T7" fmla="*/ 0 h 22"/>
                <a:gd name="T8" fmla="*/ 579 w 81"/>
                <a:gd name="T9" fmla="*/ 87 h 22"/>
                <a:gd name="T10" fmla="*/ 579 w 81"/>
                <a:gd name="T11" fmla="*/ 87 h 22"/>
                <a:gd name="T12" fmla="*/ 0 60000 65536"/>
                <a:gd name="T13" fmla="*/ 0 60000 65536"/>
                <a:gd name="T14" fmla="*/ 0 60000 65536"/>
                <a:gd name="T15" fmla="*/ 0 60000 65536"/>
                <a:gd name="T16" fmla="*/ 0 60000 65536"/>
                <a:gd name="T17" fmla="*/ 0 60000 65536"/>
                <a:gd name="T18" fmla="*/ 0 w 81"/>
                <a:gd name="T19" fmla="*/ 0 h 22"/>
                <a:gd name="T20" fmla="*/ 81 w 81"/>
                <a:gd name="T21" fmla="*/ 22 h 22"/>
              </a:gdLst>
              <a:ahLst/>
              <a:cxnLst>
                <a:cxn ang="T12">
                  <a:pos x="T0" y="T1"/>
                </a:cxn>
                <a:cxn ang="T13">
                  <a:pos x="T2" y="T3"/>
                </a:cxn>
                <a:cxn ang="T14">
                  <a:pos x="T4" y="T5"/>
                </a:cxn>
                <a:cxn ang="T15">
                  <a:pos x="T6" y="T7"/>
                </a:cxn>
                <a:cxn ang="T16">
                  <a:pos x="T8" y="T9"/>
                </a:cxn>
                <a:cxn ang="T17">
                  <a:pos x="T10" y="T11"/>
                </a:cxn>
              </a:cxnLst>
              <a:rect l="T18" t="T19" r="T20" b="T21"/>
              <a:pathLst>
                <a:path w="81" h="22">
                  <a:moveTo>
                    <a:pt x="81" y="22"/>
                  </a:moveTo>
                  <a:lnTo>
                    <a:pt x="0" y="22"/>
                  </a:lnTo>
                  <a:lnTo>
                    <a:pt x="0" y="0"/>
                  </a:lnTo>
                  <a:lnTo>
                    <a:pt x="81" y="0"/>
                  </a:lnTo>
                  <a:lnTo>
                    <a:pt x="81" y="22"/>
                  </a:lnTo>
                  <a:close/>
                </a:path>
              </a:pathLst>
            </a:custGeom>
            <a:noFill/>
            <a:ln w="3175">
              <a:solidFill>
                <a:srgbClr val="333333"/>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323" name="Freeform 72"/>
            <p:cNvSpPr>
              <a:spLocks/>
            </p:cNvSpPr>
            <p:nvPr/>
          </p:nvSpPr>
          <p:spPr bwMode="auto">
            <a:xfrm>
              <a:off x="2351" y="1065"/>
              <a:ext cx="205" cy="57"/>
            </a:xfrm>
            <a:custGeom>
              <a:avLst/>
              <a:gdLst>
                <a:gd name="T0" fmla="*/ 299 w 138"/>
                <a:gd name="T1" fmla="*/ 0 h 42"/>
                <a:gd name="T2" fmla="*/ 1000 w 138"/>
                <a:gd name="T3" fmla="*/ 0 h 42"/>
                <a:gd name="T4" fmla="*/ 731 w 138"/>
                <a:gd name="T5" fmla="*/ 194 h 42"/>
                <a:gd name="T6" fmla="*/ 0 w 138"/>
                <a:gd name="T7" fmla="*/ 194 h 42"/>
                <a:gd name="T8" fmla="*/ 299 w 138"/>
                <a:gd name="T9" fmla="*/ 0 h 42"/>
                <a:gd name="T10" fmla="*/ 0 60000 65536"/>
                <a:gd name="T11" fmla="*/ 0 60000 65536"/>
                <a:gd name="T12" fmla="*/ 0 60000 65536"/>
                <a:gd name="T13" fmla="*/ 0 60000 65536"/>
                <a:gd name="T14" fmla="*/ 0 60000 65536"/>
                <a:gd name="T15" fmla="*/ 0 w 138"/>
                <a:gd name="T16" fmla="*/ 0 h 42"/>
                <a:gd name="T17" fmla="*/ 138 w 138"/>
                <a:gd name="T18" fmla="*/ 42 h 42"/>
              </a:gdLst>
              <a:ahLst/>
              <a:cxnLst>
                <a:cxn ang="T10">
                  <a:pos x="T0" y="T1"/>
                </a:cxn>
                <a:cxn ang="T11">
                  <a:pos x="T2" y="T3"/>
                </a:cxn>
                <a:cxn ang="T12">
                  <a:pos x="T4" y="T5"/>
                </a:cxn>
                <a:cxn ang="T13">
                  <a:pos x="T6" y="T7"/>
                </a:cxn>
                <a:cxn ang="T14">
                  <a:pos x="T8" y="T9"/>
                </a:cxn>
              </a:cxnLst>
              <a:rect l="T15" t="T16" r="T17" b="T18"/>
              <a:pathLst>
                <a:path w="138" h="42">
                  <a:moveTo>
                    <a:pt x="41" y="0"/>
                  </a:moveTo>
                  <a:lnTo>
                    <a:pt x="138" y="0"/>
                  </a:lnTo>
                  <a:lnTo>
                    <a:pt x="101" y="42"/>
                  </a:lnTo>
                  <a:lnTo>
                    <a:pt x="0" y="42"/>
                  </a:lnTo>
                  <a:lnTo>
                    <a:pt x="41" y="0"/>
                  </a:lnTo>
                  <a:close/>
                </a:path>
              </a:pathLst>
            </a:custGeom>
            <a:solidFill>
              <a:srgbClr val="999966"/>
            </a:solidFill>
            <a:ln w="0">
              <a:solidFill>
                <a:srgbClr val="000000"/>
              </a:solidFill>
              <a:round/>
              <a:headEnd/>
              <a:tailEnd/>
            </a:ln>
          </p:spPr>
          <p:txBody>
            <a:bodyPr/>
            <a:lstStyle/>
            <a:p>
              <a:endParaRPr lang="zh-CN" altLang="en-US"/>
            </a:p>
          </p:txBody>
        </p:sp>
        <p:sp>
          <p:nvSpPr>
            <p:cNvPr id="51324" name="Freeform 73"/>
            <p:cNvSpPr>
              <a:spLocks/>
            </p:cNvSpPr>
            <p:nvPr/>
          </p:nvSpPr>
          <p:spPr bwMode="auto">
            <a:xfrm>
              <a:off x="2351" y="1065"/>
              <a:ext cx="205" cy="57"/>
            </a:xfrm>
            <a:custGeom>
              <a:avLst/>
              <a:gdLst>
                <a:gd name="T0" fmla="*/ 299 w 138"/>
                <a:gd name="T1" fmla="*/ 0 h 42"/>
                <a:gd name="T2" fmla="*/ 1000 w 138"/>
                <a:gd name="T3" fmla="*/ 0 h 42"/>
                <a:gd name="T4" fmla="*/ 731 w 138"/>
                <a:gd name="T5" fmla="*/ 194 h 42"/>
                <a:gd name="T6" fmla="*/ 0 w 138"/>
                <a:gd name="T7" fmla="*/ 194 h 42"/>
                <a:gd name="T8" fmla="*/ 299 w 138"/>
                <a:gd name="T9" fmla="*/ 0 h 42"/>
                <a:gd name="T10" fmla="*/ 299 w 138"/>
                <a:gd name="T11" fmla="*/ 0 h 42"/>
                <a:gd name="T12" fmla="*/ 0 60000 65536"/>
                <a:gd name="T13" fmla="*/ 0 60000 65536"/>
                <a:gd name="T14" fmla="*/ 0 60000 65536"/>
                <a:gd name="T15" fmla="*/ 0 60000 65536"/>
                <a:gd name="T16" fmla="*/ 0 60000 65536"/>
                <a:gd name="T17" fmla="*/ 0 60000 65536"/>
                <a:gd name="T18" fmla="*/ 0 w 138"/>
                <a:gd name="T19" fmla="*/ 0 h 42"/>
                <a:gd name="T20" fmla="*/ 138 w 138"/>
                <a:gd name="T21" fmla="*/ 42 h 42"/>
              </a:gdLst>
              <a:ahLst/>
              <a:cxnLst>
                <a:cxn ang="T12">
                  <a:pos x="T0" y="T1"/>
                </a:cxn>
                <a:cxn ang="T13">
                  <a:pos x="T2" y="T3"/>
                </a:cxn>
                <a:cxn ang="T14">
                  <a:pos x="T4" y="T5"/>
                </a:cxn>
                <a:cxn ang="T15">
                  <a:pos x="T6" y="T7"/>
                </a:cxn>
                <a:cxn ang="T16">
                  <a:pos x="T8" y="T9"/>
                </a:cxn>
                <a:cxn ang="T17">
                  <a:pos x="T10" y="T11"/>
                </a:cxn>
              </a:cxnLst>
              <a:rect l="T18" t="T19" r="T20" b="T21"/>
              <a:pathLst>
                <a:path w="138" h="42">
                  <a:moveTo>
                    <a:pt x="41" y="0"/>
                  </a:moveTo>
                  <a:lnTo>
                    <a:pt x="138" y="0"/>
                  </a:lnTo>
                  <a:lnTo>
                    <a:pt x="101" y="42"/>
                  </a:lnTo>
                  <a:lnTo>
                    <a:pt x="0" y="42"/>
                  </a:lnTo>
                  <a:lnTo>
                    <a:pt x="41" y="0"/>
                  </a:lnTo>
                  <a:close/>
                </a:path>
              </a:pathLst>
            </a:custGeom>
            <a:noFill/>
            <a:ln w="3175">
              <a:solidFill>
                <a:srgbClr val="333333"/>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325" name="Rectangle 74"/>
            <p:cNvSpPr>
              <a:spLocks noChangeArrowheads="1"/>
            </p:cNvSpPr>
            <p:nvPr/>
          </p:nvSpPr>
          <p:spPr bwMode="auto">
            <a:xfrm>
              <a:off x="2573" y="1142"/>
              <a:ext cx="187" cy="334"/>
            </a:xfrm>
            <a:prstGeom prst="rect">
              <a:avLst/>
            </a:prstGeom>
            <a:solidFill>
              <a:srgbClr val="CCCC99"/>
            </a:solidFill>
            <a:ln w="0">
              <a:solidFill>
                <a:srgbClr val="000000"/>
              </a:solidFill>
              <a:miter lim="800000"/>
              <a:headEnd/>
              <a:tailEnd/>
            </a:ln>
          </p:spPr>
          <p:txBody>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endParaRPr lang="zh-CN" altLang="en-US"/>
            </a:p>
          </p:txBody>
        </p:sp>
        <p:sp>
          <p:nvSpPr>
            <p:cNvPr id="51326" name="Freeform 75"/>
            <p:cNvSpPr>
              <a:spLocks/>
            </p:cNvSpPr>
            <p:nvPr/>
          </p:nvSpPr>
          <p:spPr bwMode="auto">
            <a:xfrm>
              <a:off x="2573" y="1142"/>
              <a:ext cx="187" cy="334"/>
            </a:xfrm>
            <a:custGeom>
              <a:avLst/>
              <a:gdLst>
                <a:gd name="T0" fmla="*/ 0 w 126"/>
                <a:gd name="T1" fmla="*/ 0 h 248"/>
                <a:gd name="T2" fmla="*/ 910 w 126"/>
                <a:gd name="T3" fmla="*/ 0 h 248"/>
                <a:gd name="T4" fmla="*/ 910 w 126"/>
                <a:gd name="T5" fmla="*/ 1099 h 248"/>
                <a:gd name="T6" fmla="*/ 0 w 126"/>
                <a:gd name="T7" fmla="*/ 1099 h 248"/>
                <a:gd name="T8" fmla="*/ 0 w 126"/>
                <a:gd name="T9" fmla="*/ 0 h 248"/>
                <a:gd name="T10" fmla="*/ 0 w 126"/>
                <a:gd name="T11" fmla="*/ 0 h 248"/>
                <a:gd name="T12" fmla="*/ 0 60000 65536"/>
                <a:gd name="T13" fmla="*/ 0 60000 65536"/>
                <a:gd name="T14" fmla="*/ 0 60000 65536"/>
                <a:gd name="T15" fmla="*/ 0 60000 65536"/>
                <a:gd name="T16" fmla="*/ 0 60000 65536"/>
                <a:gd name="T17" fmla="*/ 0 60000 65536"/>
                <a:gd name="T18" fmla="*/ 0 w 126"/>
                <a:gd name="T19" fmla="*/ 0 h 248"/>
                <a:gd name="T20" fmla="*/ 126 w 126"/>
                <a:gd name="T21" fmla="*/ 248 h 248"/>
              </a:gdLst>
              <a:ahLst/>
              <a:cxnLst>
                <a:cxn ang="T12">
                  <a:pos x="T0" y="T1"/>
                </a:cxn>
                <a:cxn ang="T13">
                  <a:pos x="T2" y="T3"/>
                </a:cxn>
                <a:cxn ang="T14">
                  <a:pos x="T4" y="T5"/>
                </a:cxn>
                <a:cxn ang="T15">
                  <a:pos x="T6" y="T7"/>
                </a:cxn>
                <a:cxn ang="T16">
                  <a:pos x="T8" y="T9"/>
                </a:cxn>
                <a:cxn ang="T17">
                  <a:pos x="T10" y="T11"/>
                </a:cxn>
              </a:cxnLst>
              <a:rect l="T18" t="T19" r="T20" b="T21"/>
              <a:pathLst>
                <a:path w="126" h="248">
                  <a:moveTo>
                    <a:pt x="0" y="0"/>
                  </a:moveTo>
                  <a:lnTo>
                    <a:pt x="126" y="0"/>
                  </a:lnTo>
                  <a:lnTo>
                    <a:pt x="126" y="248"/>
                  </a:lnTo>
                  <a:lnTo>
                    <a:pt x="0" y="248"/>
                  </a:lnTo>
                  <a:lnTo>
                    <a:pt x="0" y="0"/>
                  </a:lnTo>
                  <a:close/>
                </a:path>
              </a:pathLst>
            </a:custGeom>
            <a:noFill/>
            <a:ln w="3175">
              <a:solidFill>
                <a:srgbClr val="333333"/>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327" name="Freeform 76"/>
            <p:cNvSpPr>
              <a:spLocks/>
            </p:cNvSpPr>
            <p:nvPr/>
          </p:nvSpPr>
          <p:spPr bwMode="auto">
            <a:xfrm>
              <a:off x="2760" y="1074"/>
              <a:ext cx="69" cy="402"/>
            </a:xfrm>
            <a:custGeom>
              <a:avLst/>
              <a:gdLst>
                <a:gd name="T0" fmla="*/ 351 w 46"/>
                <a:gd name="T1" fmla="*/ 0 h 299"/>
                <a:gd name="T2" fmla="*/ 0 w 46"/>
                <a:gd name="T3" fmla="*/ 226 h 299"/>
                <a:gd name="T4" fmla="*/ 0 w 46"/>
                <a:gd name="T5" fmla="*/ 1312 h 299"/>
                <a:gd name="T6" fmla="*/ 351 w 46"/>
                <a:gd name="T7" fmla="*/ 1018 h 299"/>
                <a:gd name="T8" fmla="*/ 351 w 46"/>
                <a:gd name="T9" fmla="*/ 0 h 299"/>
                <a:gd name="T10" fmla="*/ 0 60000 65536"/>
                <a:gd name="T11" fmla="*/ 0 60000 65536"/>
                <a:gd name="T12" fmla="*/ 0 60000 65536"/>
                <a:gd name="T13" fmla="*/ 0 60000 65536"/>
                <a:gd name="T14" fmla="*/ 0 60000 65536"/>
                <a:gd name="T15" fmla="*/ 0 w 46"/>
                <a:gd name="T16" fmla="*/ 0 h 299"/>
                <a:gd name="T17" fmla="*/ 46 w 46"/>
                <a:gd name="T18" fmla="*/ 299 h 299"/>
              </a:gdLst>
              <a:ahLst/>
              <a:cxnLst>
                <a:cxn ang="T10">
                  <a:pos x="T0" y="T1"/>
                </a:cxn>
                <a:cxn ang="T11">
                  <a:pos x="T2" y="T3"/>
                </a:cxn>
                <a:cxn ang="T12">
                  <a:pos x="T4" y="T5"/>
                </a:cxn>
                <a:cxn ang="T13">
                  <a:pos x="T6" y="T7"/>
                </a:cxn>
                <a:cxn ang="T14">
                  <a:pos x="T8" y="T9"/>
                </a:cxn>
              </a:cxnLst>
              <a:rect l="T15" t="T16" r="T17" b="T18"/>
              <a:pathLst>
                <a:path w="46" h="299">
                  <a:moveTo>
                    <a:pt x="46" y="0"/>
                  </a:moveTo>
                  <a:lnTo>
                    <a:pt x="0" y="51"/>
                  </a:lnTo>
                  <a:lnTo>
                    <a:pt x="0" y="299"/>
                  </a:lnTo>
                  <a:lnTo>
                    <a:pt x="46" y="232"/>
                  </a:lnTo>
                  <a:lnTo>
                    <a:pt x="46" y="0"/>
                  </a:lnTo>
                  <a:close/>
                </a:path>
              </a:pathLst>
            </a:custGeom>
            <a:solidFill>
              <a:srgbClr val="CCCC99"/>
            </a:solidFill>
            <a:ln w="0">
              <a:solidFill>
                <a:srgbClr val="000000"/>
              </a:solidFill>
              <a:round/>
              <a:headEnd/>
              <a:tailEnd/>
            </a:ln>
          </p:spPr>
          <p:txBody>
            <a:bodyPr/>
            <a:lstStyle/>
            <a:p>
              <a:endParaRPr lang="zh-CN" altLang="en-US"/>
            </a:p>
          </p:txBody>
        </p:sp>
        <p:sp>
          <p:nvSpPr>
            <p:cNvPr id="51328" name="Freeform 77"/>
            <p:cNvSpPr>
              <a:spLocks/>
            </p:cNvSpPr>
            <p:nvPr/>
          </p:nvSpPr>
          <p:spPr bwMode="auto">
            <a:xfrm>
              <a:off x="2760" y="1074"/>
              <a:ext cx="69" cy="402"/>
            </a:xfrm>
            <a:custGeom>
              <a:avLst/>
              <a:gdLst>
                <a:gd name="T0" fmla="*/ 351 w 46"/>
                <a:gd name="T1" fmla="*/ 0 h 299"/>
                <a:gd name="T2" fmla="*/ 0 w 46"/>
                <a:gd name="T3" fmla="*/ 226 h 299"/>
                <a:gd name="T4" fmla="*/ 0 w 46"/>
                <a:gd name="T5" fmla="*/ 1312 h 299"/>
                <a:gd name="T6" fmla="*/ 351 w 46"/>
                <a:gd name="T7" fmla="*/ 1018 h 299"/>
                <a:gd name="T8" fmla="*/ 351 w 46"/>
                <a:gd name="T9" fmla="*/ 0 h 299"/>
                <a:gd name="T10" fmla="*/ 351 w 46"/>
                <a:gd name="T11" fmla="*/ 0 h 299"/>
                <a:gd name="T12" fmla="*/ 0 60000 65536"/>
                <a:gd name="T13" fmla="*/ 0 60000 65536"/>
                <a:gd name="T14" fmla="*/ 0 60000 65536"/>
                <a:gd name="T15" fmla="*/ 0 60000 65536"/>
                <a:gd name="T16" fmla="*/ 0 60000 65536"/>
                <a:gd name="T17" fmla="*/ 0 60000 65536"/>
                <a:gd name="T18" fmla="*/ 0 w 46"/>
                <a:gd name="T19" fmla="*/ 0 h 299"/>
                <a:gd name="T20" fmla="*/ 46 w 46"/>
                <a:gd name="T21" fmla="*/ 299 h 299"/>
              </a:gdLst>
              <a:ahLst/>
              <a:cxnLst>
                <a:cxn ang="T12">
                  <a:pos x="T0" y="T1"/>
                </a:cxn>
                <a:cxn ang="T13">
                  <a:pos x="T2" y="T3"/>
                </a:cxn>
                <a:cxn ang="T14">
                  <a:pos x="T4" y="T5"/>
                </a:cxn>
                <a:cxn ang="T15">
                  <a:pos x="T6" y="T7"/>
                </a:cxn>
                <a:cxn ang="T16">
                  <a:pos x="T8" y="T9"/>
                </a:cxn>
                <a:cxn ang="T17">
                  <a:pos x="T10" y="T11"/>
                </a:cxn>
              </a:cxnLst>
              <a:rect l="T18" t="T19" r="T20" b="T21"/>
              <a:pathLst>
                <a:path w="46" h="299">
                  <a:moveTo>
                    <a:pt x="46" y="0"/>
                  </a:moveTo>
                  <a:lnTo>
                    <a:pt x="0" y="51"/>
                  </a:lnTo>
                  <a:lnTo>
                    <a:pt x="0" y="299"/>
                  </a:lnTo>
                  <a:lnTo>
                    <a:pt x="46" y="232"/>
                  </a:lnTo>
                  <a:lnTo>
                    <a:pt x="46" y="0"/>
                  </a:lnTo>
                  <a:close/>
                </a:path>
              </a:pathLst>
            </a:custGeom>
            <a:noFill/>
            <a:ln w="3175">
              <a:solidFill>
                <a:srgbClr val="333333"/>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329" name="Freeform 78"/>
            <p:cNvSpPr>
              <a:spLocks/>
            </p:cNvSpPr>
            <p:nvPr/>
          </p:nvSpPr>
          <p:spPr bwMode="auto">
            <a:xfrm>
              <a:off x="2760" y="1386"/>
              <a:ext cx="78" cy="106"/>
            </a:xfrm>
            <a:custGeom>
              <a:avLst/>
              <a:gdLst>
                <a:gd name="T0" fmla="*/ 396 w 52"/>
                <a:gd name="T1" fmla="*/ 51 h 79"/>
                <a:gd name="T2" fmla="*/ 48 w 52"/>
                <a:gd name="T3" fmla="*/ 343 h 79"/>
                <a:gd name="T4" fmla="*/ 0 w 52"/>
                <a:gd name="T5" fmla="*/ 291 h 79"/>
                <a:gd name="T6" fmla="*/ 351 w 52"/>
                <a:gd name="T7" fmla="*/ 0 h 79"/>
                <a:gd name="T8" fmla="*/ 396 w 52"/>
                <a:gd name="T9" fmla="*/ 51 h 79"/>
                <a:gd name="T10" fmla="*/ 0 60000 65536"/>
                <a:gd name="T11" fmla="*/ 0 60000 65536"/>
                <a:gd name="T12" fmla="*/ 0 60000 65536"/>
                <a:gd name="T13" fmla="*/ 0 60000 65536"/>
                <a:gd name="T14" fmla="*/ 0 60000 65536"/>
                <a:gd name="T15" fmla="*/ 0 w 52"/>
                <a:gd name="T16" fmla="*/ 0 h 79"/>
                <a:gd name="T17" fmla="*/ 52 w 52"/>
                <a:gd name="T18" fmla="*/ 79 h 79"/>
              </a:gdLst>
              <a:ahLst/>
              <a:cxnLst>
                <a:cxn ang="T10">
                  <a:pos x="T0" y="T1"/>
                </a:cxn>
                <a:cxn ang="T11">
                  <a:pos x="T2" y="T3"/>
                </a:cxn>
                <a:cxn ang="T12">
                  <a:pos x="T4" y="T5"/>
                </a:cxn>
                <a:cxn ang="T13">
                  <a:pos x="T6" y="T7"/>
                </a:cxn>
                <a:cxn ang="T14">
                  <a:pos x="T8" y="T9"/>
                </a:cxn>
              </a:cxnLst>
              <a:rect l="T15" t="T16" r="T17" b="T18"/>
              <a:pathLst>
                <a:path w="52" h="79">
                  <a:moveTo>
                    <a:pt x="52" y="12"/>
                  </a:moveTo>
                  <a:lnTo>
                    <a:pt x="6" y="79"/>
                  </a:lnTo>
                  <a:lnTo>
                    <a:pt x="0" y="67"/>
                  </a:lnTo>
                  <a:lnTo>
                    <a:pt x="46" y="0"/>
                  </a:lnTo>
                  <a:lnTo>
                    <a:pt x="52" y="12"/>
                  </a:lnTo>
                  <a:close/>
                </a:path>
              </a:pathLst>
            </a:custGeom>
            <a:solidFill>
              <a:srgbClr val="999966"/>
            </a:solidFill>
            <a:ln w="0">
              <a:solidFill>
                <a:srgbClr val="000000"/>
              </a:solidFill>
              <a:round/>
              <a:headEnd/>
              <a:tailEnd/>
            </a:ln>
          </p:spPr>
          <p:txBody>
            <a:bodyPr/>
            <a:lstStyle/>
            <a:p>
              <a:endParaRPr lang="zh-CN" altLang="en-US"/>
            </a:p>
          </p:txBody>
        </p:sp>
        <p:sp>
          <p:nvSpPr>
            <p:cNvPr id="51330" name="Freeform 79"/>
            <p:cNvSpPr>
              <a:spLocks/>
            </p:cNvSpPr>
            <p:nvPr/>
          </p:nvSpPr>
          <p:spPr bwMode="auto">
            <a:xfrm>
              <a:off x="2760" y="1386"/>
              <a:ext cx="78" cy="106"/>
            </a:xfrm>
            <a:custGeom>
              <a:avLst/>
              <a:gdLst>
                <a:gd name="T0" fmla="*/ 396 w 52"/>
                <a:gd name="T1" fmla="*/ 51 h 79"/>
                <a:gd name="T2" fmla="*/ 48 w 52"/>
                <a:gd name="T3" fmla="*/ 343 h 79"/>
                <a:gd name="T4" fmla="*/ 0 w 52"/>
                <a:gd name="T5" fmla="*/ 291 h 79"/>
                <a:gd name="T6" fmla="*/ 351 w 52"/>
                <a:gd name="T7" fmla="*/ 0 h 79"/>
                <a:gd name="T8" fmla="*/ 396 w 52"/>
                <a:gd name="T9" fmla="*/ 51 h 79"/>
                <a:gd name="T10" fmla="*/ 396 w 52"/>
                <a:gd name="T11" fmla="*/ 51 h 79"/>
                <a:gd name="T12" fmla="*/ 0 60000 65536"/>
                <a:gd name="T13" fmla="*/ 0 60000 65536"/>
                <a:gd name="T14" fmla="*/ 0 60000 65536"/>
                <a:gd name="T15" fmla="*/ 0 60000 65536"/>
                <a:gd name="T16" fmla="*/ 0 60000 65536"/>
                <a:gd name="T17" fmla="*/ 0 60000 65536"/>
                <a:gd name="T18" fmla="*/ 0 w 52"/>
                <a:gd name="T19" fmla="*/ 0 h 79"/>
                <a:gd name="T20" fmla="*/ 52 w 52"/>
                <a:gd name="T21" fmla="*/ 79 h 79"/>
              </a:gdLst>
              <a:ahLst/>
              <a:cxnLst>
                <a:cxn ang="T12">
                  <a:pos x="T0" y="T1"/>
                </a:cxn>
                <a:cxn ang="T13">
                  <a:pos x="T2" y="T3"/>
                </a:cxn>
                <a:cxn ang="T14">
                  <a:pos x="T4" y="T5"/>
                </a:cxn>
                <a:cxn ang="T15">
                  <a:pos x="T6" y="T7"/>
                </a:cxn>
                <a:cxn ang="T16">
                  <a:pos x="T8" y="T9"/>
                </a:cxn>
                <a:cxn ang="T17">
                  <a:pos x="T10" y="T11"/>
                </a:cxn>
              </a:cxnLst>
              <a:rect l="T18" t="T19" r="T20" b="T21"/>
              <a:pathLst>
                <a:path w="52" h="79">
                  <a:moveTo>
                    <a:pt x="52" y="12"/>
                  </a:moveTo>
                  <a:lnTo>
                    <a:pt x="6" y="79"/>
                  </a:lnTo>
                  <a:lnTo>
                    <a:pt x="0" y="67"/>
                  </a:lnTo>
                  <a:lnTo>
                    <a:pt x="46" y="0"/>
                  </a:lnTo>
                  <a:lnTo>
                    <a:pt x="52" y="12"/>
                  </a:lnTo>
                  <a:close/>
                </a:path>
              </a:pathLst>
            </a:custGeom>
            <a:noFill/>
            <a:ln w="3175">
              <a:solidFill>
                <a:srgbClr val="333333"/>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331" name="Freeform 80"/>
            <p:cNvSpPr>
              <a:spLocks/>
            </p:cNvSpPr>
            <p:nvPr/>
          </p:nvSpPr>
          <p:spPr bwMode="auto">
            <a:xfrm>
              <a:off x="2566" y="1476"/>
              <a:ext cx="203" cy="16"/>
            </a:xfrm>
            <a:custGeom>
              <a:avLst/>
              <a:gdLst>
                <a:gd name="T0" fmla="*/ 0 w 137"/>
                <a:gd name="T1" fmla="*/ 49 h 12"/>
                <a:gd name="T2" fmla="*/ 979 w 137"/>
                <a:gd name="T3" fmla="*/ 49 h 12"/>
                <a:gd name="T4" fmla="*/ 934 w 137"/>
                <a:gd name="T5" fmla="*/ 0 h 12"/>
                <a:gd name="T6" fmla="*/ 33 w 137"/>
                <a:gd name="T7" fmla="*/ 0 h 12"/>
                <a:gd name="T8" fmla="*/ 0 w 137"/>
                <a:gd name="T9" fmla="*/ 49 h 12"/>
                <a:gd name="T10" fmla="*/ 0 60000 65536"/>
                <a:gd name="T11" fmla="*/ 0 60000 65536"/>
                <a:gd name="T12" fmla="*/ 0 60000 65536"/>
                <a:gd name="T13" fmla="*/ 0 60000 65536"/>
                <a:gd name="T14" fmla="*/ 0 60000 65536"/>
                <a:gd name="T15" fmla="*/ 0 w 137"/>
                <a:gd name="T16" fmla="*/ 0 h 12"/>
                <a:gd name="T17" fmla="*/ 137 w 137"/>
                <a:gd name="T18" fmla="*/ 12 h 12"/>
              </a:gdLst>
              <a:ahLst/>
              <a:cxnLst>
                <a:cxn ang="T10">
                  <a:pos x="T0" y="T1"/>
                </a:cxn>
                <a:cxn ang="T11">
                  <a:pos x="T2" y="T3"/>
                </a:cxn>
                <a:cxn ang="T12">
                  <a:pos x="T4" y="T5"/>
                </a:cxn>
                <a:cxn ang="T13">
                  <a:pos x="T6" y="T7"/>
                </a:cxn>
                <a:cxn ang="T14">
                  <a:pos x="T8" y="T9"/>
                </a:cxn>
              </a:cxnLst>
              <a:rect l="T15" t="T16" r="T17" b="T18"/>
              <a:pathLst>
                <a:path w="137" h="12">
                  <a:moveTo>
                    <a:pt x="0" y="12"/>
                  </a:moveTo>
                  <a:lnTo>
                    <a:pt x="137" y="12"/>
                  </a:lnTo>
                  <a:lnTo>
                    <a:pt x="131" y="0"/>
                  </a:lnTo>
                  <a:lnTo>
                    <a:pt x="5" y="0"/>
                  </a:lnTo>
                  <a:lnTo>
                    <a:pt x="0" y="12"/>
                  </a:lnTo>
                  <a:close/>
                </a:path>
              </a:pathLst>
            </a:custGeom>
            <a:solidFill>
              <a:srgbClr val="999966"/>
            </a:solidFill>
            <a:ln w="0">
              <a:solidFill>
                <a:srgbClr val="000000"/>
              </a:solidFill>
              <a:round/>
              <a:headEnd/>
              <a:tailEnd/>
            </a:ln>
          </p:spPr>
          <p:txBody>
            <a:bodyPr/>
            <a:lstStyle/>
            <a:p>
              <a:endParaRPr lang="zh-CN" altLang="en-US"/>
            </a:p>
          </p:txBody>
        </p:sp>
        <p:sp>
          <p:nvSpPr>
            <p:cNvPr id="51332" name="Freeform 81"/>
            <p:cNvSpPr>
              <a:spLocks/>
            </p:cNvSpPr>
            <p:nvPr/>
          </p:nvSpPr>
          <p:spPr bwMode="auto">
            <a:xfrm>
              <a:off x="2566" y="1476"/>
              <a:ext cx="203" cy="16"/>
            </a:xfrm>
            <a:custGeom>
              <a:avLst/>
              <a:gdLst>
                <a:gd name="T0" fmla="*/ 0 w 137"/>
                <a:gd name="T1" fmla="*/ 49 h 12"/>
                <a:gd name="T2" fmla="*/ 979 w 137"/>
                <a:gd name="T3" fmla="*/ 49 h 12"/>
                <a:gd name="T4" fmla="*/ 934 w 137"/>
                <a:gd name="T5" fmla="*/ 0 h 12"/>
                <a:gd name="T6" fmla="*/ 33 w 137"/>
                <a:gd name="T7" fmla="*/ 0 h 12"/>
                <a:gd name="T8" fmla="*/ 0 w 137"/>
                <a:gd name="T9" fmla="*/ 49 h 12"/>
                <a:gd name="T10" fmla="*/ 0 w 137"/>
                <a:gd name="T11" fmla="*/ 49 h 12"/>
                <a:gd name="T12" fmla="*/ 0 60000 65536"/>
                <a:gd name="T13" fmla="*/ 0 60000 65536"/>
                <a:gd name="T14" fmla="*/ 0 60000 65536"/>
                <a:gd name="T15" fmla="*/ 0 60000 65536"/>
                <a:gd name="T16" fmla="*/ 0 60000 65536"/>
                <a:gd name="T17" fmla="*/ 0 60000 65536"/>
                <a:gd name="T18" fmla="*/ 0 w 137"/>
                <a:gd name="T19" fmla="*/ 0 h 12"/>
                <a:gd name="T20" fmla="*/ 137 w 137"/>
                <a:gd name="T21" fmla="*/ 12 h 12"/>
              </a:gdLst>
              <a:ahLst/>
              <a:cxnLst>
                <a:cxn ang="T12">
                  <a:pos x="T0" y="T1"/>
                </a:cxn>
                <a:cxn ang="T13">
                  <a:pos x="T2" y="T3"/>
                </a:cxn>
                <a:cxn ang="T14">
                  <a:pos x="T4" y="T5"/>
                </a:cxn>
                <a:cxn ang="T15">
                  <a:pos x="T6" y="T7"/>
                </a:cxn>
                <a:cxn ang="T16">
                  <a:pos x="T8" y="T9"/>
                </a:cxn>
                <a:cxn ang="T17">
                  <a:pos x="T10" y="T11"/>
                </a:cxn>
              </a:cxnLst>
              <a:rect l="T18" t="T19" r="T20" b="T21"/>
              <a:pathLst>
                <a:path w="137" h="12">
                  <a:moveTo>
                    <a:pt x="0" y="12"/>
                  </a:moveTo>
                  <a:lnTo>
                    <a:pt x="137" y="12"/>
                  </a:lnTo>
                  <a:lnTo>
                    <a:pt x="131" y="0"/>
                  </a:lnTo>
                  <a:lnTo>
                    <a:pt x="5" y="0"/>
                  </a:lnTo>
                  <a:lnTo>
                    <a:pt x="0" y="12"/>
                  </a:lnTo>
                  <a:close/>
                </a:path>
              </a:pathLst>
            </a:custGeom>
            <a:noFill/>
            <a:ln w="3175">
              <a:solidFill>
                <a:srgbClr val="333333"/>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333" name="Line 82"/>
            <p:cNvSpPr>
              <a:spLocks noChangeShapeType="1"/>
            </p:cNvSpPr>
            <p:nvPr/>
          </p:nvSpPr>
          <p:spPr bwMode="auto">
            <a:xfrm>
              <a:off x="2593" y="1394"/>
              <a:ext cx="105" cy="1"/>
            </a:xfrm>
            <a:prstGeom prst="line">
              <a:avLst/>
            </a:prstGeom>
            <a:noFill/>
            <a:ln w="0">
              <a:solidFill>
                <a:srgbClr val="66666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334" name="Line 83"/>
            <p:cNvSpPr>
              <a:spLocks noChangeShapeType="1"/>
            </p:cNvSpPr>
            <p:nvPr/>
          </p:nvSpPr>
          <p:spPr bwMode="auto">
            <a:xfrm>
              <a:off x="2593" y="1394"/>
              <a:ext cx="105" cy="1"/>
            </a:xfrm>
            <a:prstGeom prst="line">
              <a:avLst/>
            </a:prstGeom>
            <a:noFill/>
            <a:ln w="3175">
              <a:solidFill>
                <a:srgbClr val="333333"/>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335" name="Line 84"/>
            <p:cNvSpPr>
              <a:spLocks noChangeShapeType="1"/>
            </p:cNvSpPr>
            <p:nvPr/>
          </p:nvSpPr>
          <p:spPr bwMode="auto">
            <a:xfrm>
              <a:off x="2593" y="1419"/>
              <a:ext cx="105" cy="0"/>
            </a:xfrm>
            <a:prstGeom prst="line">
              <a:avLst/>
            </a:prstGeom>
            <a:noFill/>
            <a:ln w="0">
              <a:solidFill>
                <a:srgbClr val="66666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336" name="Line 85"/>
            <p:cNvSpPr>
              <a:spLocks noChangeShapeType="1"/>
            </p:cNvSpPr>
            <p:nvPr/>
          </p:nvSpPr>
          <p:spPr bwMode="auto">
            <a:xfrm>
              <a:off x="2593" y="1419"/>
              <a:ext cx="105" cy="0"/>
            </a:xfrm>
            <a:prstGeom prst="line">
              <a:avLst/>
            </a:prstGeom>
            <a:noFill/>
            <a:ln w="3175">
              <a:solidFill>
                <a:srgbClr val="333333"/>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337" name="Line 86"/>
            <p:cNvSpPr>
              <a:spLocks noChangeShapeType="1"/>
            </p:cNvSpPr>
            <p:nvPr/>
          </p:nvSpPr>
          <p:spPr bwMode="auto">
            <a:xfrm>
              <a:off x="2593" y="1441"/>
              <a:ext cx="105" cy="0"/>
            </a:xfrm>
            <a:prstGeom prst="line">
              <a:avLst/>
            </a:prstGeom>
            <a:noFill/>
            <a:ln w="0">
              <a:solidFill>
                <a:srgbClr val="66666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338" name="Line 87"/>
            <p:cNvSpPr>
              <a:spLocks noChangeShapeType="1"/>
            </p:cNvSpPr>
            <p:nvPr/>
          </p:nvSpPr>
          <p:spPr bwMode="auto">
            <a:xfrm>
              <a:off x="2593" y="1441"/>
              <a:ext cx="105" cy="0"/>
            </a:xfrm>
            <a:prstGeom prst="line">
              <a:avLst/>
            </a:prstGeom>
            <a:noFill/>
            <a:ln w="3175">
              <a:solidFill>
                <a:srgbClr val="333333"/>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339" name="Rectangle 88"/>
            <p:cNvSpPr>
              <a:spLocks noChangeArrowheads="1"/>
            </p:cNvSpPr>
            <p:nvPr/>
          </p:nvSpPr>
          <p:spPr bwMode="auto">
            <a:xfrm>
              <a:off x="2593" y="1160"/>
              <a:ext cx="150" cy="24"/>
            </a:xfrm>
            <a:prstGeom prst="rect">
              <a:avLst/>
            </a:prstGeom>
            <a:solidFill>
              <a:srgbClr val="999966"/>
            </a:solidFill>
            <a:ln w="0">
              <a:solidFill>
                <a:srgbClr val="000000"/>
              </a:solidFill>
              <a:miter lim="800000"/>
              <a:headEnd/>
              <a:tailEnd/>
            </a:ln>
          </p:spPr>
          <p:txBody>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endParaRPr lang="zh-CN" altLang="en-US"/>
            </a:p>
          </p:txBody>
        </p:sp>
        <p:sp>
          <p:nvSpPr>
            <p:cNvPr id="51340" name="Freeform 89"/>
            <p:cNvSpPr>
              <a:spLocks/>
            </p:cNvSpPr>
            <p:nvPr/>
          </p:nvSpPr>
          <p:spPr bwMode="auto">
            <a:xfrm>
              <a:off x="2593" y="1160"/>
              <a:ext cx="150" cy="24"/>
            </a:xfrm>
            <a:custGeom>
              <a:avLst/>
              <a:gdLst>
                <a:gd name="T0" fmla="*/ 731 w 101"/>
                <a:gd name="T1" fmla="*/ 76 h 18"/>
                <a:gd name="T2" fmla="*/ 0 w 101"/>
                <a:gd name="T3" fmla="*/ 76 h 18"/>
                <a:gd name="T4" fmla="*/ 0 w 101"/>
                <a:gd name="T5" fmla="*/ 0 h 18"/>
                <a:gd name="T6" fmla="*/ 731 w 101"/>
                <a:gd name="T7" fmla="*/ 0 h 18"/>
                <a:gd name="T8" fmla="*/ 731 w 101"/>
                <a:gd name="T9" fmla="*/ 76 h 18"/>
                <a:gd name="T10" fmla="*/ 731 w 101"/>
                <a:gd name="T11" fmla="*/ 76 h 18"/>
                <a:gd name="T12" fmla="*/ 0 60000 65536"/>
                <a:gd name="T13" fmla="*/ 0 60000 65536"/>
                <a:gd name="T14" fmla="*/ 0 60000 65536"/>
                <a:gd name="T15" fmla="*/ 0 60000 65536"/>
                <a:gd name="T16" fmla="*/ 0 60000 65536"/>
                <a:gd name="T17" fmla="*/ 0 60000 65536"/>
                <a:gd name="T18" fmla="*/ 0 w 101"/>
                <a:gd name="T19" fmla="*/ 0 h 18"/>
                <a:gd name="T20" fmla="*/ 101 w 101"/>
                <a:gd name="T21" fmla="*/ 18 h 18"/>
              </a:gdLst>
              <a:ahLst/>
              <a:cxnLst>
                <a:cxn ang="T12">
                  <a:pos x="T0" y="T1"/>
                </a:cxn>
                <a:cxn ang="T13">
                  <a:pos x="T2" y="T3"/>
                </a:cxn>
                <a:cxn ang="T14">
                  <a:pos x="T4" y="T5"/>
                </a:cxn>
                <a:cxn ang="T15">
                  <a:pos x="T6" y="T7"/>
                </a:cxn>
                <a:cxn ang="T16">
                  <a:pos x="T8" y="T9"/>
                </a:cxn>
                <a:cxn ang="T17">
                  <a:pos x="T10" y="T11"/>
                </a:cxn>
              </a:cxnLst>
              <a:rect l="T18" t="T19" r="T20" b="T21"/>
              <a:pathLst>
                <a:path w="101" h="18">
                  <a:moveTo>
                    <a:pt x="101" y="18"/>
                  </a:moveTo>
                  <a:lnTo>
                    <a:pt x="0" y="18"/>
                  </a:lnTo>
                  <a:lnTo>
                    <a:pt x="0" y="0"/>
                  </a:lnTo>
                  <a:lnTo>
                    <a:pt x="101" y="0"/>
                  </a:lnTo>
                  <a:lnTo>
                    <a:pt x="101" y="18"/>
                  </a:lnTo>
                  <a:close/>
                </a:path>
              </a:pathLst>
            </a:custGeom>
            <a:noFill/>
            <a:ln w="3175">
              <a:solidFill>
                <a:srgbClr val="333333"/>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341" name="Rectangle 90"/>
            <p:cNvSpPr>
              <a:spLocks noChangeArrowheads="1"/>
            </p:cNvSpPr>
            <p:nvPr/>
          </p:nvSpPr>
          <p:spPr bwMode="auto">
            <a:xfrm>
              <a:off x="2720" y="1392"/>
              <a:ext cx="23" cy="55"/>
            </a:xfrm>
            <a:prstGeom prst="rect">
              <a:avLst/>
            </a:prstGeom>
            <a:solidFill>
              <a:srgbClr val="999966"/>
            </a:solidFill>
            <a:ln w="0">
              <a:solidFill>
                <a:srgbClr val="000000"/>
              </a:solidFill>
              <a:miter lim="800000"/>
              <a:headEnd/>
              <a:tailEnd/>
            </a:ln>
          </p:spPr>
          <p:txBody>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endParaRPr lang="zh-CN" altLang="en-US"/>
            </a:p>
          </p:txBody>
        </p:sp>
        <p:sp>
          <p:nvSpPr>
            <p:cNvPr id="51342" name="Freeform 91"/>
            <p:cNvSpPr>
              <a:spLocks/>
            </p:cNvSpPr>
            <p:nvPr/>
          </p:nvSpPr>
          <p:spPr bwMode="auto">
            <a:xfrm>
              <a:off x="2720" y="1392"/>
              <a:ext cx="23" cy="55"/>
            </a:xfrm>
            <a:custGeom>
              <a:avLst/>
              <a:gdLst>
                <a:gd name="T0" fmla="*/ 98 w 16"/>
                <a:gd name="T1" fmla="*/ 178 h 41"/>
                <a:gd name="T2" fmla="*/ 0 w 16"/>
                <a:gd name="T3" fmla="*/ 178 h 41"/>
                <a:gd name="T4" fmla="*/ 0 w 16"/>
                <a:gd name="T5" fmla="*/ 0 h 41"/>
                <a:gd name="T6" fmla="*/ 98 w 16"/>
                <a:gd name="T7" fmla="*/ 0 h 41"/>
                <a:gd name="T8" fmla="*/ 98 w 16"/>
                <a:gd name="T9" fmla="*/ 178 h 41"/>
                <a:gd name="T10" fmla="*/ 98 w 16"/>
                <a:gd name="T11" fmla="*/ 178 h 41"/>
                <a:gd name="T12" fmla="*/ 0 60000 65536"/>
                <a:gd name="T13" fmla="*/ 0 60000 65536"/>
                <a:gd name="T14" fmla="*/ 0 60000 65536"/>
                <a:gd name="T15" fmla="*/ 0 60000 65536"/>
                <a:gd name="T16" fmla="*/ 0 60000 65536"/>
                <a:gd name="T17" fmla="*/ 0 60000 65536"/>
                <a:gd name="T18" fmla="*/ 0 w 16"/>
                <a:gd name="T19" fmla="*/ 0 h 41"/>
                <a:gd name="T20" fmla="*/ 16 w 16"/>
                <a:gd name="T21" fmla="*/ 41 h 41"/>
              </a:gdLst>
              <a:ahLst/>
              <a:cxnLst>
                <a:cxn ang="T12">
                  <a:pos x="T0" y="T1"/>
                </a:cxn>
                <a:cxn ang="T13">
                  <a:pos x="T2" y="T3"/>
                </a:cxn>
                <a:cxn ang="T14">
                  <a:pos x="T4" y="T5"/>
                </a:cxn>
                <a:cxn ang="T15">
                  <a:pos x="T6" y="T7"/>
                </a:cxn>
                <a:cxn ang="T16">
                  <a:pos x="T8" y="T9"/>
                </a:cxn>
                <a:cxn ang="T17">
                  <a:pos x="T10" y="T11"/>
                </a:cxn>
              </a:cxnLst>
              <a:rect l="T18" t="T19" r="T20" b="T21"/>
              <a:pathLst>
                <a:path w="16" h="41">
                  <a:moveTo>
                    <a:pt x="16" y="41"/>
                  </a:moveTo>
                  <a:lnTo>
                    <a:pt x="0" y="41"/>
                  </a:lnTo>
                  <a:lnTo>
                    <a:pt x="0" y="0"/>
                  </a:lnTo>
                  <a:lnTo>
                    <a:pt x="16" y="0"/>
                  </a:lnTo>
                  <a:lnTo>
                    <a:pt x="16" y="41"/>
                  </a:lnTo>
                  <a:close/>
                </a:path>
              </a:pathLst>
            </a:custGeom>
            <a:noFill/>
            <a:ln w="3175">
              <a:solidFill>
                <a:srgbClr val="333333"/>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343" name="Rectangle 92"/>
            <p:cNvSpPr>
              <a:spLocks noChangeArrowheads="1"/>
            </p:cNvSpPr>
            <p:nvPr/>
          </p:nvSpPr>
          <p:spPr bwMode="auto">
            <a:xfrm>
              <a:off x="2593" y="1196"/>
              <a:ext cx="150" cy="36"/>
            </a:xfrm>
            <a:prstGeom prst="rect">
              <a:avLst/>
            </a:prstGeom>
            <a:solidFill>
              <a:srgbClr val="999966"/>
            </a:solidFill>
            <a:ln w="0">
              <a:solidFill>
                <a:srgbClr val="000000"/>
              </a:solidFill>
              <a:miter lim="800000"/>
              <a:headEnd/>
              <a:tailEnd/>
            </a:ln>
          </p:spPr>
          <p:txBody>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endParaRPr lang="zh-CN" altLang="en-US"/>
            </a:p>
          </p:txBody>
        </p:sp>
        <p:sp>
          <p:nvSpPr>
            <p:cNvPr id="51344" name="Freeform 93"/>
            <p:cNvSpPr>
              <a:spLocks/>
            </p:cNvSpPr>
            <p:nvPr/>
          </p:nvSpPr>
          <p:spPr bwMode="auto">
            <a:xfrm>
              <a:off x="2593" y="1196"/>
              <a:ext cx="150" cy="36"/>
            </a:xfrm>
            <a:custGeom>
              <a:avLst/>
              <a:gdLst>
                <a:gd name="T0" fmla="*/ 731 w 101"/>
                <a:gd name="T1" fmla="*/ 113 h 27"/>
                <a:gd name="T2" fmla="*/ 0 w 101"/>
                <a:gd name="T3" fmla="*/ 113 h 27"/>
                <a:gd name="T4" fmla="*/ 0 w 101"/>
                <a:gd name="T5" fmla="*/ 0 h 27"/>
                <a:gd name="T6" fmla="*/ 731 w 101"/>
                <a:gd name="T7" fmla="*/ 0 h 27"/>
                <a:gd name="T8" fmla="*/ 731 w 101"/>
                <a:gd name="T9" fmla="*/ 113 h 27"/>
                <a:gd name="T10" fmla="*/ 731 w 101"/>
                <a:gd name="T11" fmla="*/ 113 h 27"/>
                <a:gd name="T12" fmla="*/ 0 60000 65536"/>
                <a:gd name="T13" fmla="*/ 0 60000 65536"/>
                <a:gd name="T14" fmla="*/ 0 60000 65536"/>
                <a:gd name="T15" fmla="*/ 0 60000 65536"/>
                <a:gd name="T16" fmla="*/ 0 60000 65536"/>
                <a:gd name="T17" fmla="*/ 0 60000 65536"/>
                <a:gd name="T18" fmla="*/ 0 w 101"/>
                <a:gd name="T19" fmla="*/ 0 h 27"/>
                <a:gd name="T20" fmla="*/ 101 w 101"/>
                <a:gd name="T21" fmla="*/ 27 h 27"/>
              </a:gdLst>
              <a:ahLst/>
              <a:cxnLst>
                <a:cxn ang="T12">
                  <a:pos x="T0" y="T1"/>
                </a:cxn>
                <a:cxn ang="T13">
                  <a:pos x="T2" y="T3"/>
                </a:cxn>
                <a:cxn ang="T14">
                  <a:pos x="T4" y="T5"/>
                </a:cxn>
                <a:cxn ang="T15">
                  <a:pos x="T6" y="T7"/>
                </a:cxn>
                <a:cxn ang="T16">
                  <a:pos x="T8" y="T9"/>
                </a:cxn>
                <a:cxn ang="T17">
                  <a:pos x="T10" y="T11"/>
                </a:cxn>
              </a:cxnLst>
              <a:rect l="T18" t="T19" r="T20" b="T21"/>
              <a:pathLst>
                <a:path w="101" h="27">
                  <a:moveTo>
                    <a:pt x="101" y="27"/>
                  </a:moveTo>
                  <a:lnTo>
                    <a:pt x="0" y="27"/>
                  </a:lnTo>
                  <a:lnTo>
                    <a:pt x="0" y="0"/>
                  </a:lnTo>
                  <a:lnTo>
                    <a:pt x="101" y="0"/>
                  </a:lnTo>
                  <a:lnTo>
                    <a:pt x="101" y="27"/>
                  </a:lnTo>
                  <a:close/>
                </a:path>
              </a:pathLst>
            </a:custGeom>
            <a:noFill/>
            <a:ln w="3175">
              <a:solidFill>
                <a:srgbClr val="333333"/>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345" name="Freeform 94"/>
            <p:cNvSpPr>
              <a:spLocks/>
            </p:cNvSpPr>
            <p:nvPr/>
          </p:nvSpPr>
          <p:spPr bwMode="auto">
            <a:xfrm>
              <a:off x="2573" y="1074"/>
              <a:ext cx="256" cy="68"/>
            </a:xfrm>
            <a:custGeom>
              <a:avLst/>
              <a:gdLst>
                <a:gd name="T0" fmla="*/ 380 w 172"/>
                <a:gd name="T1" fmla="*/ 0 h 51"/>
                <a:gd name="T2" fmla="*/ 1256 w 172"/>
                <a:gd name="T3" fmla="*/ 0 h 51"/>
                <a:gd name="T4" fmla="*/ 924 w 172"/>
                <a:gd name="T5" fmla="*/ 215 h 51"/>
                <a:gd name="T6" fmla="*/ 0 w 172"/>
                <a:gd name="T7" fmla="*/ 215 h 51"/>
                <a:gd name="T8" fmla="*/ 380 w 172"/>
                <a:gd name="T9" fmla="*/ 0 h 51"/>
                <a:gd name="T10" fmla="*/ 0 60000 65536"/>
                <a:gd name="T11" fmla="*/ 0 60000 65536"/>
                <a:gd name="T12" fmla="*/ 0 60000 65536"/>
                <a:gd name="T13" fmla="*/ 0 60000 65536"/>
                <a:gd name="T14" fmla="*/ 0 60000 65536"/>
                <a:gd name="T15" fmla="*/ 0 w 172"/>
                <a:gd name="T16" fmla="*/ 0 h 51"/>
                <a:gd name="T17" fmla="*/ 172 w 172"/>
                <a:gd name="T18" fmla="*/ 51 h 51"/>
              </a:gdLst>
              <a:ahLst/>
              <a:cxnLst>
                <a:cxn ang="T10">
                  <a:pos x="T0" y="T1"/>
                </a:cxn>
                <a:cxn ang="T11">
                  <a:pos x="T2" y="T3"/>
                </a:cxn>
                <a:cxn ang="T12">
                  <a:pos x="T4" y="T5"/>
                </a:cxn>
                <a:cxn ang="T13">
                  <a:pos x="T6" y="T7"/>
                </a:cxn>
                <a:cxn ang="T14">
                  <a:pos x="T8" y="T9"/>
                </a:cxn>
              </a:cxnLst>
              <a:rect l="T15" t="T16" r="T17" b="T18"/>
              <a:pathLst>
                <a:path w="172" h="51">
                  <a:moveTo>
                    <a:pt x="52" y="0"/>
                  </a:moveTo>
                  <a:lnTo>
                    <a:pt x="172" y="0"/>
                  </a:lnTo>
                  <a:lnTo>
                    <a:pt x="126" y="51"/>
                  </a:lnTo>
                  <a:lnTo>
                    <a:pt x="0" y="51"/>
                  </a:lnTo>
                  <a:lnTo>
                    <a:pt x="52" y="0"/>
                  </a:lnTo>
                  <a:close/>
                </a:path>
              </a:pathLst>
            </a:custGeom>
            <a:solidFill>
              <a:srgbClr val="999966"/>
            </a:solidFill>
            <a:ln w="0">
              <a:solidFill>
                <a:srgbClr val="000000"/>
              </a:solidFill>
              <a:round/>
              <a:headEnd/>
              <a:tailEnd/>
            </a:ln>
          </p:spPr>
          <p:txBody>
            <a:bodyPr/>
            <a:lstStyle/>
            <a:p>
              <a:endParaRPr lang="zh-CN" altLang="en-US"/>
            </a:p>
          </p:txBody>
        </p:sp>
        <p:sp>
          <p:nvSpPr>
            <p:cNvPr id="51346" name="Freeform 95"/>
            <p:cNvSpPr>
              <a:spLocks/>
            </p:cNvSpPr>
            <p:nvPr/>
          </p:nvSpPr>
          <p:spPr bwMode="auto">
            <a:xfrm>
              <a:off x="2573" y="1074"/>
              <a:ext cx="256" cy="68"/>
            </a:xfrm>
            <a:custGeom>
              <a:avLst/>
              <a:gdLst>
                <a:gd name="T0" fmla="*/ 380 w 172"/>
                <a:gd name="T1" fmla="*/ 0 h 51"/>
                <a:gd name="T2" fmla="*/ 1256 w 172"/>
                <a:gd name="T3" fmla="*/ 0 h 51"/>
                <a:gd name="T4" fmla="*/ 924 w 172"/>
                <a:gd name="T5" fmla="*/ 215 h 51"/>
                <a:gd name="T6" fmla="*/ 0 w 172"/>
                <a:gd name="T7" fmla="*/ 215 h 51"/>
                <a:gd name="T8" fmla="*/ 380 w 172"/>
                <a:gd name="T9" fmla="*/ 0 h 51"/>
                <a:gd name="T10" fmla="*/ 380 w 172"/>
                <a:gd name="T11" fmla="*/ 0 h 51"/>
                <a:gd name="T12" fmla="*/ 0 60000 65536"/>
                <a:gd name="T13" fmla="*/ 0 60000 65536"/>
                <a:gd name="T14" fmla="*/ 0 60000 65536"/>
                <a:gd name="T15" fmla="*/ 0 60000 65536"/>
                <a:gd name="T16" fmla="*/ 0 60000 65536"/>
                <a:gd name="T17" fmla="*/ 0 60000 65536"/>
                <a:gd name="T18" fmla="*/ 0 w 172"/>
                <a:gd name="T19" fmla="*/ 0 h 51"/>
                <a:gd name="T20" fmla="*/ 172 w 172"/>
                <a:gd name="T21" fmla="*/ 51 h 51"/>
              </a:gdLst>
              <a:ahLst/>
              <a:cxnLst>
                <a:cxn ang="T12">
                  <a:pos x="T0" y="T1"/>
                </a:cxn>
                <a:cxn ang="T13">
                  <a:pos x="T2" y="T3"/>
                </a:cxn>
                <a:cxn ang="T14">
                  <a:pos x="T4" y="T5"/>
                </a:cxn>
                <a:cxn ang="T15">
                  <a:pos x="T6" y="T7"/>
                </a:cxn>
                <a:cxn ang="T16">
                  <a:pos x="T8" y="T9"/>
                </a:cxn>
                <a:cxn ang="T17">
                  <a:pos x="T10" y="T11"/>
                </a:cxn>
              </a:cxnLst>
              <a:rect l="T18" t="T19" r="T20" b="T21"/>
              <a:pathLst>
                <a:path w="172" h="51">
                  <a:moveTo>
                    <a:pt x="52" y="0"/>
                  </a:moveTo>
                  <a:lnTo>
                    <a:pt x="172" y="0"/>
                  </a:lnTo>
                  <a:lnTo>
                    <a:pt x="126" y="51"/>
                  </a:lnTo>
                  <a:lnTo>
                    <a:pt x="0" y="51"/>
                  </a:lnTo>
                  <a:lnTo>
                    <a:pt x="52" y="0"/>
                  </a:lnTo>
                  <a:close/>
                </a:path>
              </a:pathLst>
            </a:custGeom>
            <a:noFill/>
            <a:ln w="3175">
              <a:solidFill>
                <a:srgbClr val="333333"/>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347" name="Rectangle 96"/>
            <p:cNvSpPr>
              <a:spLocks noChangeArrowheads="1"/>
            </p:cNvSpPr>
            <p:nvPr/>
          </p:nvSpPr>
          <p:spPr bwMode="auto">
            <a:xfrm>
              <a:off x="614" y="1279"/>
              <a:ext cx="167" cy="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r>
                <a:rPr lang="en-US" altLang="zh-CN" sz="1400">
                  <a:solidFill>
                    <a:srgbClr val="000000"/>
                  </a:solidFill>
                </a:rPr>
                <a:t>HP</a:t>
              </a:r>
              <a:endParaRPr lang="en-US" altLang="zh-CN">
                <a:solidFill>
                  <a:srgbClr val="000000"/>
                </a:solidFill>
              </a:endParaRPr>
            </a:p>
          </p:txBody>
        </p:sp>
        <p:sp>
          <p:nvSpPr>
            <p:cNvPr id="51348" name="Rectangle 97"/>
            <p:cNvSpPr>
              <a:spLocks noChangeArrowheads="1"/>
            </p:cNvSpPr>
            <p:nvPr/>
          </p:nvSpPr>
          <p:spPr bwMode="auto">
            <a:xfrm>
              <a:off x="1604" y="1020"/>
              <a:ext cx="155" cy="276"/>
            </a:xfrm>
            <a:prstGeom prst="rect">
              <a:avLst/>
            </a:prstGeom>
            <a:solidFill>
              <a:srgbClr val="CCCC99"/>
            </a:solidFill>
            <a:ln w="0">
              <a:solidFill>
                <a:srgbClr val="000000"/>
              </a:solidFill>
              <a:miter lim="800000"/>
              <a:headEnd/>
              <a:tailEnd/>
            </a:ln>
          </p:spPr>
          <p:txBody>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endParaRPr lang="zh-CN" altLang="en-US"/>
            </a:p>
          </p:txBody>
        </p:sp>
        <p:sp>
          <p:nvSpPr>
            <p:cNvPr id="51349" name="Freeform 98"/>
            <p:cNvSpPr>
              <a:spLocks/>
            </p:cNvSpPr>
            <p:nvPr/>
          </p:nvSpPr>
          <p:spPr bwMode="auto">
            <a:xfrm>
              <a:off x="1604" y="1020"/>
              <a:ext cx="155" cy="276"/>
            </a:xfrm>
            <a:custGeom>
              <a:avLst/>
              <a:gdLst>
                <a:gd name="T0" fmla="*/ 0 w 104"/>
                <a:gd name="T1" fmla="*/ 0 h 205"/>
                <a:gd name="T2" fmla="*/ 765 w 104"/>
                <a:gd name="T3" fmla="*/ 0 h 205"/>
                <a:gd name="T4" fmla="*/ 765 w 104"/>
                <a:gd name="T5" fmla="*/ 909 h 205"/>
                <a:gd name="T6" fmla="*/ 0 w 104"/>
                <a:gd name="T7" fmla="*/ 909 h 205"/>
                <a:gd name="T8" fmla="*/ 0 w 104"/>
                <a:gd name="T9" fmla="*/ 0 h 205"/>
                <a:gd name="T10" fmla="*/ 0 w 104"/>
                <a:gd name="T11" fmla="*/ 0 h 205"/>
                <a:gd name="T12" fmla="*/ 0 60000 65536"/>
                <a:gd name="T13" fmla="*/ 0 60000 65536"/>
                <a:gd name="T14" fmla="*/ 0 60000 65536"/>
                <a:gd name="T15" fmla="*/ 0 60000 65536"/>
                <a:gd name="T16" fmla="*/ 0 60000 65536"/>
                <a:gd name="T17" fmla="*/ 0 60000 65536"/>
                <a:gd name="T18" fmla="*/ 0 w 104"/>
                <a:gd name="T19" fmla="*/ 0 h 205"/>
                <a:gd name="T20" fmla="*/ 104 w 104"/>
                <a:gd name="T21" fmla="*/ 205 h 205"/>
              </a:gdLst>
              <a:ahLst/>
              <a:cxnLst>
                <a:cxn ang="T12">
                  <a:pos x="T0" y="T1"/>
                </a:cxn>
                <a:cxn ang="T13">
                  <a:pos x="T2" y="T3"/>
                </a:cxn>
                <a:cxn ang="T14">
                  <a:pos x="T4" y="T5"/>
                </a:cxn>
                <a:cxn ang="T15">
                  <a:pos x="T6" y="T7"/>
                </a:cxn>
                <a:cxn ang="T16">
                  <a:pos x="T8" y="T9"/>
                </a:cxn>
                <a:cxn ang="T17">
                  <a:pos x="T10" y="T11"/>
                </a:cxn>
              </a:cxnLst>
              <a:rect l="T18" t="T19" r="T20" b="T21"/>
              <a:pathLst>
                <a:path w="104" h="205">
                  <a:moveTo>
                    <a:pt x="0" y="0"/>
                  </a:moveTo>
                  <a:lnTo>
                    <a:pt x="104" y="0"/>
                  </a:lnTo>
                  <a:lnTo>
                    <a:pt x="104" y="205"/>
                  </a:lnTo>
                  <a:lnTo>
                    <a:pt x="0" y="205"/>
                  </a:lnTo>
                  <a:lnTo>
                    <a:pt x="0" y="0"/>
                  </a:lnTo>
                  <a:close/>
                </a:path>
              </a:pathLst>
            </a:custGeom>
            <a:noFill/>
            <a:ln w="3175">
              <a:solidFill>
                <a:srgbClr val="333333"/>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350" name="Freeform 99"/>
            <p:cNvSpPr>
              <a:spLocks/>
            </p:cNvSpPr>
            <p:nvPr/>
          </p:nvSpPr>
          <p:spPr bwMode="auto">
            <a:xfrm>
              <a:off x="1759" y="963"/>
              <a:ext cx="57" cy="333"/>
            </a:xfrm>
            <a:custGeom>
              <a:avLst/>
              <a:gdLst>
                <a:gd name="T0" fmla="*/ 288 w 38"/>
                <a:gd name="T1" fmla="*/ 0 h 247"/>
                <a:gd name="T2" fmla="*/ 0 w 38"/>
                <a:gd name="T3" fmla="*/ 189 h 247"/>
                <a:gd name="T4" fmla="*/ 0 w 38"/>
                <a:gd name="T5" fmla="*/ 1100 h 247"/>
                <a:gd name="T6" fmla="*/ 288 w 38"/>
                <a:gd name="T7" fmla="*/ 852 h 247"/>
                <a:gd name="T8" fmla="*/ 288 w 38"/>
                <a:gd name="T9" fmla="*/ 0 h 247"/>
                <a:gd name="T10" fmla="*/ 0 60000 65536"/>
                <a:gd name="T11" fmla="*/ 0 60000 65536"/>
                <a:gd name="T12" fmla="*/ 0 60000 65536"/>
                <a:gd name="T13" fmla="*/ 0 60000 65536"/>
                <a:gd name="T14" fmla="*/ 0 60000 65536"/>
                <a:gd name="T15" fmla="*/ 0 w 38"/>
                <a:gd name="T16" fmla="*/ 0 h 247"/>
                <a:gd name="T17" fmla="*/ 38 w 38"/>
                <a:gd name="T18" fmla="*/ 247 h 247"/>
              </a:gdLst>
              <a:ahLst/>
              <a:cxnLst>
                <a:cxn ang="T10">
                  <a:pos x="T0" y="T1"/>
                </a:cxn>
                <a:cxn ang="T11">
                  <a:pos x="T2" y="T3"/>
                </a:cxn>
                <a:cxn ang="T12">
                  <a:pos x="T4" y="T5"/>
                </a:cxn>
                <a:cxn ang="T13">
                  <a:pos x="T6" y="T7"/>
                </a:cxn>
                <a:cxn ang="T14">
                  <a:pos x="T8" y="T9"/>
                </a:cxn>
              </a:cxnLst>
              <a:rect l="T15" t="T16" r="T17" b="T18"/>
              <a:pathLst>
                <a:path w="38" h="247">
                  <a:moveTo>
                    <a:pt x="38" y="0"/>
                  </a:moveTo>
                  <a:lnTo>
                    <a:pt x="0" y="42"/>
                  </a:lnTo>
                  <a:lnTo>
                    <a:pt x="0" y="247"/>
                  </a:lnTo>
                  <a:lnTo>
                    <a:pt x="38" y="191"/>
                  </a:lnTo>
                  <a:lnTo>
                    <a:pt x="38" y="0"/>
                  </a:lnTo>
                  <a:close/>
                </a:path>
              </a:pathLst>
            </a:custGeom>
            <a:solidFill>
              <a:srgbClr val="CCCC99"/>
            </a:solidFill>
            <a:ln w="0">
              <a:solidFill>
                <a:srgbClr val="000000"/>
              </a:solidFill>
              <a:round/>
              <a:headEnd/>
              <a:tailEnd/>
            </a:ln>
          </p:spPr>
          <p:txBody>
            <a:bodyPr/>
            <a:lstStyle/>
            <a:p>
              <a:endParaRPr lang="zh-CN" altLang="en-US"/>
            </a:p>
          </p:txBody>
        </p:sp>
        <p:sp>
          <p:nvSpPr>
            <p:cNvPr id="51351" name="Freeform 100"/>
            <p:cNvSpPr>
              <a:spLocks/>
            </p:cNvSpPr>
            <p:nvPr/>
          </p:nvSpPr>
          <p:spPr bwMode="auto">
            <a:xfrm>
              <a:off x="1759" y="963"/>
              <a:ext cx="57" cy="333"/>
            </a:xfrm>
            <a:custGeom>
              <a:avLst/>
              <a:gdLst>
                <a:gd name="T0" fmla="*/ 288 w 38"/>
                <a:gd name="T1" fmla="*/ 0 h 247"/>
                <a:gd name="T2" fmla="*/ 0 w 38"/>
                <a:gd name="T3" fmla="*/ 189 h 247"/>
                <a:gd name="T4" fmla="*/ 0 w 38"/>
                <a:gd name="T5" fmla="*/ 1100 h 247"/>
                <a:gd name="T6" fmla="*/ 288 w 38"/>
                <a:gd name="T7" fmla="*/ 852 h 247"/>
                <a:gd name="T8" fmla="*/ 288 w 38"/>
                <a:gd name="T9" fmla="*/ 0 h 247"/>
                <a:gd name="T10" fmla="*/ 288 w 38"/>
                <a:gd name="T11" fmla="*/ 0 h 247"/>
                <a:gd name="T12" fmla="*/ 0 60000 65536"/>
                <a:gd name="T13" fmla="*/ 0 60000 65536"/>
                <a:gd name="T14" fmla="*/ 0 60000 65536"/>
                <a:gd name="T15" fmla="*/ 0 60000 65536"/>
                <a:gd name="T16" fmla="*/ 0 60000 65536"/>
                <a:gd name="T17" fmla="*/ 0 60000 65536"/>
                <a:gd name="T18" fmla="*/ 0 w 38"/>
                <a:gd name="T19" fmla="*/ 0 h 247"/>
                <a:gd name="T20" fmla="*/ 38 w 38"/>
                <a:gd name="T21" fmla="*/ 247 h 247"/>
              </a:gdLst>
              <a:ahLst/>
              <a:cxnLst>
                <a:cxn ang="T12">
                  <a:pos x="T0" y="T1"/>
                </a:cxn>
                <a:cxn ang="T13">
                  <a:pos x="T2" y="T3"/>
                </a:cxn>
                <a:cxn ang="T14">
                  <a:pos x="T4" y="T5"/>
                </a:cxn>
                <a:cxn ang="T15">
                  <a:pos x="T6" y="T7"/>
                </a:cxn>
                <a:cxn ang="T16">
                  <a:pos x="T8" y="T9"/>
                </a:cxn>
                <a:cxn ang="T17">
                  <a:pos x="T10" y="T11"/>
                </a:cxn>
              </a:cxnLst>
              <a:rect l="T18" t="T19" r="T20" b="T21"/>
              <a:pathLst>
                <a:path w="38" h="247">
                  <a:moveTo>
                    <a:pt x="38" y="0"/>
                  </a:moveTo>
                  <a:lnTo>
                    <a:pt x="0" y="42"/>
                  </a:lnTo>
                  <a:lnTo>
                    <a:pt x="0" y="247"/>
                  </a:lnTo>
                  <a:lnTo>
                    <a:pt x="38" y="191"/>
                  </a:lnTo>
                  <a:lnTo>
                    <a:pt x="38" y="0"/>
                  </a:lnTo>
                  <a:close/>
                </a:path>
              </a:pathLst>
            </a:custGeom>
            <a:noFill/>
            <a:ln w="3175">
              <a:solidFill>
                <a:srgbClr val="333333"/>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352" name="Freeform 101"/>
            <p:cNvSpPr>
              <a:spLocks/>
            </p:cNvSpPr>
            <p:nvPr/>
          </p:nvSpPr>
          <p:spPr bwMode="auto">
            <a:xfrm>
              <a:off x="1759" y="1220"/>
              <a:ext cx="63" cy="90"/>
            </a:xfrm>
            <a:custGeom>
              <a:avLst/>
              <a:gdLst>
                <a:gd name="T0" fmla="*/ 318 w 42"/>
                <a:gd name="T1" fmla="*/ 48 h 66"/>
                <a:gd name="T2" fmla="*/ 32 w 42"/>
                <a:gd name="T3" fmla="*/ 312 h 66"/>
                <a:gd name="T4" fmla="*/ 0 w 42"/>
                <a:gd name="T5" fmla="*/ 265 h 66"/>
                <a:gd name="T6" fmla="*/ 288 w 42"/>
                <a:gd name="T7" fmla="*/ 0 h 66"/>
                <a:gd name="T8" fmla="*/ 318 w 42"/>
                <a:gd name="T9" fmla="*/ 48 h 66"/>
                <a:gd name="T10" fmla="*/ 0 60000 65536"/>
                <a:gd name="T11" fmla="*/ 0 60000 65536"/>
                <a:gd name="T12" fmla="*/ 0 60000 65536"/>
                <a:gd name="T13" fmla="*/ 0 60000 65536"/>
                <a:gd name="T14" fmla="*/ 0 60000 65536"/>
                <a:gd name="T15" fmla="*/ 0 w 42"/>
                <a:gd name="T16" fmla="*/ 0 h 66"/>
                <a:gd name="T17" fmla="*/ 42 w 42"/>
                <a:gd name="T18" fmla="*/ 66 h 66"/>
              </a:gdLst>
              <a:ahLst/>
              <a:cxnLst>
                <a:cxn ang="T10">
                  <a:pos x="T0" y="T1"/>
                </a:cxn>
                <a:cxn ang="T11">
                  <a:pos x="T2" y="T3"/>
                </a:cxn>
                <a:cxn ang="T12">
                  <a:pos x="T4" y="T5"/>
                </a:cxn>
                <a:cxn ang="T13">
                  <a:pos x="T6" y="T7"/>
                </a:cxn>
                <a:cxn ang="T14">
                  <a:pos x="T8" y="T9"/>
                </a:cxn>
              </a:cxnLst>
              <a:rect l="T15" t="T16" r="T17" b="T18"/>
              <a:pathLst>
                <a:path w="42" h="66">
                  <a:moveTo>
                    <a:pt x="42" y="10"/>
                  </a:moveTo>
                  <a:lnTo>
                    <a:pt x="4" y="66"/>
                  </a:lnTo>
                  <a:lnTo>
                    <a:pt x="0" y="56"/>
                  </a:lnTo>
                  <a:lnTo>
                    <a:pt x="38" y="0"/>
                  </a:lnTo>
                  <a:lnTo>
                    <a:pt x="42" y="10"/>
                  </a:lnTo>
                  <a:close/>
                </a:path>
              </a:pathLst>
            </a:custGeom>
            <a:solidFill>
              <a:srgbClr val="999966"/>
            </a:solidFill>
            <a:ln w="0">
              <a:solidFill>
                <a:srgbClr val="000000"/>
              </a:solidFill>
              <a:round/>
              <a:headEnd/>
              <a:tailEnd/>
            </a:ln>
          </p:spPr>
          <p:txBody>
            <a:bodyPr/>
            <a:lstStyle/>
            <a:p>
              <a:endParaRPr lang="zh-CN" altLang="en-US"/>
            </a:p>
          </p:txBody>
        </p:sp>
        <p:sp>
          <p:nvSpPr>
            <p:cNvPr id="51353" name="Freeform 102"/>
            <p:cNvSpPr>
              <a:spLocks/>
            </p:cNvSpPr>
            <p:nvPr/>
          </p:nvSpPr>
          <p:spPr bwMode="auto">
            <a:xfrm>
              <a:off x="1759" y="1220"/>
              <a:ext cx="63" cy="90"/>
            </a:xfrm>
            <a:custGeom>
              <a:avLst/>
              <a:gdLst>
                <a:gd name="T0" fmla="*/ 318 w 42"/>
                <a:gd name="T1" fmla="*/ 48 h 66"/>
                <a:gd name="T2" fmla="*/ 32 w 42"/>
                <a:gd name="T3" fmla="*/ 312 h 66"/>
                <a:gd name="T4" fmla="*/ 0 w 42"/>
                <a:gd name="T5" fmla="*/ 265 h 66"/>
                <a:gd name="T6" fmla="*/ 288 w 42"/>
                <a:gd name="T7" fmla="*/ 0 h 66"/>
                <a:gd name="T8" fmla="*/ 318 w 42"/>
                <a:gd name="T9" fmla="*/ 48 h 66"/>
                <a:gd name="T10" fmla="*/ 318 w 42"/>
                <a:gd name="T11" fmla="*/ 48 h 66"/>
                <a:gd name="T12" fmla="*/ 0 60000 65536"/>
                <a:gd name="T13" fmla="*/ 0 60000 65536"/>
                <a:gd name="T14" fmla="*/ 0 60000 65536"/>
                <a:gd name="T15" fmla="*/ 0 60000 65536"/>
                <a:gd name="T16" fmla="*/ 0 60000 65536"/>
                <a:gd name="T17" fmla="*/ 0 60000 65536"/>
                <a:gd name="T18" fmla="*/ 0 w 42"/>
                <a:gd name="T19" fmla="*/ 0 h 66"/>
                <a:gd name="T20" fmla="*/ 42 w 42"/>
                <a:gd name="T21" fmla="*/ 66 h 66"/>
              </a:gdLst>
              <a:ahLst/>
              <a:cxnLst>
                <a:cxn ang="T12">
                  <a:pos x="T0" y="T1"/>
                </a:cxn>
                <a:cxn ang="T13">
                  <a:pos x="T2" y="T3"/>
                </a:cxn>
                <a:cxn ang="T14">
                  <a:pos x="T4" y="T5"/>
                </a:cxn>
                <a:cxn ang="T15">
                  <a:pos x="T6" y="T7"/>
                </a:cxn>
                <a:cxn ang="T16">
                  <a:pos x="T8" y="T9"/>
                </a:cxn>
                <a:cxn ang="T17">
                  <a:pos x="T10" y="T11"/>
                </a:cxn>
              </a:cxnLst>
              <a:rect l="T18" t="T19" r="T20" b="T21"/>
              <a:pathLst>
                <a:path w="42" h="66">
                  <a:moveTo>
                    <a:pt x="42" y="10"/>
                  </a:moveTo>
                  <a:lnTo>
                    <a:pt x="4" y="66"/>
                  </a:lnTo>
                  <a:lnTo>
                    <a:pt x="0" y="56"/>
                  </a:lnTo>
                  <a:lnTo>
                    <a:pt x="38" y="0"/>
                  </a:lnTo>
                  <a:lnTo>
                    <a:pt x="42" y="10"/>
                  </a:lnTo>
                  <a:close/>
                </a:path>
              </a:pathLst>
            </a:custGeom>
            <a:noFill/>
            <a:ln w="3175">
              <a:solidFill>
                <a:srgbClr val="333333"/>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354" name="Freeform 103"/>
            <p:cNvSpPr>
              <a:spLocks/>
            </p:cNvSpPr>
            <p:nvPr/>
          </p:nvSpPr>
          <p:spPr bwMode="auto">
            <a:xfrm>
              <a:off x="1598" y="1296"/>
              <a:ext cx="167" cy="14"/>
            </a:xfrm>
            <a:custGeom>
              <a:avLst/>
              <a:gdLst>
                <a:gd name="T0" fmla="*/ 0 w 113"/>
                <a:gd name="T1" fmla="*/ 55 h 10"/>
                <a:gd name="T2" fmla="*/ 797 w 113"/>
                <a:gd name="T3" fmla="*/ 55 h 10"/>
                <a:gd name="T4" fmla="*/ 768 w 113"/>
                <a:gd name="T5" fmla="*/ 0 h 10"/>
                <a:gd name="T6" fmla="*/ 33 w 113"/>
                <a:gd name="T7" fmla="*/ 0 h 10"/>
                <a:gd name="T8" fmla="*/ 0 w 113"/>
                <a:gd name="T9" fmla="*/ 55 h 10"/>
                <a:gd name="T10" fmla="*/ 0 60000 65536"/>
                <a:gd name="T11" fmla="*/ 0 60000 65536"/>
                <a:gd name="T12" fmla="*/ 0 60000 65536"/>
                <a:gd name="T13" fmla="*/ 0 60000 65536"/>
                <a:gd name="T14" fmla="*/ 0 60000 65536"/>
                <a:gd name="T15" fmla="*/ 0 w 113"/>
                <a:gd name="T16" fmla="*/ 0 h 10"/>
                <a:gd name="T17" fmla="*/ 113 w 113"/>
                <a:gd name="T18" fmla="*/ 10 h 10"/>
              </a:gdLst>
              <a:ahLst/>
              <a:cxnLst>
                <a:cxn ang="T10">
                  <a:pos x="T0" y="T1"/>
                </a:cxn>
                <a:cxn ang="T11">
                  <a:pos x="T2" y="T3"/>
                </a:cxn>
                <a:cxn ang="T12">
                  <a:pos x="T4" y="T5"/>
                </a:cxn>
                <a:cxn ang="T13">
                  <a:pos x="T6" y="T7"/>
                </a:cxn>
                <a:cxn ang="T14">
                  <a:pos x="T8" y="T9"/>
                </a:cxn>
              </a:cxnLst>
              <a:rect l="T15" t="T16" r="T17" b="T18"/>
              <a:pathLst>
                <a:path w="113" h="10">
                  <a:moveTo>
                    <a:pt x="0" y="10"/>
                  </a:moveTo>
                  <a:lnTo>
                    <a:pt x="113" y="10"/>
                  </a:lnTo>
                  <a:lnTo>
                    <a:pt x="109" y="0"/>
                  </a:lnTo>
                  <a:lnTo>
                    <a:pt x="5" y="0"/>
                  </a:lnTo>
                  <a:lnTo>
                    <a:pt x="0" y="10"/>
                  </a:lnTo>
                  <a:close/>
                </a:path>
              </a:pathLst>
            </a:custGeom>
            <a:solidFill>
              <a:srgbClr val="999966"/>
            </a:solidFill>
            <a:ln w="0">
              <a:solidFill>
                <a:srgbClr val="000000"/>
              </a:solidFill>
              <a:round/>
              <a:headEnd/>
              <a:tailEnd/>
            </a:ln>
          </p:spPr>
          <p:txBody>
            <a:bodyPr/>
            <a:lstStyle/>
            <a:p>
              <a:endParaRPr lang="zh-CN" altLang="en-US"/>
            </a:p>
          </p:txBody>
        </p:sp>
        <p:sp>
          <p:nvSpPr>
            <p:cNvPr id="51355" name="Freeform 104"/>
            <p:cNvSpPr>
              <a:spLocks/>
            </p:cNvSpPr>
            <p:nvPr/>
          </p:nvSpPr>
          <p:spPr bwMode="auto">
            <a:xfrm>
              <a:off x="1598" y="1296"/>
              <a:ext cx="167" cy="14"/>
            </a:xfrm>
            <a:custGeom>
              <a:avLst/>
              <a:gdLst>
                <a:gd name="T0" fmla="*/ 0 w 113"/>
                <a:gd name="T1" fmla="*/ 55 h 10"/>
                <a:gd name="T2" fmla="*/ 797 w 113"/>
                <a:gd name="T3" fmla="*/ 55 h 10"/>
                <a:gd name="T4" fmla="*/ 768 w 113"/>
                <a:gd name="T5" fmla="*/ 0 h 10"/>
                <a:gd name="T6" fmla="*/ 33 w 113"/>
                <a:gd name="T7" fmla="*/ 0 h 10"/>
                <a:gd name="T8" fmla="*/ 0 w 113"/>
                <a:gd name="T9" fmla="*/ 55 h 10"/>
                <a:gd name="T10" fmla="*/ 0 w 113"/>
                <a:gd name="T11" fmla="*/ 55 h 10"/>
                <a:gd name="T12" fmla="*/ 0 60000 65536"/>
                <a:gd name="T13" fmla="*/ 0 60000 65536"/>
                <a:gd name="T14" fmla="*/ 0 60000 65536"/>
                <a:gd name="T15" fmla="*/ 0 60000 65536"/>
                <a:gd name="T16" fmla="*/ 0 60000 65536"/>
                <a:gd name="T17" fmla="*/ 0 60000 65536"/>
                <a:gd name="T18" fmla="*/ 0 w 113"/>
                <a:gd name="T19" fmla="*/ 0 h 10"/>
                <a:gd name="T20" fmla="*/ 113 w 113"/>
                <a:gd name="T21" fmla="*/ 10 h 10"/>
              </a:gdLst>
              <a:ahLst/>
              <a:cxnLst>
                <a:cxn ang="T12">
                  <a:pos x="T0" y="T1"/>
                </a:cxn>
                <a:cxn ang="T13">
                  <a:pos x="T2" y="T3"/>
                </a:cxn>
                <a:cxn ang="T14">
                  <a:pos x="T4" y="T5"/>
                </a:cxn>
                <a:cxn ang="T15">
                  <a:pos x="T6" y="T7"/>
                </a:cxn>
                <a:cxn ang="T16">
                  <a:pos x="T8" y="T9"/>
                </a:cxn>
                <a:cxn ang="T17">
                  <a:pos x="T10" y="T11"/>
                </a:cxn>
              </a:cxnLst>
              <a:rect l="T18" t="T19" r="T20" b="T21"/>
              <a:pathLst>
                <a:path w="113" h="10">
                  <a:moveTo>
                    <a:pt x="0" y="10"/>
                  </a:moveTo>
                  <a:lnTo>
                    <a:pt x="113" y="10"/>
                  </a:lnTo>
                  <a:lnTo>
                    <a:pt x="109" y="0"/>
                  </a:lnTo>
                  <a:lnTo>
                    <a:pt x="5" y="0"/>
                  </a:lnTo>
                  <a:lnTo>
                    <a:pt x="0" y="10"/>
                  </a:lnTo>
                  <a:close/>
                </a:path>
              </a:pathLst>
            </a:custGeom>
            <a:noFill/>
            <a:ln w="3175">
              <a:solidFill>
                <a:srgbClr val="333333"/>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356" name="Line 105"/>
            <p:cNvSpPr>
              <a:spLocks noChangeShapeType="1"/>
            </p:cNvSpPr>
            <p:nvPr/>
          </p:nvSpPr>
          <p:spPr bwMode="auto">
            <a:xfrm>
              <a:off x="1619" y="1191"/>
              <a:ext cx="89" cy="1"/>
            </a:xfrm>
            <a:prstGeom prst="line">
              <a:avLst/>
            </a:prstGeom>
            <a:noFill/>
            <a:ln w="0">
              <a:solidFill>
                <a:srgbClr val="66666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357" name="Line 106"/>
            <p:cNvSpPr>
              <a:spLocks noChangeShapeType="1"/>
            </p:cNvSpPr>
            <p:nvPr/>
          </p:nvSpPr>
          <p:spPr bwMode="auto">
            <a:xfrm>
              <a:off x="1619" y="1191"/>
              <a:ext cx="89" cy="1"/>
            </a:xfrm>
            <a:prstGeom prst="line">
              <a:avLst/>
            </a:prstGeom>
            <a:noFill/>
            <a:ln w="3175">
              <a:solidFill>
                <a:srgbClr val="333333"/>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358" name="Line 107"/>
            <p:cNvSpPr>
              <a:spLocks noChangeShapeType="1"/>
            </p:cNvSpPr>
            <p:nvPr/>
          </p:nvSpPr>
          <p:spPr bwMode="auto">
            <a:xfrm>
              <a:off x="1619" y="1211"/>
              <a:ext cx="89" cy="1"/>
            </a:xfrm>
            <a:prstGeom prst="line">
              <a:avLst/>
            </a:prstGeom>
            <a:noFill/>
            <a:ln w="0">
              <a:solidFill>
                <a:srgbClr val="66666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359" name="Line 108"/>
            <p:cNvSpPr>
              <a:spLocks noChangeShapeType="1"/>
            </p:cNvSpPr>
            <p:nvPr/>
          </p:nvSpPr>
          <p:spPr bwMode="auto">
            <a:xfrm>
              <a:off x="1619" y="1211"/>
              <a:ext cx="89" cy="1"/>
            </a:xfrm>
            <a:prstGeom prst="line">
              <a:avLst/>
            </a:prstGeom>
            <a:noFill/>
            <a:ln w="3175">
              <a:solidFill>
                <a:srgbClr val="333333"/>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360" name="Line 109"/>
            <p:cNvSpPr>
              <a:spLocks noChangeShapeType="1"/>
            </p:cNvSpPr>
            <p:nvPr/>
          </p:nvSpPr>
          <p:spPr bwMode="auto">
            <a:xfrm>
              <a:off x="1619" y="1230"/>
              <a:ext cx="89" cy="1"/>
            </a:xfrm>
            <a:prstGeom prst="line">
              <a:avLst/>
            </a:prstGeom>
            <a:noFill/>
            <a:ln w="0">
              <a:solidFill>
                <a:srgbClr val="66666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361" name="Line 110"/>
            <p:cNvSpPr>
              <a:spLocks noChangeShapeType="1"/>
            </p:cNvSpPr>
            <p:nvPr/>
          </p:nvSpPr>
          <p:spPr bwMode="auto">
            <a:xfrm>
              <a:off x="1619" y="1230"/>
              <a:ext cx="89" cy="1"/>
            </a:xfrm>
            <a:prstGeom prst="line">
              <a:avLst/>
            </a:prstGeom>
            <a:noFill/>
            <a:ln w="3175">
              <a:solidFill>
                <a:srgbClr val="333333"/>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362" name="Rectangle 111"/>
            <p:cNvSpPr>
              <a:spLocks noChangeArrowheads="1"/>
            </p:cNvSpPr>
            <p:nvPr/>
          </p:nvSpPr>
          <p:spPr bwMode="auto">
            <a:xfrm>
              <a:off x="1619" y="1034"/>
              <a:ext cx="124" cy="19"/>
            </a:xfrm>
            <a:prstGeom prst="rect">
              <a:avLst/>
            </a:prstGeom>
            <a:solidFill>
              <a:srgbClr val="999966"/>
            </a:solidFill>
            <a:ln w="0">
              <a:solidFill>
                <a:srgbClr val="000000"/>
              </a:solidFill>
              <a:miter lim="800000"/>
              <a:headEnd/>
              <a:tailEnd/>
            </a:ln>
          </p:spPr>
          <p:txBody>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endParaRPr lang="zh-CN" altLang="en-US"/>
            </a:p>
          </p:txBody>
        </p:sp>
        <p:sp>
          <p:nvSpPr>
            <p:cNvPr id="51363" name="Freeform 112"/>
            <p:cNvSpPr>
              <a:spLocks/>
            </p:cNvSpPr>
            <p:nvPr/>
          </p:nvSpPr>
          <p:spPr bwMode="auto">
            <a:xfrm>
              <a:off x="1619" y="1034"/>
              <a:ext cx="124" cy="19"/>
            </a:xfrm>
            <a:custGeom>
              <a:avLst/>
              <a:gdLst>
                <a:gd name="T0" fmla="*/ 616 w 83"/>
                <a:gd name="T1" fmla="*/ 48 h 15"/>
                <a:gd name="T2" fmla="*/ 0 w 83"/>
                <a:gd name="T3" fmla="*/ 48 h 15"/>
                <a:gd name="T4" fmla="*/ 0 w 83"/>
                <a:gd name="T5" fmla="*/ 0 h 15"/>
                <a:gd name="T6" fmla="*/ 616 w 83"/>
                <a:gd name="T7" fmla="*/ 0 h 15"/>
                <a:gd name="T8" fmla="*/ 616 w 83"/>
                <a:gd name="T9" fmla="*/ 48 h 15"/>
                <a:gd name="T10" fmla="*/ 616 w 83"/>
                <a:gd name="T11" fmla="*/ 48 h 15"/>
                <a:gd name="T12" fmla="*/ 0 60000 65536"/>
                <a:gd name="T13" fmla="*/ 0 60000 65536"/>
                <a:gd name="T14" fmla="*/ 0 60000 65536"/>
                <a:gd name="T15" fmla="*/ 0 60000 65536"/>
                <a:gd name="T16" fmla="*/ 0 60000 65536"/>
                <a:gd name="T17" fmla="*/ 0 60000 65536"/>
                <a:gd name="T18" fmla="*/ 0 w 83"/>
                <a:gd name="T19" fmla="*/ 0 h 15"/>
                <a:gd name="T20" fmla="*/ 83 w 83"/>
                <a:gd name="T21" fmla="*/ 15 h 15"/>
              </a:gdLst>
              <a:ahLst/>
              <a:cxnLst>
                <a:cxn ang="T12">
                  <a:pos x="T0" y="T1"/>
                </a:cxn>
                <a:cxn ang="T13">
                  <a:pos x="T2" y="T3"/>
                </a:cxn>
                <a:cxn ang="T14">
                  <a:pos x="T4" y="T5"/>
                </a:cxn>
                <a:cxn ang="T15">
                  <a:pos x="T6" y="T7"/>
                </a:cxn>
                <a:cxn ang="T16">
                  <a:pos x="T8" y="T9"/>
                </a:cxn>
                <a:cxn ang="T17">
                  <a:pos x="T10" y="T11"/>
                </a:cxn>
              </a:cxnLst>
              <a:rect l="T18" t="T19" r="T20" b="T21"/>
              <a:pathLst>
                <a:path w="83" h="15">
                  <a:moveTo>
                    <a:pt x="83" y="15"/>
                  </a:moveTo>
                  <a:lnTo>
                    <a:pt x="0" y="15"/>
                  </a:lnTo>
                  <a:lnTo>
                    <a:pt x="0" y="0"/>
                  </a:lnTo>
                  <a:lnTo>
                    <a:pt x="83" y="0"/>
                  </a:lnTo>
                  <a:lnTo>
                    <a:pt x="83" y="15"/>
                  </a:lnTo>
                  <a:close/>
                </a:path>
              </a:pathLst>
            </a:custGeom>
            <a:noFill/>
            <a:ln w="3175">
              <a:solidFill>
                <a:srgbClr val="333333"/>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364" name="Rectangle 113"/>
            <p:cNvSpPr>
              <a:spLocks noChangeArrowheads="1"/>
            </p:cNvSpPr>
            <p:nvPr/>
          </p:nvSpPr>
          <p:spPr bwMode="auto">
            <a:xfrm>
              <a:off x="1724" y="1188"/>
              <a:ext cx="19" cy="46"/>
            </a:xfrm>
            <a:prstGeom prst="rect">
              <a:avLst/>
            </a:prstGeom>
            <a:solidFill>
              <a:srgbClr val="999966"/>
            </a:solidFill>
            <a:ln w="0">
              <a:solidFill>
                <a:srgbClr val="000000"/>
              </a:solidFill>
              <a:miter lim="800000"/>
              <a:headEnd/>
              <a:tailEnd/>
            </a:ln>
          </p:spPr>
          <p:txBody>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endParaRPr lang="zh-CN" altLang="en-US"/>
            </a:p>
          </p:txBody>
        </p:sp>
        <p:sp>
          <p:nvSpPr>
            <p:cNvPr id="51365" name="Freeform 114"/>
            <p:cNvSpPr>
              <a:spLocks/>
            </p:cNvSpPr>
            <p:nvPr/>
          </p:nvSpPr>
          <p:spPr bwMode="auto">
            <a:xfrm>
              <a:off x="1724" y="1188"/>
              <a:ext cx="19" cy="46"/>
            </a:xfrm>
            <a:custGeom>
              <a:avLst/>
              <a:gdLst>
                <a:gd name="T0" fmla="*/ 88 w 13"/>
                <a:gd name="T1" fmla="*/ 154 h 34"/>
                <a:gd name="T2" fmla="*/ 0 w 13"/>
                <a:gd name="T3" fmla="*/ 154 h 34"/>
                <a:gd name="T4" fmla="*/ 0 w 13"/>
                <a:gd name="T5" fmla="*/ 0 h 34"/>
                <a:gd name="T6" fmla="*/ 88 w 13"/>
                <a:gd name="T7" fmla="*/ 0 h 34"/>
                <a:gd name="T8" fmla="*/ 88 w 13"/>
                <a:gd name="T9" fmla="*/ 154 h 34"/>
                <a:gd name="T10" fmla="*/ 88 w 13"/>
                <a:gd name="T11" fmla="*/ 154 h 34"/>
                <a:gd name="T12" fmla="*/ 0 60000 65536"/>
                <a:gd name="T13" fmla="*/ 0 60000 65536"/>
                <a:gd name="T14" fmla="*/ 0 60000 65536"/>
                <a:gd name="T15" fmla="*/ 0 60000 65536"/>
                <a:gd name="T16" fmla="*/ 0 60000 65536"/>
                <a:gd name="T17" fmla="*/ 0 60000 65536"/>
                <a:gd name="T18" fmla="*/ 0 w 13"/>
                <a:gd name="T19" fmla="*/ 0 h 34"/>
                <a:gd name="T20" fmla="*/ 13 w 13"/>
                <a:gd name="T21" fmla="*/ 34 h 34"/>
              </a:gdLst>
              <a:ahLst/>
              <a:cxnLst>
                <a:cxn ang="T12">
                  <a:pos x="T0" y="T1"/>
                </a:cxn>
                <a:cxn ang="T13">
                  <a:pos x="T2" y="T3"/>
                </a:cxn>
                <a:cxn ang="T14">
                  <a:pos x="T4" y="T5"/>
                </a:cxn>
                <a:cxn ang="T15">
                  <a:pos x="T6" y="T7"/>
                </a:cxn>
                <a:cxn ang="T16">
                  <a:pos x="T8" y="T9"/>
                </a:cxn>
                <a:cxn ang="T17">
                  <a:pos x="T10" y="T11"/>
                </a:cxn>
              </a:cxnLst>
              <a:rect l="T18" t="T19" r="T20" b="T21"/>
              <a:pathLst>
                <a:path w="13" h="34">
                  <a:moveTo>
                    <a:pt x="13" y="34"/>
                  </a:moveTo>
                  <a:lnTo>
                    <a:pt x="0" y="34"/>
                  </a:lnTo>
                  <a:lnTo>
                    <a:pt x="0" y="0"/>
                  </a:lnTo>
                  <a:lnTo>
                    <a:pt x="13" y="0"/>
                  </a:lnTo>
                  <a:lnTo>
                    <a:pt x="13" y="34"/>
                  </a:lnTo>
                  <a:close/>
                </a:path>
              </a:pathLst>
            </a:custGeom>
            <a:noFill/>
            <a:ln w="3175">
              <a:solidFill>
                <a:srgbClr val="333333"/>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366" name="Rectangle 115"/>
            <p:cNvSpPr>
              <a:spLocks noChangeArrowheads="1"/>
            </p:cNvSpPr>
            <p:nvPr/>
          </p:nvSpPr>
          <p:spPr bwMode="auto">
            <a:xfrm>
              <a:off x="1619" y="1065"/>
              <a:ext cx="124" cy="29"/>
            </a:xfrm>
            <a:prstGeom prst="rect">
              <a:avLst/>
            </a:prstGeom>
            <a:solidFill>
              <a:srgbClr val="999966"/>
            </a:solidFill>
            <a:ln w="0">
              <a:solidFill>
                <a:srgbClr val="000000"/>
              </a:solidFill>
              <a:miter lim="800000"/>
              <a:headEnd/>
              <a:tailEnd/>
            </a:ln>
          </p:spPr>
          <p:txBody>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endParaRPr lang="zh-CN" altLang="en-US"/>
            </a:p>
          </p:txBody>
        </p:sp>
        <p:sp>
          <p:nvSpPr>
            <p:cNvPr id="51367" name="Freeform 116"/>
            <p:cNvSpPr>
              <a:spLocks/>
            </p:cNvSpPr>
            <p:nvPr/>
          </p:nvSpPr>
          <p:spPr bwMode="auto">
            <a:xfrm>
              <a:off x="1619" y="1065"/>
              <a:ext cx="124" cy="29"/>
            </a:xfrm>
            <a:custGeom>
              <a:avLst/>
              <a:gdLst>
                <a:gd name="T0" fmla="*/ 616 w 83"/>
                <a:gd name="T1" fmla="*/ 87 h 22"/>
                <a:gd name="T2" fmla="*/ 0 w 83"/>
                <a:gd name="T3" fmla="*/ 87 h 22"/>
                <a:gd name="T4" fmla="*/ 0 w 83"/>
                <a:gd name="T5" fmla="*/ 0 h 22"/>
                <a:gd name="T6" fmla="*/ 616 w 83"/>
                <a:gd name="T7" fmla="*/ 0 h 22"/>
                <a:gd name="T8" fmla="*/ 616 w 83"/>
                <a:gd name="T9" fmla="*/ 87 h 22"/>
                <a:gd name="T10" fmla="*/ 616 w 83"/>
                <a:gd name="T11" fmla="*/ 87 h 22"/>
                <a:gd name="T12" fmla="*/ 0 60000 65536"/>
                <a:gd name="T13" fmla="*/ 0 60000 65536"/>
                <a:gd name="T14" fmla="*/ 0 60000 65536"/>
                <a:gd name="T15" fmla="*/ 0 60000 65536"/>
                <a:gd name="T16" fmla="*/ 0 60000 65536"/>
                <a:gd name="T17" fmla="*/ 0 60000 65536"/>
                <a:gd name="T18" fmla="*/ 0 w 83"/>
                <a:gd name="T19" fmla="*/ 0 h 22"/>
                <a:gd name="T20" fmla="*/ 83 w 83"/>
                <a:gd name="T21" fmla="*/ 22 h 22"/>
              </a:gdLst>
              <a:ahLst/>
              <a:cxnLst>
                <a:cxn ang="T12">
                  <a:pos x="T0" y="T1"/>
                </a:cxn>
                <a:cxn ang="T13">
                  <a:pos x="T2" y="T3"/>
                </a:cxn>
                <a:cxn ang="T14">
                  <a:pos x="T4" y="T5"/>
                </a:cxn>
                <a:cxn ang="T15">
                  <a:pos x="T6" y="T7"/>
                </a:cxn>
                <a:cxn ang="T16">
                  <a:pos x="T8" y="T9"/>
                </a:cxn>
                <a:cxn ang="T17">
                  <a:pos x="T10" y="T11"/>
                </a:cxn>
              </a:cxnLst>
              <a:rect l="T18" t="T19" r="T20" b="T21"/>
              <a:pathLst>
                <a:path w="83" h="22">
                  <a:moveTo>
                    <a:pt x="83" y="22"/>
                  </a:moveTo>
                  <a:lnTo>
                    <a:pt x="0" y="22"/>
                  </a:lnTo>
                  <a:lnTo>
                    <a:pt x="0" y="0"/>
                  </a:lnTo>
                  <a:lnTo>
                    <a:pt x="83" y="0"/>
                  </a:lnTo>
                  <a:lnTo>
                    <a:pt x="83" y="22"/>
                  </a:lnTo>
                  <a:close/>
                </a:path>
              </a:pathLst>
            </a:custGeom>
            <a:noFill/>
            <a:ln w="3175">
              <a:solidFill>
                <a:srgbClr val="333333"/>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368" name="Freeform 117"/>
            <p:cNvSpPr>
              <a:spLocks/>
            </p:cNvSpPr>
            <p:nvPr/>
          </p:nvSpPr>
          <p:spPr bwMode="auto">
            <a:xfrm>
              <a:off x="1604" y="963"/>
              <a:ext cx="212" cy="57"/>
            </a:xfrm>
            <a:custGeom>
              <a:avLst/>
              <a:gdLst>
                <a:gd name="T0" fmla="*/ 312 w 142"/>
                <a:gd name="T1" fmla="*/ 0 h 42"/>
                <a:gd name="T2" fmla="*/ 1054 w 142"/>
                <a:gd name="T3" fmla="*/ 0 h 42"/>
                <a:gd name="T4" fmla="*/ 769 w 142"/>
                <a:gd name="T5" fmla="*/ 194 h 42"/>
                <a:gd name="T6" fmla="*/ 0 w 142"/>
                <a:gd name="T7" fmla="*/ 194 h 42"/>
                <a:gd name="T8" fmla="*/ 312 w 142"/>
                <a:gd name="T9" fmla="*/ 0 h 42"/>
                <a:gd name="T10" fmla="*/ 0 60000 65536"/>
                <a:gd name="T11" fmla="*/ 0 60000 65536"/>
                <a:gd name="T12" fmla="*/ 0 60000 65536"/>
                <a:gd name="T13" fmla="*/ 0 60000 65536"/>
                <a:gd name="T14" fmla="*/ 0 60000 65536"/>
                <a:gd name="T15" fmla="*/ 0 w 142"/>
                <a:gd name="T16" fmla="*/ 0 h 42"/>
                <a:gd name="T17" fmla="*/ 142 w 142"/>
                <a:gd name="T18" fmla="*/ 42 h 42"/>
              </a:gdLst>
              <a:ahLst/>
              <a:cxnLst>
                <a:cxn ang="T10">
                  <a:pos x="T0" y="T1"/>
                </a:cxn>
                <a:cxn ang="T11">
                  <a:pos x="T2" y="T3"/>
                </a:cxn>
                <a:cxn ang="T12">
                  <a:pos x="T4" y="T5"/>
                </a:cxn>
                <a:cxn ang="T13">
                  <a:pos x="T6" y="T7"/>
                </a:cxn>
                <a:cxn ang="T14">
                  <a:pos x="T8" y="T9"/>
                </a:cxn>
              </a:cxnLst>
              <a:rect l="T15" t="T16" r="T17" b="T18"/>
              <a:pathLst>
                <a:path w="142" h="42">
                  <a:moveTo>
                    <a:pt x="42" y="0"/>
                  </a:moveTo>
                  <a:lnTo>
                    <a:pt x="142" y="0"/>
                  </a:lnTo>
                  <a:lnTo>
                    <a:pt x="104" y="42"/>
                  </a:lnTo>
                  <a:lnTo>
                    <a:pt x="0" y="42"/>
                  </a:lnTo>
                  <a:lnTo>
                    <a:pt x="42" y="0"/>
                  </a:lnTo>
                  <a:close/>
                </a:path>
              </a:pathLst>
            </a:custGeom>
            <a:solidFill>
              <a:srgbClr val="999966"/>
            </a:solidFill>
            <a:ln w="0">
              <a:solidFill>
                <a:srgbClr val="000000"/>
              </a:solidFill>
              <a:round/>
              <a:headEnd/>
              <a:tailEnd/>
            </a:ln>
          </p:spPr>
          <p:txBody>
            <a:bodyPr/>
            <a:lstStyle/>
            <a:p>
              <a:endParaRPr lang="zh-CN" altLang="en-US"/>
            </a:p>
          </p:txBody>
        </p:sp>
        <p:sp>
          <p:nvSpPr>
            <p:cNvPr id="51369" name="Freeform 118"/>
            <p:cNvSpPr>
              <a:spLocks/>
            </p:cNvSpPr>
            <p:nvPr/>
          </p:nvSpPr>
          <p:spPr bwMode="auto">
            <a:xfrm>
              <a:off x="1604" y="963"/>
              <a:ext cx="212" cy="57"/>
            </a:xfrm>
            <a:custGeom>
              <a:avLst/>
              <a:gdLst>
                <a:gd name="T0" fmla="*/ 312 w 142"/>
                <a:gd name="T1" fmla="*/ 0 h 42"/>
                <a:gd name="T2" fmla="*/ 1054 w 142"/>
                <a:gd name="T3" fmla="*/ 0 h 42"/>
                <a:gd name="T4" fmla="*/ 769 w 142"/>
                <a:gd name="T5" fmla="*/ 194 h 42"/>
                <a:gd name="T6" fmla="*/ 0 w 142"/>
                <a:gd name="T7" fmla="*/ 194 h 42"/>
                <a:gd name="T8" fmla="*/ 312 w 142"/>
                <a:gd name="T9" fmla="*/ 0 h 42"/>
                <a:gd name="T10" fmla="*/ 312 w 142"/>
                <a:gd name="T11" fmla="*/ 0 h 42"/>
                <a:gd name="T12" fmla="*/ 0 60000 65536"/>
                <a:gd name="T13" fmla="*/ 0 60000 65536"/>
                <a:gd name="T14" fmla="*/ 0 60000 65536"/>
                <a:gd name="T15" fmla="*/ 0 60000 65536"/>
                <a:gd name="T16" fmla="*/ 0 60000 65536"/>
                <a:gd name="T17" fmla="*/ 0 60000 65536"/>
                <a:gd name="T18" fmla="*/ 0 w 142"/>
                <a:gd name="T19" fmla="*/ 0 h 42"/>
                <a:gd name="T20" fmla="*/ 142 w 142"/>
                <a:gd name="T21" fmla="*/ 42 h 42"/>
              </a:gdLst>
              <a:ahLst/>
              <a:cxnLst>
                <a:cxn ang="T12">
                  <a:pos x="T0" y="T1"/>
                </a:cxn>
                <a:cxn ang="T13">
                  <a:pos x="T2" y="T3"/>
                </a:cxn>
                <a:cxn ang="T14">
                  <a:pos x="T4" y="T5"/>
                </a:cxn>
                <a:cxn ang="T15">
                  <a:pos x="T6" y="T7"/>
                </a:cxn>
                <a:cxn ang="T16">
                  <a:pos x="T8" y="T9"/>
                </a:cxn>
                <a:cxn ang="T17">
                  <a:pos x="T10" y="T11"/>
                </a:cxn>
              </a:cxnLst>
              <a:rect l="T18" t="T19" r="T20" b="T21"/>
              <a:pathLst>
                <a:path w="142" h="42">
                  <a:moveTo>
                    <a:pt x="42" y="0"/>
                  </a:moveTo>
                  <a:lnTo>
                    <a:pt x="142" y="0"/>
                  </a:lnTo>
                  <a:lnTo>
                    <a:pt x="104" y="42"/>
                  </a:lnTo>
                  <a:lnTo>
                    <a:pt x="0" y="42"/>
                  </a:lnTo>
                  <a:lnTo>
                    <a:pt x="42" y="0"/>
                  </a:lnTo>
                  <a:close/>
                </a:path>
              </a:pathLst>
            </a:custGeom>
            <a:noFill/>
            <a:ln w="3175">
              <a:solidFill>
                <a:srgbClr val="333333"/>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370" name="Rectangle 119"/>
            <p:cNvSpPr>
              <a:spLocks noChangeArrowheads="1"/>
            </p:cNvSpPr>
            <p:nvPr/>
          </p:nvSpPr>
          <p:spPr bwMode="auto">
            <a:xfrm>
              <a:off x="1355" y="1028"/>
              <a:ext cx="151" cy="268"/>
            </a:xfrm>
            <a:prstGeom prst="rect">
              <a:avLst/>
            </a:prstGeom>
            <a:solidFill>
              <a:srgbClr val="CCCC99"/>
            </a:solidFill>
            <a:ln w="0">
              <a:solidFill>
                <a:srgbClr val="000000"/>
              </a:solidFill>
              <a:miter lim="800000"/>
              <a:headEnd/>
              <a:tailEnd/>
            </a:ln>
          </p:spPr>
          <p:txBody>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endParaRPr lang="zh-CN" altLang="en-US"/>
            </a:p>
          </p:txBody>
        </p:sp>
        <p:sp>
          <p:nvSpPr>
            <p:cNvPr id="51371" name="Freeform 120"/>
            <p:cNvSpPr>
              <a:spLocks/>
            </p:cNvSpPr>
            <p:nvPr/>
          </p:nvSpPr>
          <p:spPr bwMode="auto">
            <a:xfrm>
              <a:off x="1355" y="1028"/>
              <a:ext cx="151" cy="268"/>
            </a:xfrm>
            <a:custGeom>
              <a:avLst/>
              <a:gdLst>
                <a:gd name="T0" fmla="*/ 0 w 101"/>
                <a:gd name="T1" fmla="*/ 0 h 199"/>
                <a:gd name="T2" fmla="*/ 755 w 101"/>
                <a:gd name="T3" fmla="*/ 0 h 199"/>
                <a:gd name="T4" fmla="*/ 755 w 101"/>
                <a:gd name="T5" fmla="*/ 882 h 199"/>
                <a:gd name="T6" fmla="*/ 0 w 101"/>
                <a:gd name="T7" fmla="*/ 882 h 199"/>
                <a:gd name="T8" fmla="*/ 0 w 101"/>
                <a:gd name="T9" fmla="*/ 0 h 199"/>
                <a:gd name="T10" fmla="*/ 0 w 101"/>
                <a:gd name="T11" fmla="*/ 0 h 199"/>
                <a:gd name="T12" fmla="*/ 0 60000 65536"/>
                <a:gd name="T13" fmla="*/ 0 60000 65536"/>
                <a:gd name="T14" fmla="*/ 0 60000 65536"/>
                <a:gd name="T15" fmla="*/ 0 60000 65536"/>
                <a:gd name="T16" fmla="*/ 0 60000 65536"/>
                <a:gd name="T17" fmla="*/ 0 60000 65536"/>
                <a:gd name="T18" fmla="*/ 0 w 101"/>
                <a:gd name="T19" fmla="*/ 0 h 199"/>
                <a:gd name="T20" fmla="*/ 101 w 101"/>
                <a:gd name="T21" fmla="*/ 199 h 199"/>
              </a:gdLst>
              <a:ahLst/>
              <a:cxnLst>
                <a:cxn ang="T12">
                  <a:pos x="T0" y="T1"/>
                </a:cxn>
                <a:cxn ang="T13">
                  <a:pos x="T2" y="T3"/>
                </a:cxn>
                <a:cxn ang="T14">
                  <a:pos x="T4" y="T5"/>
                </a:cxn>
                <a:cxn ang="T15">
                  <a:pos x="T6" y="T7"/>
                </a:cxn>
                <a:cxn ang="T16">
                  <a:pos x="T8" y="T9"/>
                </a:cxn>
                <a:cxn ang="T17">
                  <a:pos x="T10" y="T11"/>
                </a:cxn>
              </a:cxnLst>
              <a:rect l="T18" t="T19" r="T20" b="T21"/>
              <a:pathLst>
                <a:path w="101" h="199">
                  <a:moveTo>
                    <a:pt x="0" y="0"/>
                  </a:moveTo>
                  <a:lnTo>
                    <a:pt x="101" y="0"/>
                  </a:lnTo>
                  <a:lnTo>
                    <a:pt x="101" y="199"/>
                  </a:lnTo>
                  <a:lnTo>
                    <a:pt x="0" y="199"/>
                  </a:lnTo>
                  <a:lnTo>
                    <a:pt x="0" y="0"/>
                  </a:lnTo>
                  <a:close/>
                </a:path>
              </a:pathLst>
            </a:custGeom>
            <a:noFill/>
            <a:ln w="3175">
              <a:solidFill>
                <a:srgbClr val="333333"/>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372" name="Freeform 121"/>
            <p:cNvSpPr>
              <a:spLocks/>
            </p:cNvSpPr>
            <p:nvPr/>
          </p:nvSpPr>
          <p:spPr bwMode="auto">
            <a:xfrm>
              <a:off x="1506" y="973"/>
              <a:ext cx="54" cy="323"/>
            </a:xfrm>
            <a:custGeom>
              <a:avLst/>
              <a:gdLst>
                <a:gd name="T0" fmla="*/ 245 w 37"/>
                <a:gd name="T1" fmla="*/ 0 h 240"/>
                <a:gd name="T2" fmla="*/ 0 w 37"/>
                <a:gd name="T3" fmla="*/ 182 h 240"/>
                <a:gd name="T4" fmla="*/ 0 w 37"/>
                <a:gd name="T5" fmla="*/ 1059 h 240"/>
                <a:gd name="T6" fmla="*/ 245 w 37"/>
                <a:gd name="T7" fmla="*/ 818 h 240"/>
                <a:gd name="T8" fmla="*/ 245 w 37"/>
                <a:gd name="T9" fmla="*/ 0 h 240"/>
                <a:gd name="T10" fmla="*/ 0 60000 65536"/>
                <a:gd name="T11" fmla="*/ 0 60000 65536"/>
                <a:gd name="T12" fmla="*/ 0 60000 65536"/>
                <a:gd name="T13" fmla="*/ 0 60000 65536"/>
                <a:gd name="T14" fmla="*/ 0 60000 65536"/>
                <a:gd name="T15" fmla="*/ 0 w 37"/>
                <a:gd name="T16" fmla="*/ 0 h 240"/>
                <a:gd name="T17" fmla="*/ 37 w 37"/>
                <a:gd name="T18" fmla="*/ 240 h 240"/>
              </a:gdLst>
              <a:ahLst/>
              <a:cxnLst>
                <a:cxn ang="T10">
                  <a:pos x="T0" y="T1"/>
                </a:cxn>
                <a:cxn ang="T11">
                  <a:pos x="T2" y="T3"/>
                </a:cxn>
                <a:cxn ang="T12">
                  <a:pos x="T4" y="T5"/>
                </a:cxn>
                <a:cxn ang="T13">
                  <a:pos x="T6" y="T7"/>
                </a:cxn>
                <a:cxn ang="T14">
                  <a:pos x="T8" y="T9"/>
                </a:cxn>
              </a:cxnLst>
              <a:rect l="T15" t="T16" r="T17" b="T18"/>
              <a:pathLst>
                <a:path w="37" h="240">
                  <a:moveTo>
                    <a:pt x="37" y="0"/>
                  </a:moveTo>
                  <a:lnTo>
                    <a:pt x="0" y="41"/>
                  </a:lnTo>
                  <a:lnTo>
                    <a:pt x="0" y="240"/>
                  </a:lnTo>
                  <a:lnTo>
                    <a:pt x="37" y="186"/>
                  </a:lnTo>
                  <a:lnTo>
                    <a:pt x="37" y="0"/>
                  </a:lnTo>
                  <a:close/>
                </a:path>
              </a:pathLst>
            </a:custGeom>
            <a:solidFill>
              <a:srgbClr val="CCCC99"/>
            </a:solidFill>
            <a:ln w="0">
              <a:solidFill>
                <a:srgbClr val="000000"/>
              </a:solidFill>
              <a:round/>
              <a:headEnd/>
              <a:tailEnd/>
            </a:ln>
          </p:spPr>
          <p:txBody>
            <a:bodyPr/>
            <a:lstStyle/>
            <a:p>
              <a:endParaRPr lang="zh-CN" altLang="en-US"/>
            </a:p>
          </p:txBody>
        </p:sp>
        <p:sp>
          <p:nvSpPr>
            <p:cNvPr id="51373" name="Freeform 122"/>
            <p:cNvSpPr>
              <a:spLocks/>
            </p:cNvSpPr>
            <p:nvPr/>
          </p:nvSpPr>
          <p:spPr bwMode="auto">
            <a:xfrm>
              <a:off x="1506" y="973"/>
              <a:ext cx="54" cy="323"/>
            </a:xfrm>
            <a:custGeom>
              <a:avLst/>
              <a:gdLst>
                <a:gd name="T0" fmla="*/ 245 w 37"/>
                <a:gd name="T1" fmla="*/ 0 h 240"/>
                <a:gd name="T2" fmla="*/ 0 w 37"/>
                <a:gd name="T3" fmla="*/ 182 h 240"/>
                <a:gd name="T4" fmla="*/ 0 w 37"/>
                <a:gd name="T5" fmla="*/ 1059 h 240"/>
                <a:gd name="T6" fmla="*/ 245 w 37"/>
                <a:gd name="T7" fmla="*/ 818 h 240"/>
                <a:gd name="T8" fmla="*/ 245 w 37"/>
                <a:gd name="T9" fmla="*/ 0 h 240"/>
                <a:gd name="T10" fmla="*/ 245 w 37"/>
                <a:gd name="T11" fmla="*/ 0 h 240"/>
                <a:gd name="T12" fmla="*/ 0 60000 65536"/>
                <a:gd name="T13" fmla="*/ 0 60000 65536"/>
                <a:gd name="T14" fmla="*/ 0 60000 65536"/>
                <a:gd name="T15" fmla="*/ 0 60000 65536"/>
                <a:gd name="T16" fmla="*/ 0 60000 65536"/>
                <a:gd name="T17" fmla="*/ 0 60000 65536"/>
                <a:gd name="T18" fmla="*/ 0 w 37"/>
                <a:gd name="T19" fmla="*/ 0 h 240"/>
                <a:gd name="T20" fmla="*/ 37 w 37"/>
                <a:gd name="T21" fmla="*/ 240 h 240"/>
              </a:gdLst>
              <a:ahLst/>
              <a:cxnLst>
                <a:cxn ang="T12">
                  <a:pos x="T0" y="T1"/>
                </a:cxn>
                <a:cxn ang="T13">
                  <a:pos x="T2" y="T3"/>
                </a:cxn>
                <a:cxn ang="T14">
                  <a:pos x="T4" y="T5"/>
                </a:cxn>
                <a:cxn ang="T15">
                  <a:pos x="T6" y="T7"/>
                </a:cxn>
                <a:cxn ang="T16">
                  <a:pos x="T8" y="T9"/>
                </a:cxn>
                <a:cxn ang="T17">
                  <a:pos x="T10" y="T11"/>
                </a:cxn>
              </a:cxnLst>
              <a:rect l="T18" t="T19" r="T20" b="T21"/>
              <a:pathLst>
                <a:path w="37" h="240">
                  <a:moveTo>
                    <a:pt x="37" y="0"/>
                  </a:moveTo>
                  <a:lnTo>
                    <a:pt x="0" y="41"/>
                  </a:lnTo>
                  <a:lnTo>
                    <a:pt x="0" y="240"/>
                  </a:lnTo>
                  <a:lnTo>
                    <a:pt x="37" y="186"/>
                  </a:lnTo>
                  <a:lnTo>
                    <a:pt x="37" y="0"/>
                  </a:lnTo>
                  <a:close/>
                </a:path>
              </a:pathLst>
            </a:custGeom>
            <a:noFill/>
            <a:ln w="3175">
              <a:solidFill>
                <a:srgbClr val="333333"/>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374" name="Freeform 123"/>
            <p:cNvSpPr>
              <a:spLocks/>
            </p:cNvSpPr>
            <p:nvPr/>
          </p:nvSpPr>
          <p:spPr bwMode="auto">
            <a:xfrm>
              <a:off x="1506" y="1223"/>
              <a:ext cx="60" cy="85"/>
            </a:xfrm>
            <a:custGeom>
              <a:avLst/>
              <a:gdLst>
                <a:gd name="T0" fmla="*/ 277 w 41"/>
                <a:gd name="T1" fmla="*/ 43 h 63"/>
                <a:gd name="T2" fmla="*/ 28 w 41"/>
                <a:gd name="T3" fmla="*/ 282 h 63"/>
                <a:gd name="T4" fmla="*/ 0 w 41"/>
                <a:gd name="T5" fmla="*/ 240 h 63"/>
                <a:gd name="T6" fmla="*/ 249 w 41"/>
                <a:gd name="T7" fmla="*/ 0 h 63"/>
                <a:gd name="T8" fmla="*/ 277 w 41"/>
                <a:gd name="T9" fmla="*/ 43 h 63"/>
                <a:gd name="T10" fmla="*/ 0 60000 65536"/>
                <a:gd name="T11" fmla="*/ 0 60000 65536"/>
                <a:gd name="T12" fmla="*/ 0 60000 65536"/>
                <a:gd name="T13" fmla="*/ 0 60000 65536"/>
                <a:gd name="T14" fmla="*/ 0 60000 65536"/>
                <a:gd name="T15" fmla="*/ 0 w 41"/>
                <a:gd name="T16" fmla="*/ 0 h 63"/>
                <a:gd name="T17" fmla="*/ 41 w 41"/>
                <a:gd name="T18" fmla="*/ 63 h 63"/>
              </a:gdLst>
              <a:ahLst/>
              <a:cxnLst>
                <a:cxn ang="T10">
                  <a:pos x="T0" y="T1"/>
                </a:cxn>
                <a:cxn ang="T11">
                  <a:pos x="T2" y="T3"/>
                </a:cxn>
                <a:cxn ang="T12">
                  <a:pos x="T4" y="T5"/>
                </a:cxn>
                <a:cxn ang="T13">
                  <a:pos x="T6" y="T7"/>
                </a:cxn>
                <a:cxn ang="T14">
                  <a:pos x="T8" y="T9"/>
                </a:cxn>
              </a:cxnLst>
              <a:rect l="T15" t="T16" r="T17" b="T18"/>
              <a:pathLst>
                <a:path w="41" h="63">
                  <a:moveTo>
                    <a:pt x="41" y="10"/>
                  </a:moveTo>
                  <a:lnTo>
                    <a:pt x="4" y="63"/>
                  </a:lnTo>
                  <a:lnTo>
                    <a:pt x="0" y="54"/>
                  </a:lnTo>
                  <a:lnTo>
                    <a:pt x="37" y="0"/>
                  </a:lnTo>
                  <a:lnTo>
                    <a:pt x="41" y="10"/>
                  </a:lnTo>
                  <a:close/>
                </a:path>
              </a:pathLst>
            </a:custGeom>
            <a:solidFill>
              <a:srgbClr val="999966"/>
            </a:solidFill>
            <a:ln w="0">
              <a:solidFill>
                <a:srgbClr val="000000"/>
              </a:solidFill>
              <a:round/>
              <a:headEnd/>
              <a:tailEnd/>
            </a:ln>
          </p:spPr>
          <p:txBody>
            <a:bodyPr/>
            <a:lstStyle/>
            <a:p>
              <a:endParaRPr lang="zh-CN" altLang="en-US"/>
            </a:p>
          </p:txBody>
        </p:sp>
        <p:sp>
          <p:nvSpPr>
            <p:cNvPr id="51375" name="Freeform 124"/>
            <p:cNvSpPr>
              <a:spLocks/>
            </p:cNvSpPr>
            <p:nvPr/>
          </p:nvSpPr>
          <p:spPr bwMode="auto">
            <a:xfrm>
              <a:off x="1506" y="1223"/>
              <a:ext cx="60" cy="85"/>
            </a:xfrm>
            <a:custGeom>
              <a:avLst/>
              <a:gdLst>
                <a:gd name="T0" fmla="*/ 277 w 41"/>
                <a:gd name="T1" fmla="*/ 43 h 63"/>
                <a:gd name="T2" fmla="*/ 28 w 41"/>
                <a:gd name="T3" fmla="*/ 282 h 63"/>
                <a:gd name="T4" fmla="*/ 0 w 41"/>
                <a:gd name="T5" fmla="*/ 240 h 63"/>
                <a:gd name="T6" fmla="*/ 249 w 41"/>
                <a:gd name="T7" fmla="*/ 0 h 63"/>
                <a:gd name="T8" fmla="*/ 277 w 41"/>
                <a:gd name="T9" fmla="*/ 43 h 63"/>
                <a:gd name="T10" fmla="*/ 277 w 41"/>
                <a:gd name="T11" fmla="*/ 43 h 63"/>
                <a:gd name="T12" fmla="*/ 0 60000 65536"/>
                <a:gd name="T13" fmla="*/ 0 60000 65536"/>
                <a:gd name="T14" fmla="*/ 0 60000 65536"/>
                <a:gd name="T15" fmla="*/ 0 60000 65536"/>
                <a:gd name="T16" fmla="*/ 0 60000 65536"/>
                <a:gd name="T17" fmla="*/ 0 60000 65536"/>
                <a:gd name="T18" fmla="*/ 0 w 41"/>
                <a:gd name="T19" fmla="*/ 0 h 63"/>
                <a:gd name="T20" fmla="*/ 41 w 41"/>
                <a:gd name="T21" fmla="*/ 63 h 63"/>
              </a:gdLst>
              <a:ahLst/>
              <a:cxnLst>
                <a:cxn ang="T12">
                  <a:pos x="T0" y="T1"/>
                </a:cxn>
                <a:cxn ang="T13">
                  <a:pos x="T2" y="T3"/>
                </a:cxn>
                <a:cxn ang="T14">
                  <a:pos x="T4" y="T5"/>
                </a:cxn>
                <a:cxn ang="T15">
                  <a:pos x="T6" y="T7"/>
                </a:cxn>
                <a:cxn ang="T16">
                  <a:pos x="T8" y="T9"/>
                </a:cxn>
                <a:cxn ang="T17">
                  <a:pos x="T10" y="T11"/>
                </a:cxn>
              </a:cxnLst>
              <a:rect l="T18" t="T19" r="T20" b="T21"/>
              <a:pathLst>
                <a:path w="41" h="63">
                  <a:moveTo>
                    <a:pt x="41" y="10"/>
                  </a:moveTo>
                  <a:lnTo>
                    <a:pt x="4" y="63"/>
                  </a:lnTo>
                  <a:lnTo>
                    <a:pt x="0" y="54"/>
                  </a:lnTo>
                  <a:lnTo>
                    <a:pt x="37" y="0"/>
                  </a:lnTo>
                  <a:lnTo>
                    <a:pt x="41" y="10"/>
                  </a:lnTo>
                  <a:close/>
                </a:path>
              </a:pathLst>
            </a:custGeom>
            <a:noFill/>
            <a:ln w="3175">
              <a:solidFill>
                <a:srgbClr val="333333"/>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376" name="Freeform 125"/>
            <p:cNvSpPr>
              <a:spLocks/>
            </p:cNvSpPr>
            <p:nvPr/>
          </p:nvSpPr>
          <p:spPr bwMode="auto">
            <a:xfrm>
              <a:off x="1348" y="1296"/>
              <a:ext cx="163" cy="12"/>
            </a:xfrm>
            <a:custGeom>
              <a:avLst/>
              <a:gdLst>
                <a:gd name="T0" fmla="*/ 0 w 110"/>
                <a:gd name="T1" fmla="*/ 37 h 9"/>
                <a:gd name="T2" fmla="*/ 788 w 110"/>
                <a:gd name="T3" fmla="*/ 37 h 9"/>
                <a:gd name="T4" fmla="*/ 757 w 110"/>
                <a:gd name="T5" fmla="*/ 0 h 9"/>
                <a:gd name="T6" fmla="*/ 33 w 110"/>
                <a:gd name="T7" fmla="*/ 0 h 9"/>
                <a:gd name="T8" fmla="*/ 0 w 110"/>
                <a:gd name="T9" fmla="*/ 37 h 9"/>
                <a:gd name="T10" fmla="*/ 0 60000 65536"/>
                <a:gd name="T11" fmla="*/ 0 60000 65536"/>
                <a:gd name="T12" fmla="*/ 0 60000 65536"/>
                <a:gd name="T13" fmla="*/ 0 60000 65536"/>
                <a:gd name="T14" fmla="*/ 0 60000 65536"/>
                <a:gd name="T15" fmla="*/ 0 w 110"/>
                <a:gd name="T16" fmla="*/ 0 h 9"/>
                <a:gd name="T17" fmla="*/ 110 w 110"/>
                <a:gd name="T18" fmla="*/ 9 h 9"/>
              </a:gdLst>
              <a:ahLst/>
              <a:cxnLst>
                <a:cxn ang="T10">
                  <a:pos x="T0" y="T1"/>
                </a:cxn>
                <a:cxn ang="T11">
                  <a:pos x="T2" y="T3"/>
                </a:cxn>
                <a:cxn ang="T12">
                  <a:pos x="T4" y="T5"/>
                </a:cxn>
                <a:cxn ang="T13">
                  <a:pos x="T6" y="T7"/>
                </a:cxn>
                <a:cxn ang="T14">
                  <a:pos x="T8" y="T9"/>
                </a:cxn>
              </a:cxnLst>
              <a:rect l="T15" t="T16" r="T17" b="T18"/>
              <a:pathLst>
                <a:path w="110" h="9">
                  <a:moveTo>
                    <a:pt x="0" y="9"/>
                  </a:moveTo>
                  <a:lnTo>
                    <a:pt x="110" y="9"/>
                  </a:lnTo>
                  <a:lnTo>
                    <a:pt x="106" y="0"/>
                  </a:lnTo>
                  <a:lnTo>
                    <a:pt x="5" y="0"/>
                  </a:lnTo>
                  <a:lnTo>
                    <a:pt x="0" y="9"/>
                  </a:lnTo>
                  <a:close/>
                </a:path>
              </a:pathLst>
            </a:custGeom>
            <a:solidFill>
              <a:srgbClr val="999966"/>
            </a:solidFill>
            <a:ln w="0">
              <a:solidFill>
                <a:srgbClr val="000000"/>
              </a:solidFill>
              <a:round/>
              <a:headEnd/>
              <a:tailEnd/>
            </a:ln>
          </p:spPr>
          <p:txBody>
            <a:bodyPr/>
            <a:lstStyle/>
            <a:p>
              <a:endParaRPr lang="zh-CN" altLang="en-US"/>
            </a:p>
          </p:txBody>
        </p:sp>
        <p:sp>
          <p:nvSpPr>
            <p:cNvPr id="51377" name="Freeform 126"/>
            <p:cNvSpPr>
              <a:spLocks/>
            </p:cNvSpPr>
            <p:nvPr/>
          </p:nvSpPr>
          <p:spPr bwMode="auto">
            <a:xfrm>
              <a:off x="1348" y="1296"/>
              <a:ext cx="163" cy="12"/>
            </a:xfrm>
            <a:custGeom>
              <a:avLst/>
              <a:gdLst>
                <a:gd name="T0" fmla="*/ 0 w 110"/>
                <a:gd name="T1" fmla="*/ 37 h 9"/>
                <a:gd name="T2" fmla="*/ 788 w 110"/>
                <a:gd name="T3" fmla="*/ 37 h 9"/>
                <a:gd name="T4" fmla="*/ 757 w 110"/>
                <a:gd name="T5" fmla="*/ 0 h 9"/>
                <a:gd name="T6" fmla="*/ 33 w 110"/>
                <a:gd name="T7" fmla="*/ 0 h 9"/>
                <a:gd name="T8" fmla="*/ 0 w 110"/>
                <a:gd name="T9" fmla="*/ 37 h 9"/>
                <a:gd name="T10" fmla="*/ 0 w 110"/>
                <a:gd name="T11" fmla="*/ 37 h 9"/>
                <a:gd name="T12" fmla="*/ 0 60000 65536"/>
                <a:gd name="T13" fmla="*/ 0 60000 65536"/>
                <a:gd name="T14" fmla="*/ 0 60000 65536"/>
                <a:gd name="T15" fmla="*/ 0 60000 65536"/>
                <a:gd name="T16" fmla="*/ 0 60000 65536"/>
                <a:gd name="T17" fmla="*/ 0 60000 65536"/>
                <a:gd name="T18" fmla="*/ 0 w 110"/>
                <a:gd name="T19" fmla="*/ 0 h 9"/>
                <a:gd name="T20" fmla="*/ 110 w 110"/>
                <a:gd name="T21" fmla="*/ 9 h 9"/>
              </a:gdLst>
              <a:ahLst/>
              <a:cxnLst>
                <a:cxn ang="T12">
                  <a:pos x="T0" y="T1"/>
                </a:cxn>
                <a:cxn ang="T13">
                  <a:pos x="T2" y="T3"/>
                </a:cxn>
                <a:cxn ang="T14">
                  <a:pos x="T4" y="T5"/>
                </a:cxn>
                <a:cxn ang="T15">
                  <a:pos x="T6" y="T7"/>
                </a:cxn>
                <a:cxn ang="T16">
                  <a:pos x="T8" y="T9"/>
                </a:cxn>
                <a:cxn ang="T17">
                  <a:pos x="T10" y="T11"/>
                </a:cxn>
              </a:cxnLst>
              <a:rect l="T18" t="T19" r="T20" b="T21"/>
              <a:pathLst>
                <a:path w="110" h="9">
                  <a:moveTo>
                    <a:pt x="0" y="9"/>
                  </a:moveTo>
                  <a:lnTo>
                    <a:pt x="110" y="9"/>
                  </a:lnTo>
                  <a:lnTo>
                    <a:pt x="106" y="0"/>
                  </a:lnTo>
                  <a:lnTo>
                    <a:pt x="5" y="0"/>
                  </a:lnTo>
                  <a:lnTo>
                    <a:pt x="0" y="9"/>
                  </a:lnTo>
                  <a:close/>
                </a:path>
              </a:pathLst>
            </a:custGeom>
            <a:noFill/>
            <a:ln w="3175">
              <a:solidFill>
                <a:srgbClr val="333333"/>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378" name="Line 127"/>
            <p:cNvSpPr>
              <a:spLocks noChangeShapeType="1"/>
            </p:cNvSpPr>
            <p:nvPr/>
          </p:nvSpPr>
          <p:spPr bwMode="auto">
            <a:xfrm>
              <a:off x="1370" y="1193"/>
              <a:ext cx="84" cy="1"/>
            </a:xfrm>
            <a:prstGeom prst="line">
              <a:avLst/>
            </a:prstGeom>
            <a:noFill/>
            <a:ln w="0">
              <a:solidFill>
                <a:srgbClr val="66666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379" name="Line 128"/>
            <p:cNvSpPr>
              <a:spLocks noChangeShapeType="1"/>
            </p:cNvSpPr>
            <p:nvPr/>
          </p:nvSpPr>
          <p:spPr bwMode="auto">
            <a:xfrm>
              <a:off x="1370" y="1193"/>
              <a:ext cx="84" cy="1"/>
            </a:xfrm>
            <a:prstGeom prst="line">
              <a:avLst/>
            </a:prstGeom>
            <a:noFill/>
            <a:ln w="3175">
              <a:solidFill>
                <a:srgbClr val="333333"/>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380" name="Line 129"/>
            <p:cNvSpPr>
              <a:spLocks noChangeShapeType="1"/>
            </p:cNvSpPr>
            <p:nvPr/>
          </p:nvSpPr>
          <p:spPr bwMode="auto">
            <a:xfrm>
              <a:off x="1370" y="1214"/>
              <a:ext cx="84" cy="0"/>
            </a:xfrm>
            <a:prstGeom prst="line">
              <a:avLst/>
            </a:prstGeom>
            <a:noFill/>
            <a:ln w="0">
              <a:solidFill>
                <a:srgbClr val="66666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381" name="Line 130"/>
            <p:cNvSpPr>
              <a:spLocks noChangeShapeType="1"/>
            </p:cNvSpPr>
            <p:nvPr/>
          </p:nvSpPr>
          <p:spPr bwMode="auto">
            <a:xfrm>
              <a:off x="1370" y="1214"/>
              <a:ext cx="84" cy="0"/>
            </a:xfrm>
            <a:prstGeom prst="line">
              <a:avLst/>
            </a:prstGeom>
            <a:noFill/>
            <a:ln w="3175">
              <a:solidFill>
                <a:srgbClr val="333333"/>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382" name="Line 131"/>
            <p:cNvSpPr>
              <a:spLocks noChangeShapeType="1"/>
            </p:cNvSpPr>
            <p:nvPr/>
          </p:nvSpPr>
          <p:spPr bwMode="auto">
            <a:xfrm>
              <a:off x="1370" y="1232"/>
              <a:ext cx="84" cy="0"/>
            </a:xfrm>
            <a:prstGeom prst="line">
              <a:avLst/>
            </a:prstGeom>
            <a:noFill/>
            <a:ln w="0">
              <a:solidFill>
                <a:srgbClr val="66666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383" name="Line 132"/>
            <p:cNvSpPr>
              <a:spLocks noChangeShapeType="1"/>
            </p:cNvSpPr>
            <p:nvPr/>
          </p:nvSpPr>
          <p:spPr bwMode="auto">
            <a:xfrm>
              <a:off x="1370" y="1232"/>
              <a:ext cx="84" cy="0"/>
            </a:xfrm>
            <a:prstGeom prst="line">
              <a:avLst/>
            </a:prstGeom>
            <a:noFill/>
            <a:ln w="3175">
              <a:solidFill>
                <a:srgbClr val="333333"/>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384" name="Rectangle 133"/>
            <p:cNvSpPr>
              <a:spLocks noChangeArrowheads="1"/>
            </p:cNvSpPr>
            <p:nvPr/>
          </p:nvSpPr>
          <p:spPr bwMode="auto">
            <a:xfrm>
              <a:off x="1370" y="1041"/>
              <a:ext cx="119" cy="20"/>
            </a:xfrm>
            <a:prstGeom prst="rect">
              <a:avLst/>
            </a:prstGeom>
            <a:solidFill>
              <a:srgbClr val="999966"/>
            </a:solidFill>
            <a:ln w="0">
              <a:solidFill>
                <a:srgbClr val="000000"/>
              </a:solidFill>
              <a:miter lim="800000"/>
              <a:headEnd/>
              <a:tailEnd/>
            </a:ln>
          </p:spPr>
          <p:txBody>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endParaRPr lang="zh-CN" altLang="en-US"/>
            </a:p>
          </p:txBody>
        </p:sp>
        <p:sp>
          <p:nvSpPr>
            <p:cNvPr id="51385" name="Freeform 134"/>
            <p:cNvSpPr>
              <a:spLocks/>
            </p:cNvSpPr>
            <p:nvPr/>
          </p:nvSpPr>
          <p:spPr bwMode="auto">
            <a:xfrm>
              <a:off x="1370" y="1041"/>
              <a:ext cx="119" cy="20"/>
            </a:xfrm>
            <a:custGeom>
              <a:avLst/>
              <a:gdLst>
                <a:gd name="T0" fmla="*/ 555 w 81"/>
                <a:gd name="T1" fmla="*/ 84 h 14"/>
                <a:gd name="T2" fmla="*/ 0 w 81"/>
                <a:gd name="T3" fmla="*/ 84 h 14"/>
                <a:gd name="T4" fmla="*/ 0 w 81"/>
                <a:gd name="T5" fmla="*/ 0 h 14"/>
                <a:gd name="T6" fmla="*/ 555 w 81"/>
                <a:gd name="T7" fmla="*/ 0 h 14"/>
                <a:gd name="T8" fmla="*/ 555 w 81"/>
                <a:gd name="T9" fmla="*/ 84 h 14"/>
                <a:gd name="T10" fmla="*/ 555 w 81"/>
                <a:gd name="T11" fmla="*/ 84 h 14"/>
                <a:gd name="T12" fmla="*/ 0 60000 65536"/>
                <a:gd name="T13" fmla="*/ 0 60000 65536"/>
                <a:gd name="T14" fmla="*/ 0 60000 65536"/>
                <a:gd name="T15" fmla="*/ 0 60000 65536"/>
                <a:gd name="T16" fmla="*/ 0 60000 65536"/>
                <a:gd name="T17" fmla="*/ 0 60000 65536"/>
                <a:gd name="T18" fmla="*/ 0 w 81"/>
                <a:gd name="T19" fmla="*/ 0 h 14"/>
                <a:gd name="T20" fmla="*/ 81 w 81"/>
                <a:gd name="T21" fmla="*/ 14 h 14"/>
              </a:gdLst>
              <a:ahLst/>
              <a:cxnLst>
                <a:cxn ang="T12">
                  <a:pos x="T0" y="T1"/>
                </a:cxn>
                <a:cxn ang="T13">
                  <a:pos x="T2" y="T3"/>
                </a:cxn>
                <a:cxn ang="T14">
                  <a:pos x="T4" y="T5"/>
                </a:cxn>
                <a:cxn ang="T15">
                  <a:pos x="T6" y="T7"/>
                </a:cxn>
                <a:cxn ang="T16">
                  <a:pos x="T8" y="T9"/>
                </a:cxn>
                <a:cxn ang="T17">
                  <a:pos x="T10" y="T11"/>
                </a:cxn>
              </a:cxnLst>
              <a:rect l="T18" t="T19" r="T20" b="T21"/>
              <a:pathLst>
                <a:path w="81" h="14">
                  <a:moveTo>
                    <a:pt x="81" y="14"/>
                  </a:moveTo>
                  <a:lnTo>
                    <a:pt x="0" y="14"/>
                  </a:lnTo>
                  <a:lnTo>
                    <a:pt x="0" y="0"/>
                  </a:lnTo>
                  <a:lnTo>
                    <a:pt x="81" y="0"/>
                  </a:lnTo>
                  <a:lnTo>
                    <a:pt x="81" y="14"/>
                  </a:lnTo>
                  <a:close/>
                </a:path>
              </a:pathLst>
            </a:custGeom>
            <a:noFill/>
            <a:ln w="3175">
              <a:solidFill>
                <a:srgbClr val="333333"/>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386" name="Rectangle 135"/>
            <p:cNvSpPr>
              <a:spLocks noChangeArrowheads="1"/>
            </p:cNvSpPr>
            <p:nvPr/>
          </p:nvSpPr>
          <p:spPr bwMode="auto">
            <a:xfrm>
              <a:off x="1471" y="1192"/>
              <a:ext cx="18" cy="43"/>
            </a:xfrm>
            <a:prstGeom prst="rect">
              <a:avLst/>
            </a:prstGeom>
            <a:solidFill>
              <a:srgbClr val="999966"/>
            </a:solidFill>
            <a:ln w="0">
              <a:solidFill>
                <a:srgbClr val="000000"/>
              </a:solidFill>
              <a:miter lim="800000"/>
              <a:headEnd/>
              <a:tailEnd/>
            </a:ln>
          </p:spPr>
          <p:txBody>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endParaRPr lang="zh-CN" altLang="en-US"/>
            </a:p>
          </p:txBody>
        </p:sp>
        <p:sp>
          <p:nvSpPr>
            <p:cNvPr id="51387" name="Freeform 136"/>
            <p:cNvSpPr>
              <a:spLocks/>
            </p:cNvSpPr>
            <p:nvPr/>
          </p:nvSpPr>
          <p:spPr bwMode="auto">
            <a:xfrm>
              <a:off x="1471" y="1192"/>
              <a:ext cx="18" cy="43"/>
            </a:xfrm>
            <a:custGeom>
              <a:avLst/>
              <a:gdLst>
                <a:gd name="T0" fmla="*/ 66 w 13"/>
                <a:gd name="T1" fmla="*/ 141 h 32"/>
                <a:gd name="T2" fmla="*/ 0 w 13"/>
                <a:gd name="T3" fmla="*/ 141 h 32"/>
                <a:gd name="T4" fmla="*/ 0 w 13"/>
                <a:gd name="T5" fmla="*/ 0 h 32"/>
                <a:gd name="T6" fmla="*/ 66 w 13"/>
                <a:gd name="T7" fmla="*/ 0 h 32"/>
                <a:gd name="T8" fmla="*/ 66 w 13"/>
                <a:gd name="T9" fmla="*/ 141 h 32"/>
                <a:gd name="T10" fmla="*/ 66 w 13"/>
                <a:gd name="T11" fmla="*/ 141 h 32"/>
                <a:gd name="T12" fmla="*/ 0 60000 65536"/>
                <a:gd name="T13" fmla="*/ 0 60000 65536"/>
                <a:gd name="T14" fmla="*/ 0 60000 65536"/>
                <a:gd name="T15" fmla="*/ 0 60000 65536"/>
                <a:gd name="T16" fmla="*/ 0 60000 65536"/>
                <a:gd name="T17" fmla="*/ 0 60000 65536"/>
                <a:gd name="T18" fmla="*/ 0 w 13"/>
                <a:gd name="T19" fmla="*/ 0 h 32"/>
                <a:gd name="T20" fmla="*/ 13 w 13"/>
                <a:gd name="T21" fmla="*/ 32 h 32"/>
              </a:gdLst>
              <a:ahLst/>
              <a:cxnLst>
                <a:cxn ang="T12">
                  <a:pos x="T0" y="T1"/>
                </a:cxn>
                <a:cxn ang="T13">
                  <a:pos x="T2" y="T3"/>
                </a:cxn>
                <a:cxn ang="T14">
                  <a:pos x="T4" y="T5"/>
                </a:cxn>
                <a:cxn ang="T15">
                  <a:pos x="T6" y="T7"/>
                </a:cxn>
                <a:cxn ang="T16">
                  <a:pos x="T8" y="T9"/>
                </a:cxn>
                <a:cxn ang="T17">
                  <a:pos x="T10" y="T11"/>
                </a:cxn>
              </a:cxnLst>
              <a:rect l="T18" t="T19" r="T20" b="T21"/>
              <a:pathLst>
                <a:path w="13" h="32">
                  <a:moveTo>
                    <a:pt x="13" y="32"/>
                  </a:moveTo>
                  <a:lnTo>
                    <a:pt x="0" y="32"/>
                  </a:lnTo>
                  <a:lnTo>
                    <a:pt x="0" y="0"/>
                  </a:lnTo>
                  <a:lnTo>
                    <a:pt x="13" y="0"/>
                  </a:lnTo>
                  <a:lnTo>
                    <a:pt x="13" y="32"/>
                  </a:lnTo>
                  <a:close/>
                </a:path>
              </a:pathLst>
            </a:custGeom>
            <a:noFill/>
            <a:ln w="3175">
              <a:solidFill>
                <a:srgbClr val="333333"/>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388" name="Rectangle 137"/>
            <p:cNvSpPr>
              <a:spLocks noChangeArrowheads="1"/>
            </p:cNvSpPr>
            <p:nvPr/>
          </p:nvSpPr>
          <p:spPr bwMode="auto">
            <a:xfrm>
              <a:off x="1370" y="1071"/>
              <a:ext cx="119" cy="29"/>
            </a:xfrm>
            <a:prstGeom prst="rect">
              <a:avLst/>
            </a:prstGeom>
            <a:solidFill>
              <a:srgbClr val="999966"/>
            </a:solidFill>
            <a:ln w="0">
              <a:solidFill>
                <a:srgbClr val="000000"/>
              </a:solidFill>
              <a:miter lim="800000"/>
              <a:headEnd/>
              <a:tailEnd/>
            </a:ln>
          </p:spPr>
          <p:txBody>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endParaRPr lang="zh-CN" altLang="en-US"/>
            </a:p>
          </p:txBody>
        </p:sp>
        <p:sp>
          <p:nvSpPr>
            <p:cNvPr id="51389" name="Freeform 138"/>
            <p:cNvSpPr>
              <a:spLocks/>
            </p:cNvSpPr>
            <p:nvPr/>
          </p:nvSpPr>
          <p:spPr bwMode="auto">
            <a:xfrm>
              <a:off x="1370" y="1071"/>
              <a:ext cx="119" cy="29"/>
            </a:xfrm>
            <a:custGeom>
              <a:avLst/>
              <a:gdLst>
                <a:gd name="T0" fmla="*/ 555 w 81"/>
                <a:gd name="T1" fmla="*/ 105 h 21"/>
                <a:gd name="T2" fmla="*/ 0 w 81"/>
                <a:gd name="T3" fmla="*/ 105 h 21"/>
                <a:gd name="T4" fmla="*/ 0 w 81"/>
                <a:gd name="T5" fmla="*/ 0 h 21"/>
                <a:gd name="T6" fmla="*/ 555 w 81"/>
                <a:gd name="T7" fmla="*/ 0 h 21"/>
                <a:gd name="T8" fmla="*/ 555 w 81"/>
                <a:gd name="T9" fmla="*/ 105 h 21"/>
                <a:gd name="T10" fmla="*/ 555 w 81"/>
                <a:gd name="T11" fmla="*/ 105 h 21"/>
                <a:gd name="T12" fmla="*/ 0 60000 65536"/>
                <a:gd name="T13" fmla="*/ 0 60000 65536"/>
                <a:gd name="T14" fmla="*/ 0 60000 65536"/>
                <a:gd name="T15" fmla="*/ 0 60000 65536"/>
                <a:gd name="T16" fmla="*/ 0 60000 65536"/>
                <a:gd name="T17" fmla="*/ 0 60000 65536"/>
                <a:gd name="T18" fmla="*/ 0 w 81"/>
                <a:gd name="T19" fmla="*/ 0 h 21"/>
                <a:gd name="T20" fmla="*/ 81 w 81"/>
                <a:gd name="T21" fmla="*/ 21 h 21"/>
              </a:gdLst>
              <a:ahLst/>
              <a:cxnLst>
                <a:cxn ang="T12">
                  <a:pos x="T0" y="T1"/>
                </a:cxn>
                <a:cxn ang="T13">
                  <a:pos x="T2" y="T3"/>
                </a:cxn>
                <a:cxn ang="T14">
                  <a:pos x="T4" y="T5"/>
                </a:cxn>
                <a:cxn ang="T15">
                  <a:pos x="T6" y="T7"/>
                </a:cxn>
                <a:cxn ang="T16">
                  <a:pos x="T8" y="T9"/>
                </a:cxn>
                <a:cxn ang="T17">
                  <a:pos x="T10" y="T11"/>
                </a:cxn>
              </a:cxnLst>
              <a:rect l="T18" t="T19" r="T20" b="T21"/>
              <a:pathLst>
                <a:path w="81" h="21">
                  <a:moveTo>
                    <a:pt x="81" y="21"/>
                  </a:moveTo>
                  <a:lnTo>
                    <a:pt x="0" y="21"/>
                  </a:lnTo>
                  <a:lnTo>
                    <a:pt x="0" y="0"/>
                  </a:lnTo>
                  <a:lnTo>
                    <a:pt x="81" y="0"/>
                  </a:lnTo>
                  <a:lnTo>
                    <a:pt x="81" y="21"/>
                  </a:lnTo>
                  <a:close/>
                </a:path>
              </a:pathLst>
            </a:custGeom>
            <a:noFill/>
            <a:ln w="3175">
              <a:solidFill>
                <a:srgbClr val="333333"/>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390" name="Freeform 139"/>
            <p:cNvSpPr>
              <a:spLocks/>
            </p:cNvSpPr>
            <p:nvPr/>
          </p:nvSpPr>
          <p:spPr bwMode="auto">
            <a:xfrm>
              <a:off x="1355" y="973"/>
              <a:ext cx="205" cy="55"/>
            </a:xfrm>
            <a:custGeom>
              <a:avLst/>
              <a:gdLst>
                <a:gd name="T0" fmla="*/ 299 w 138"/>
                <a:gd name="T1" fmla="*/ 0 h 41"/>
                <a:gd name="T2" fmla="*/ 1000 w 138"/>
                <a:gd name="T3" fmla="*/ 0 h 41"/>
                <a:gd name="T4" fmla="*/ 731 w 138"/>
                <a:gd name="T5" fmla="*/ 178 h 41"/>
                <a:gd name="T6" fmla="*/ 0 w 138"/>
                <a:gd name="T7" fmla="*/ 178 h 41"/>
                <a:gd name="T8" fmla="*/ 299 w 138"/>
                <a:gd name="T9" fmla="*/ 0 h 41"/>
                <a:gd name="T10" fmla="*/ 0 60000 65536"/>
                <a:gd name="T11" fmla="*/ 0 60000 65536"/>
                <a:gd name="T12" fmla="*/ 0 60000 65536"/>
                <a:gd name="T13" fmla="*/ 0 60000 65536"/>
                <a:gd name="T14" fmla="*/ 0 60000 65536"/>
                <a:gd name="T15" fmla="*/ 0 w 138"/>
                <a:gd name="T16" fmla="*/ 0 h 41"/>
                <a:gd name="T17" fmla="*/ 138 w 138"/>
                <a:gd name="T18" fmla="*/ 41 h 41"/>
              </a:gdLst>
              <a:ahLst/>
              <a:cxnLst>
                <a:cxn ang="T10">
                  <a:pos x="T0" y="T1"/>
                </a:cxn>
                <a:cxn ang="T11">
                  <a:pos x="T2" y="T3"/>
                </a:cxn>
                <a:cxn ang="T12">
                  <a:pos x="T4" y="T5"/>
                </a:cxn>
                <a:cxn ang="T13">
                  <a:pos x="T6" y="T7"/>
                </a:cxn>
                <a:cxn ang="T14">
                  <a:pos x="T8" y="T9"/>
                </a:cxn>
              </a:cxnLst>
              <a:rect l="T15" t="T16" r="T17" b="T18"/>
              <a:pathLst>
                <a:path w="138" h="41">
                  <a:moveTo>
                    <a:pt x="41" y="0"/>
                  </a:moveTo>
                  <a:lnTo>
                    <a:pt x="138" y="0"/>
                  </a:lnTo>
                  <a:lnTo>
                    <a:pt x="101" y="41"/>
                  </a:lnTo>
                  <a:lnTo>
                    <a:pt x="0" y="41"/>
                  </a:lnTo>
                  <a:lnTo>
                    <a:pt x="41" y="0"/>
                  </a:lnTo>
                  <a:close/>
                </a:path>
              </a:pathLst>
            </a:custGeom>
            <a:solidFill>
              <a:srgbClr val="999966"/>
            </a:solidFill>
            <a:ln w="0">
              <a:solidFill>
                <a:srgbClr val="000000"/>
              </a:solidFill>
              <a:round/>
              <a:headEnd/>
              <a:tailEnd/>
            </a:ln>
          </p:spPr>
          <p:txBody>
            <a:bodyPr/>
            <a:lstStyle/>
            <a:p>
              <a:endParaRPr lang="zh-CN" altLang="en-US"/>
            </a:p>
          </p:txBody>
        </p:sp>
        <p:sp>
          <p:nvSpPr>
            <p:cNvPr id="51391" name="Freeform 140"/>
            <p:cNvSpPr>
              <a:spLocks/>
            </p:cNvSpPr>
            <p:nvPr/>
          </p:nvSpPr>
          <p:spPr bwMode="auto">
            <a:xfrm>
              <a:off x="1355" y="973"/>
              <a:ext cx="205" cy="55"/>
            </a:xfrm>
            <a:custGeom>
              <a:avLst/>
              <a:gdLst>
                <a:gd name="T0" fmla="*/ 299 w 138"/>
                <a:gd name="T1" fmla="*/ 0 h 41"/>
                <a:gd name="T2" fmla="*/ 1000 w 138"/>
                <a:gd name="T3" fmla="*/ 0 h 41"/>
                <a:gd name="T4" fmla="*/ 731 w 138"/>
                <a:gd name="T5" fmla="*/ 178 h 41"/>
                <a:gd name="T6" fmla="*/ 0 w 138"/>
                <a:gd name="T7" fmla="*/ 178 h 41"/>
                <a:gd name="T8" fmla="*/ 299 w 138"/>
                <a:gd name="T9" fmla="*/ 0 h 41"/>
                <a:gd name="T10" fmla="*/ 299 w 138"/>
                <a:gd name="T11" fmla="*/ 0 h 41"/>
                <a:gd name="T12" fmla="*/ 0 60000 65536"/>
                <a:gd name="T13" fmla="*/ 0 60000 65536"/>
                <a:gd name="T14" fmla="*/ 0 60000 65536"/>
                <a:gd name="T15" fmla="*/ 0 60000 65536"/>
                <a:gd name="T16" fmla="*/ 0 60000 65536"/>
                <a:gd name="T17" fmla="*/ 0 60000 65536"/>
                <a:gd name="T18" fmla="*/ 0 w 138"/>
                <a:gd name="T19" fmla="*/ 0 h 41"/>
                <a:gd name="T20" fmla="*/ 138 w 138"/>
                <a:gd name="T21" fmla="*/ 41 h 41"/>
              </a:gdLst>
              <a:ahLst/>
              <a:cxnLst>
                <a:cxn ang="T12">
                  <a:pos x="T0" y="T1"/>
                </a:cxn>
                <a:cxn ang="T13">
                  <a:pos x="T2" y="T3"/>
                </a:cxn>
                <a:cxn ang="T14">
                  <a:pos x="T4" y="T5"/>
                </a:cxn>
                <a:cxn ang="T15">
                  <a:pos x="T6" y="T7"/>
                </a:cxn>
                <a:cxn ang="T16">
                  <a:pos x="T8" y="T9"/>
                </a:cxn>
                <a:cxn ang="T17">
                  <a:pos x="T10" y="T11"/>
                </a:cxn>
              </a:cxnLst>
              <a:rect l="T18" t="T19" r="T20" b="T21"/>
              <a:pathLst>
                <a:path w="138" h="41">
                  <a:moveTo>
                    <a:pt x="41" y="0"/>
                  </a:moveTo>
                  <a:lnTo>
                    <a:pt x="138" y="0"/>
                  </a:lnTo>
                  <a:lnTo>
                    <a:pt x="101" y="41"/>
                  </a:lnTo>
                  <a:lnTo>
                    <a:pt x="0" y="41"/>
                  </a:lnTo>
                  <a:lnTo>
                    <a:pt x="41" y="0"/>
                  </a:lnTo>
                  <a:close/>
                </a:path>
              </a:pathLst>
            </a:custGeom>
            <a:noFill/>
            <a:ln w="3175">
              <a:solidFill>
                <a:srgbClr val="333333"/>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392" name="Rectangle 141"/>
            <p:cNvSpPr>
              <a:spLocks noChangeArrowheads="1"/>
            </p:cNvSpPr>
            <p:nvPr/>
          </p:nvSpPr>
          <p:spPr bwMode="auto">
            <a:xfrm>
              <a:off x="1713" y="1094"/>
              <a:ext cx="155" cy="276"/>
            </a:xfrm>
            <a:prstGeom prst="rect">
              <a:avLst/>
            </a:prstGeom>
            <a:solidFill>
              <a:srgbClr val="CCCC99"/>
            </a:solidFill>
            <a:ln w="0">
              <a:solidFill>
                <a:srgbClr val="000000"/>
              </a:solidFill>
              <a:miter lim="800000"/>
              <a:headEnd/>
              <a:tailEnd/>
            </a:ln>
          </p:spPr>
          <p:txBody>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endParaRPr lang="zh-CN" altLang="en-US"/>
            </a:p>
          </p:txBody>
        </p:sp>
        <p:sp>
          <p:nvSpPr>
            <p:cNvPr id="51393" name="Freeform 142"/>
            <p:cNvSpPr>
              <a:spLocks/>
            </p:cNvSpPr>
            <p:nvPr/>
          </p:nvSpPr>
          <p:spPr bwMode="auto">
            <a:xfrm>
              <a:off x="1713" y="1094"/>
              <a:ext cx="155" cy="276"/>
            </a:xfrm>
            <a:custGeom>
              <a:avLst/>
              <a:gdLst>
                <a:gd name="T0" fmla="*/ 0 w 104"/>
                <a:gd name="T1" fmla="*/ 0 h 205"/>
                <a:gd name="T2" fmla="*/ 765 w 104"/>
                <a:gd name="T3" fmla="*/ 0 h 205"/>
                <a:gd name="T4" fmla="*/ 765 w 104"/>
                <a:gd name="T5" fmla="*/ 909 h 205"/>
                <a:gd name="T6" fmla="*/ 0 w 104"/>
                <a:gd name="T7" fmla="*/ 909 h 205"/>
                <a:gd name="T8" fmla="*/ 0 w 104"/>
                <a:gd name="T9" fmla="*/ 0 h 205"/>
                <a:gd name="T10" fmla="*/ 0 w 104"/>
                <a:gd name="T11" fmla="*/ 0 h 205"/>
                <a:gd name="T12" fmla="*/ 0 60000 65536"/>
                <a:gd name="T13" fmla="*/ 0 60000 65536"/>
                <a:gd name="T14" fmla="*/ 0 60000 65536"/>
                <a:gd name="T15" fmla="*/ 0 60000 65536"/>
                <a:gd name="T16" fmla="*/ 0 60000 65536"/>
                <a:gd name="T17" fmla="*/ 0 60000 65536"/>
                <a:gd name="T18" fmla="*/ 0 w 104"/>
                <a:gd name="T19" fmla="*/ 0 h 205"/>
                <a:gd name="T20" fmla="*/ 104 w 104"/>
                <a:gd name="T21" fmla="*/ 205 h 205"/>
              </a:gdLst>
              <a:ahLst/>
              <a:cxnLst>
                <a:cxn ang="T12">
                  <a:pos x="T0" y="T1"/>
                </a:cxn>
                <a:cxn ang="T13">
                  <a:pos x="T2" y="T3"/>
                </a:cxn>
                <a:cxn ang="T14">
                  <a:pos x="T4" y="T5"/>
                </a:cxn>
                <a:cxn ang="T15">
                  <a:pos x="T6" y="T7"/>
                </a:cxn>
                <a:cxn ang="T16">
                  <a:pos x="T8" y="T9"/>
                </a:cxn>
                <a:cxn ang="T17">
                  <a:pos x="T10" y="T11"/>
                </a:cxn>
              </a:cxnLst>
              <a:rect l="T18" t="T19" r="T20" b="T21"/>
              <a:pathLst>
                <a:path w="104" h="205">
                  <a:moveTo>
                    <a:pt x="0" y="0"/>
                  </a:moveTo>
                  <a:lnTo>
                    <a:pt x="104" y="0"/>
                  </a:lnTo>
                  <a:lnTo>
                    <a:pt x="104" y="205"/>
                  </a:lnTo>
                  <a:lnTo>
                    <a:pt x="0" y="205"/>
                  </a:lnTo>
                  <a:lnTo>
                    <a:pt x="0" y="0"/>
                  </a:lnTo>
                  <a:close/>
                </a:path>
              </a:pathLst>
            </a:custGeom>
            <a:noFill/>
            <a:ln w="3175">
              <a:solidFill>
                <a:srgbClr val="333333"/>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394" name="Freeform 143"/>
            <p:cNvSpPr>
              <a:spLocks/>
            </p:cNvSpPr>
            <p:nvPr/>
          </p:nvSpPr>
          <p:spPr bwMode="auto">
            <a:xfrm>
              <a:off x="1868" y="1038"/>
              <a:ext cx="57" cy="332"/>
            </a:xfrm>
            <a:custGeom>
              <a:avLst/>
              <a:gdLst>
                <a:gd name="T0" fmla="*/ 288 w 38"/>
                <a:gd name="T1" fmla="*/ 0 h 247"/>
                <a:gd name="T2" fmla="*/ 0 w 38"/>
                <a:gd name="T3" fmla="*/ 183 h 247"/>
                <a:gd name="T4" fmla="*/ 0 w 38"/>
                <a:gd name="T5" fmla="*/ 1082 h 247"/>
                <a:gd name="T6" fmla="*/ 288 w 38"/>
                <a:gd name="T7" fmla="*/ 839 h 247"/>
                <a:gd name="T8" fmla="*/ 288 w 38"/>
                <a:gd name="T9" fmla="*/ 0 h 247"/>
                <a:gd name="T10" fmla="*/ 0 60000 65536"/>
                <a:gd name="T11" fmla="*/ 0 60000 65536"/>
                <a:gd name="T12" fmla="*/ 0 60000 65536"/>
                <a:gd name="T13" fmla="*/ 0 60000 65536"/>
                <a:gd name="T14" fmla="*/ 0 60000 65536"/>
                <a:gd name="T15" fmla="*/ 0 w 38"/>
                <a:gd name="T16" fmla="*/ 0 h 247"/>
                <a:gd name="T17" fmla="*/ 38 w 38"/>
                <a:gd name="T18" fmla="*/ 247 h 247"/>
              </a:gdLst>
              <a:ahLst/>
              <a:cxnLst>
                <a:cxn ang="T10">
                  <a:pos x="T0" y="T1"/>
                </a:cxn>
                <a:cxn ang="T11">
                  <a:pos x="T2" y="T3"/>
                </a:cxn>
                <a:cxn ang="T12">
                  <a:pos x="T4" y="T5"/>
                </a:cxn>
                <a:cxn ang="T13">
                  <a:pos x="T6" y="T7"/>
                </a:cxn>
                <a:cxn ang="T14">
                  <a:pos x="T8" y="T9"/>
                </a:cxn>
              </a:cxnLst>
              <a:rect l="T15" t="T16" r="T17" b="T18"/>
              <a:pathLst>
                <a:path w="38" h="247">
                  <a:moveTo>
                    <a:pt x="38" y="0"/>
                  </a:moveTo>
                  <a:lnTo>
                    <a:pt x="0" y="42"/>
                  </a:lnTo>
                  <a:lnTo>
                    <a:pt x="0" y="247"/>
                  </a:lnTo>
                  <a:lnTo>
                    <a:pt x="38" y="191"/>
                  </a:lnTo>
                  <a:lnTo>
                    <a:pt x="38" y="0"/>
                  </a:lnTo>
                  <a:close/>
                </a:path>
              </a:pathLst>
            </a:custGeom>
            <a:solidFill>
              <a:srgbClr val="CCCC99"/>
            </a:solidFill>
            <a:ln w="0">
              <a:solidFill>
                <a:srgbClr val="000000"/>
              </a:solidFill>
              <a:round/>
              <a:headEnd/>
              <a:tailEnd/>
            </a:ln>
          </p:spPr>
          <p:txBody>
            <a:bodyPr/>
            <a:lstStyle/>
            <a:p>
              <a:endParaRPr lang="zh-CN" altLang="en-US"/>
            </a:p>
          </p:txBody>
        </p:sp>
        <p:sp>
          <p:nvSpPr>
            <p:cNvPr id="51395" name="Freeform 144"/>
            <p:cNvSpPr>
              <a:spLocks/>
            </p:cNvSpPr>
            <p:nvPr/>
          </p:nvSpPr>
          <p:spPr bwMode="auto">
            <a:xfrm>
              <a:off x="1868" y="1038"/>
              <a:ext cx="57" cy="332"/>
            </a:xfrm>
            <a:custGeom>
              <a:avLst/>
              <a:gdLst>
                <a:gd name="T0" fmla="*/ 288 w 38"/>
                <a:gd name="T1" fmla="*/ 0 h 247"/>
                <a:gd name="T2" fmla="*/ 0 w 38"/>
                <a:gd name="T3" fmla="*/ 183 h 247"/>
                <a:gd name="T4" fmla="*/ 0 w 38"/>
                <a:gd name="T5" fmla="*/ 1082 h 247"/>
                <a:gd name="T6" fmla="*/ 288 w 38"/>
                <a:gd name="T7" fmla="*/ 839 h 247"/>
                <a:gd name="T8" fmla="*/ 288 w 38"/>
                <a:gd name="T9" fmla="*/ 0 h 247"/>
                <a:gd name="T10" fmla="*/ 288 w 38"/>
                <a:gd name="T11" fmla="*/ 0 h 247"/>
                <a:gd name="T12" fmla="*/ 0 60000 65536"/>
                <a:gd name="T13" fmla="*/ 0 60000 65536"/>
                <a:gd name="T14" fmla="*/ 0 60000 65536"/>
                <a:gd name="T15" fmla="*/ 0 60000 65536"/>
                <a:gd name="T16" fmla="*/ 0 60000 65536"/>
                <a:gd name="T17" fmla="*/ 0 60000 65536"/>
                <a:gd name="T18" fmla="*/ 0 w 38"/>
                <a:gd name="T19" fmla="*/ 0 h 247"/>
                <a:gd name="T20" fmla="*/ 38 w 38"/>
                <a:gd name="T21" fmla="*/ 247 h 247"/>
              </a:gdLst>
              <a:ahLst/>
              <a:cxnLst>
                <a:cxn ang="T12">
                  <a:pos x="T0" y="T1"/>
                </a:cxn>
                <a:cxn ang="T13">
                  <a:pos x="T2" y="T3"/>
                </a:cxn>
                <a:cxn ang="T14">
                  <a:pos x="T4" y="T5"/>
                </a:cxn>
                <a:cxn ang="T15">
                  <a:pos x="T6" y="T7"/>
                </a:cxn>
                <a:cxn ang="T16">
                  <a:pos x="T8" y="T9"/>
                </a:cxn>
                <a:cxn ang="T17">
                  <a:pos x="T10" y="T11"/>
                </a:cxn>
              </a:cxnLst>
              <a:rect l="T18" t="T19" r="T20" b="T21"/>
              <a:pathLst>
                <a:path w="38" h="247">
                  <a:moveTo>
                    <a:pt x="38" y="0"/>
                  </a:moveTo>
                  <a:lnTo>
                    <a:pt x="0" y="42"/>
                  </a:lnTo>
                  <a:lnTo>
                    <a:pt x="0" y="247"/>
                  </a:lnTo>
                  <a:lnTo>
                    <a:pt x="38" y="191"/>
                  </a:lnTo>
                  <a:lnTo>
                    <a:pt x="38" y="0"/>
                  </a:lnTo>
                  <a:close/>
                </a:path>
              </a:pathLst>
            </a:custGeom>
            <a:noFill/>
            <a:ln w="3175">
              <a:solidFill>
                <a:srgbClr val="333333"/>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396" name="Freeform 145"/>
            <p:cNvSpPr>
              <a:spLocks/>
            </p:cNvSpPr>
            <p:nvPr/>
          </p:nvSpPr>
          <p:spPr bwMode="auto">
            <a:xfrm>
              <a:off x="1868" y="1295"/>
              <a:ext cx="63" cy="89"/>
            </a:xfrm>
            <a:custGeom>
              <a:avLst/>
              <a:gdLst>
                <a:gd name="T0" fmla="*/ 290 w 43"/>
                <a:gd name="T1" fmla="*/ 43 h 66"/>
                <a:gd name="T2" fmla="*/ 32 w 43"/>
                <a:gd name="T3" fmla="*/ 294 h 66"/>
                <a:gd name="T4" fmla="*/ 0 w 43"/>
                <a:gd name="T5" fmla="*/ 251 h 66"/>
                <a:gd name="T6" fmla="*/ 258 w 43"/>
                <a:gd name="T7" fmla="*/ 0 h 66"/>
                <a:gd name="T8" fmla="*/ 290 w 43"/>
                <a:gd name="T9" fmla="*/ 43 h 66"/>
                <a:gd name="T10" fmla="*/ 0 60000 65536"/>
                <a:gd name="T11" fmla="*/ 0 60000 65536"/>
                <a:gd name="T12" fmla="*/ 0 60000 65536"/>
                <a:gd name="T13" fmla="*/ 0 60000 65536"/>
                <a:gd name="T14" fmla="*/ 0 60000 65536"/>
                <a:gd name="T15" fmla="*/ 0 w 43"/>
                <a:gd name="T16" fmla="*/ 0 h 66"/>
                <a:gd name="T17" fmla="*/ 43 w 43"/>
                <a:gd name="T18" fmla="*/ 66 h 66"/>
              </a:gdLst>
              <a:ahLst/>
              <a:cxnLst>
                <a:cxn ang="T10">
                  <a:pos x="T0" y="T1"/>
                </a:cxn>
                <a:cxn ang="T11">
                  <a:pos x="T2" y="T3"/>
                </a:cxn>
                <a:cxn ang="T12">
                  <a:pos x="T4" y="T5"/>
                </a:cxn>
                <a:cxn ang="T13">
                  <a:pos x="T6" y="T7"/>
                </a:cxn>
                <a:cxn ang="T14">
                  <a:pos x="T8" y="T9"/>
                </a:cxn>
              </a:cxnLst>
              <a:rect l="T15" t="T16" r="T17" b="T18"/>
              <a:pathLst>
                <a:path w="43" h="66">
                  <a:moveTo>
                    <a:pt x="43" y="10"/>
                  </a:moveTo>
                  <a:lnTo>
                    <a:pt x="5" y="66"/>
                  </a:lnTo>
                  <a:lnTo>
                    <a:pt x="0" y="56"/>
                  </a:lnTo>
                  <a:lnTo>
                    <a:pt x="38" y="0"/>
                  </a:lnTo>
                  <a:lnTo>
                    <a:pt x="43" y="10"/>
                  </a:lnTo>
                  <a:close/>
                </a:path>
              </a:pathLst>
            </a:custGeom>
            <a:solidFill>
              <a:srgbClr val="999966"/>
            </a:solidFill>
            <a:ln w="0">
              <a:solidFill>
                <a:srgbClr val="000000"/>
              </a:solidFill>
              <a:round/>
              <a:headEnd/>
              <a:tailEnd/>
            </a:ln>
          </p:spPr>
          <p:txBody>
            <a:bodyPr/>
            <a:lstStyle/>
            <a:p>
              <a:endParaRPr lang="zh-CN" altLang="en-US"/>
            </a:p>
          </p:txBody>
        </p:sp>
        <p:sp>
          <p:nvSpPr>
            <p:cNvPr id="51397" name="Freeform 146"/>
            <p:cNvSpPr>
              <a:spLocks/>
            </p:cNvSpPr>
            <p:nvPr/>
          </p:nvSpPr>
          <p:spPr bwMode="auto">
            <a:xfrm>
              <a:off x="1868" y="1295"/>
              <a:ext cx="63" cy="89"/>
            </a:xfrm>
            <a:custGeom>
              <a:avLst/>
              <a:gdLst>
                <a:gd name="T0" fmla="*/ 290 w 43"/>
                <a:gd name="T1" fmla="*/ 43 h 66"/>
                <a:gd name="T2" fmla="*/ 32 w 43"/>
                <a:gd name="T3" fmla="*/ 294 h 66"/>
                <a:gd name="T4" fmla="*/ 0 w 43"/>
                <a:gd name="T5" fmla="*/ 251 h 66"/>
                <a:gd name="T6" fmla="*/ 258 w 43"/>
                <a:gd name="T7" fmla="*/ 0 h 66"/>
                <a:gd name="T8" fmla="*/ 290 w 43"/>
                <a:gd name="T9" fmla="*/ 43 h 66"/>
                <a:gd name="T10" fmla="*/ 290 w 43"/>
                <a:gd name="T11" fmla="*/ 43 h 66"/>
                <a:gd name="T12" fmla="*/ 0 60000 65536"/>
                <a:gd name="T13" fmla="*/ 0 60000 65536"/>
                <a:gd name="T14" fmla="*/ 0 60000 65536"/>
                <a:gd name="T15" fmla="*/ 0 60000 65536"/>
                <a:gd name="T16" fmla="*/ 0 60000 65536"/>
                <a:gd name="T17" fmla="*/ 0 60000 65536"/>
                <a:gd name="T18" fmla="*/ 0 w 43"/>
                <a:gd name="T19" fmla="*/ 0 h 66"/>
                <a:gd name="T20" fmla="*/ 43 w 43"/>
                <a:gd name="T21" fmla="*/ 66 h 66"/>
              </a:gdLst>
              <a:ahLst/>
              <a:cxnLst>
                <a:cxn ang="T12">
                  <a:pos x="T0" y="T1"/>
                </a:cxn>
                <a:cxn ang="T13">
                  <a:pos x="T2" y="T3"/>
                </a:cxn>
                <a:cxn ang="T14">
                  <a:pos x="T4" y="T5"/>
                </a:cxn>
                <a:cxn ang="T15">
                  <a:pos x="T6" y="T7"/>
                </a:cxn>
                <a:cxn ang="T16">
                  <a:pos x="T8" y="T9"/>
                </a:cxn>
                <a:cxn ang="T17">
                  <a:pos x="T10" y="T11"/>
                </a:cxn>
              </a:cxnLst>
              <a:rect l="T18" t="T19" r="T20" b="T21"/>
              <a:pathLst>
                <a:path w="43" h="66">
                  <a:moveTo>
                    <a:pt x="43" y="10"/>
                  </a:moveTo>
                  <a:lnTo>
                    <a:pt x="5" y="66"/>
                  </a:lnTo>
                  <a:lnTo>
                    <a:pt x="0" y="56"/>
                  </a:lnTo>
                  <a:lnTo>
                    <a:pt x="38" y="0"/>
                  </a:lnTo>
                  <a:lnTo>
                    <a:pt x="43" y="10"/>
                  </a:lnTo>
                  <a:close/>
                </a:path>
              </a:pathLst>
            </a:custGeom>
            <a:noFill/>
            <a:ln w="3175">
              <a:solidFill>
                <a:srgbClr val="333333"/>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398" name="Freeform 147"/>
            <p:cNvSpPr>
              <a:spLocks/>
            </p:cNvSpPr>
            <p:nvPr/>
          </p:nvSpPr>
          <p:spPr bwMode="auto">
            <a:xfrm>
              <a:off x="1706" y="1370"/>
              <a:ext cx="170" cy="14"/>
            </a:xfrm>
            <a:custGeom>
              <a:avLst/>
              <a:gdLst>
                <a:gd name="T0" fmla="*/ 0 w 114"/>
                <a:gd name="T1" fmla="*/ 55 h 10"/>
                <a:gd name="T2" fmla="*/ 843 w 114"/>
                <a:gd name="T3" fmla="*/ 55 h 10"/>
                <a:gd name="T4" fmla="*/ 805 w 114"/>
                <a:gd name="T5" fmla="*/ 0 h 10"/>
                <a:gd name="T6" fmla="*/ 33 w 114"/>
                <a:gd name="T7" fmla="*/ 0 h 10"/>
                <a:gd name="T8" fmla="*/ 0 w 114"/>
                <a:gd name="T9" fmla="*/ 55 h 10"/>
                <a:gd name="T10" fmla="*/ 0 60000 65536"/>
                <a:gd name="T11" fmla="*/ 0 60000 65536"/>
                <a:gd name="T12" fmla="*/ 0 60000 65536"/>
                <a:gd name="T13" fmla="*/ 0 60000 65536"/>
                <a:gd name="T14" fmla="*/ 0 60000 65536"/>
                <a:gd name="T15" fmla="*/ 0 w 114"/>
                <a:gd name="T16" fmla="*/ 0 h 10"/>
                <a:gd name="T17" fmla="*/ 114 w 114"/>
                <a:gd name="T18" fmla="*/ 10 h 10"/>
              </a:gdLst>
              <a:ahLst/>
              <a:cxnLst>
                <a:cxn ang="T10">
                  <a:pos x="T0" y="T1"/>
                </a:cxn>
                <a:cxn ang="T11">
                  <a:pos x="T2" y="T3"/>
                </a:cxn>
                <a:cxn ang="T12">
                  <a:pos x="T4" y="T5"/>
                </a:cxn>
                <a:cxn ang="T13">
                  <a:pos x="T6" y="T7"/>
                </a:cxn>
                <a:cxn ang="T14">
                  <a:pos x="T8" y="T9"/>
                </a:cxn>
              </a:cxnLst>
              <a:rect l="T15" t="T16" r="T17" b="T18"/>
              <a:pathLst>
                <a:path w="114" h="10">
                  <a:moveTo>
                    <a:pt x="0" y="10"/>
                  </a:moveTo>
                  <a:lnTo>
                    <a:pt x="114" y="10"/>
                  </a:lnTo>
                  <a:lnTo>
                    <a:pt x="109" y="0"/>
                  </a:lnTo>
                  <a:lnTo>
                    <a:pt x="5" y="0"/>
                  </a:lnTo>
                  <a:lnTo>
                    <a:pt x="0" y="10"/>
                  </a:lnTo>
                  <a:close/>
                </a:path>
              </a:pathLst>
            </a:custGeom>
            <a:solidFill>
              <a:srgbClr val="999966"/>
            </a:solidFill>
            <a:ln w="0">
              <a:solidFill>
                <a:srgbClr val="000000"/>
              </a:solidFill>
              <a:round/>
              <a:headEnd/>
              <a:tailEnd/>
            </a:ln>
          </p:spPr>
          <p:txBody>
            <a:bodyPr/>
            <a:lstStyle/>
            <a:p>
              <a:endParaRPr lang="zh-CN" altLang="en-US"/>
            </a:p>
          </p:txBody>
        </p:sp>
        <p:sp>
          <p:nvSpPr>
            <p:cNvPr id="51399" name="Freeform 148"/>
            <p:cNvSpPr>
              <a:spLocks/>
            </p:cNvSpPr>
            <p:nvPr/>
          </p:nvSpPr>
          <p:spPr bwMode="auto">
            <a:xfrm>
              <a:off x="1706" y="1370"/>
              <a:ext cx="170" cy="14"/>
            </a:xfrm>
            <a:custGeom>
              <a:avLst/>
              <a:gdLst>
                <a:gd name="T0" fmla="*/ 0 w 114"/>
                <a:gd name="T1" fmla="*/ 55 h 10"/>
                <a:gd name="T2" fmla="*/ 843 w 114"/>
                <a:gd name="T3" fmla="*/ 55 h 10"/>
                <a:gd name="T4" fmla="*/ 805 w 114"/>
                <a:gd name="T5" fmla="*/ 0 h 10"/>
                <a:gd name="T6" fmla="*/ 33 w 114"/>
                <a:gd name="T7" fmla="*/ 0 h 10"/>
                <a:gd name="T8" fmla="*/ 0 w 114"/>
                <a:gd name="T9" fmla="*/ 55 h 10"/>
                <a:gd name="T10" fmla="*/ 0 w 114"/>
                <a:gd name="T11" fmla="*/ 55 h 10"/>
                <a:gd name="T12" fmla="*/ 0 60000 65536"/>
                <a:gd name="T13" fmla="*/ 0 60000 65536"/>
                <a:gd name="T14" fmla="*/ 0 60000 65536"/>
                <a:gd name="T15" fmla="*/ 0 60000 65536"/>
                <a:gd name="T16" fmla="*/ 0 60000 65536"/>
                <a:gd name="T17" fmla="*/ 0 60000 65536"/>
                <a:gd name="T18" fmla="*/ 0 w 114"/>
                <a:gd name="T19" fmla="*/ 0 h 10"/>
                <a:gd name="T20" fmla="*/ 114 w 114"/>
                <a:gd name="T21" fmla="*/ 10 h 10"/>
              </a:gdLst>
              <a:ahLst/>
              <a:cxnLst>
                <a:cxn ang="T12">
                  <a:pos x="T0" y="T1"/>
                </a:cxn>
                <a:cxn ang="T13">
                  <a:pos x="T2" y="T3"/>
                </a:cxn>
                <a:cxn ang="T14">
                  <a:pos x="T4" y="T5"/>
                </a:cxn>
                <a:cxn ang="T15">
                  <a:pos x="T6" y="T7"/>
                </a:cxn>
                <a:cxn ang="T16">
                  <a:pos x="T8" y="T9"/>
                </a:cxn>
                <a:cxn ang="T17">
                  <a:pos x="T10" y="T11"/>
                </a:cxn>
              </a:cxnLst>
              <a:rect l="T18" t="T19" r="T20" b="T21"/>
              <a:pathLst>
                <a:path w="114" h="10">
                  <a:moveTo>
                    <a:pt x="0" y="10"/>
                  </a:moveTo>
                  <a:lnTo>
                    <a:pt x="114" y="10"/>
                  </a:lnTo>
                  <a:lnTo>
                    <a:pt x="109" y="0"/>
                  </a:lnTo>
                  <a:lnTo>
                    <a:pt x="5" y="0"/>
                  </a:lnTo>
                  <a:lnTo>
                    <a:pt x="0" y="10"/>
                  </a:lnTo>
                  <a:close/>
                </a:path>
              </a:pathLst>
            </a:custGeom>
            <a:noFill/>
            <a:ln w="3175">
              <a:solidFill>
                <a:srgbClr val="333333"/>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400" name="Line 149"/>
            <p:cNvSpPr>
              <a:spLocks noChangeShapeType="1"/>
            </p:cNvSpPr>
            <p:nvPr/>
          </p:nvSpPr>
          <p:spPr bwMode="auto">
            <a:xfrm>
              <a:off x="1729" y="1265"/>
              <a:ext cx="87" cy="1"/>
            </a:xfrm>
            <a:prstGeom prst="line">
              <a:avLst/>
            </a:prstGeom>
            <a:noFill/>
            <a:ln w="0">
              <a:solidFill>
                <a:srgbClr val="66666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401" name="Line 150"/>
            <p:cNvSpPr>
              <a:spLocks noChangeShapeType="1"/>
            </p:cNvSpPr>
            <p:nvPr/>
          </p:nvSpPr>
          <p:spPr bwMode="auto">
            <a:xfrm>
              <a:off x="1729" y="1265"/>
              <a:ext cx="87" cy="1"/>
            </a:xfrm>
            <a:prstGeom prst="line">
              <a:avLst/>
            </a:prstGeom>
            <a:noFill/>
            <a:ln w="3175">
              <a:solidFill>
                <a:srgbClr val="333333"/>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402" name="Line 151"/>
            <p:cNvSpPr>
              <a:spLocks noChangeShapeType="1"/>
            </p:cNvSpPr>
            <p:nvPr/>
          </p:nvSpPr>
          <p:spPr bwMode="auto">
            <a:xfrm>
              <a:off x="1729" y="1285"/>
              <a:ext cx="87" cy="1"/>
            </a:xfrm>
            <a:prstGeom prst="line">
              <a:avLst/>
            </a:prstGeom>
            <a:noFill/>
            <a:ln w="0">
              <a:solidFill>
                <a:srgbClr val="66666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403" name="Line 152"/>
            <p:cNvSpPr>
              <a:spLocks noChangeShapeType="1"/>
            </p:cNvSpPr>
            <p:nvPr/>
          </p:nvSpPr>
          <p:spPr bwMode="auto">
            <a:xfrm>
              <a:off x="1729" y="1285"/>
              <a:ext cx="87" cy="1"/>
            </a:xfrm>
            <a:prstGeom prst="line">
              <a:avLst/>
            </a:prstGeom>
            <a:noFill/>
            <a:ln w="3175">
              <a:solidFill>
                <a:srgbClr val="333333"/>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404" name="Line 153"/>
            <p:cNvSpPr>
              <a:spLocks noChangeShapeType="1"/>
            </p:cNvSpPr>
            <p:nvPr/>
          </p:nvSpPr>
          <p:spPr bwMode="auto">
            <a:xfrm>
              <a:off x="1729" y="1304"/>
              <a:ext cx="87" cy="1"/>
            </a:xfrm>
            <a:prstGeom prst="line">
              <a:avLst/>
            </a:prstGeom>
            <a:noFill/>
            <a:ln w="0">
              <a:solidFill>
                <a:srgbClr val="66666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405" name="Line 154"/>
            <p:cNvSpPr>
              <a:spLocks noChangeShapeType="1"/>
            </p:cNvSpPr>
            <p:nvPr/>
          </p:nvSpPr>
          <p:spPr bwMode="auto">
            <a:xfrm>
              <a:off x="1729" y="1304"/>
              <a:ext cx="87" cy="1"/>
            </a:xfrm>
            <a:prstGeom prst="line">
              <a:avLst/>
            </a:prstGeom>
            <a:noFill/>
            <a:ln w="3175">
              <a:solidFill>
                <a:srgbClr val="333333"/>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406" name="Rectangle 155"/>
            <p:cNvSpPr>
              <a:spLocks noChangeArrowheads="1"/>
            </p:cNvSpPr>
            <p:nvPr/>
          </p:nvSpPr>
          <p:spPr bwMode="auto">
            <a:xfrm>
              <a:off x="1729" y="1108"/>
              <a:ext cx="124" cy="19"/>
            </a:xfrm>
            <a:prstGeom prst="rect">
              <a:avLst/>
            </a:prstGeom>
            <a:solidFill>
              <a:srgbClr val="999966"/>
            </a:solidFill>
            <a:ln w="0">
              <a:solidFill>
                <a:srgbClr val="000000"/>
              </a:solidFill>
              <a:miter lim="800000"/>
              <a:headEnd/>
              <a:tailEnd/>
            </a:ln>
          </p:spPr>
          <p:txBody>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endParaRPr lang="zh-CN" altLang="en-US"/>
            </a:p>
          </p:txBody>
        </p:sp>
        <p:sp>
          <p:nvSpPr>
            <p:cNvPr id="51407" name="Freeform 156"/>
            <p:cNvSpPr>
              <a:spLocks/>
            </p:cNvSpPr>
            <p:nvPr/>
          </p:nvSpPr>
          <p:spPr bwMode="auto">
            <a:xfrm>
              <a:off x="1729" y="1108"/>
              <a:ext cx="124" cy="19"/>
            </a:xfrm>
            <a:custGeom>
              <a:avLst/>
              <a:gdLst>
                <a:gd name="T0" fmla="*/ 589 w 84"/>
                <a:gd name="T1" fmla="*/ 48 h 15"/>
                <a:gd name="T2" fmla="*/ 0 w 84"/>
                <a:gd name="T3" fmla="*/ 48 h 15"/>
                <a:gd name="T4" fmla="*/ 0 w 84"/>
                <a:gd name="T5" fmla="*/ 0 h 15"/>
                <a:gd name="T6" fmla="*/ 589 w 84"/>
                <a:gd name="T7" fmla="*/ 0 h 15"/>
                <a:gd name="T8" fmla="*/ 589 w 84"/>
                <a:gd name="T9" fmla="*/ 48 h 15"/>
                <a:gd name="T10" fmla="*/ 589 w 84"/>
                <a:gd name="T11" fmla="*/ 48 h 15"/>
                <a:gd name="T12" fmla="*/ 0 60000 65536"/>
                <a:gd name="T13" fmla="*/ 0 60000 65536"/>
                <a:gd name="T14" fmla="*/ 0 60000 65536"/>
                <a:gd name="T15" fmla="*/ 0 60000 65536"/>
                <a:gd name="T16" fmla="*/ 0 60000 65536"/>
                <a:gd name="T17" fmla="*/ 0 60000 65536"/>
                <a:gd name="T18" fmla="*/ 0 w 84"/>
                <a:gd name="T19" fmla="*/ 0 h 15"/>
                <a:gd name="T20" fmla="*/ 84 w 84"/>
                <a:gd name="T21" fmla="*/ 15 h 15"/>
              </a:gdLst>
              <a:ahLst/>
              <a:cxnLst>
                <a:cxn ang="T12">
                  <a:pos x="T0" y="T1"/>
                </a:cxn>
                <a:cxn ang="T13">
                  <a:pos x="T2" y="T3"/>
                </a:cxn>
                <a:cxn ang="T14">
                  <a:pos x="T4" y="T5"/>
                </a:cxn>
                <a:cxn ang="T15">
                  <a:pos x="T6" y="T7"/>
                </a:cxn>
                <a:cxn ang="T16">
                  <a:pos x="T8" y="T9"/>
                </a:cxn>
                <a:cxn ang="T17">
                  <a:pos x="T10" y="T11"/>
                </a:cxn>
              </a:cxnLst>
              <a:rect l="T18" t="T19" r="T20" b="T21"/>
              <a:pathLst>
                <a:path w="84" h="15">
                  <a:moveTo>
                    <a:pt x="84" y="15"/>
                  </a:moveTo>
                  <a:lnTo>
                    <a:pt x="0" y="15"/>
                  </a:lnTo>
                  <a:lnTo>
                    <a:pt x="0" y="0"/>
                  </a:lnTo>
                  <a:lnTo>
                    <a:pt x="84" y="0"/>
                  </a:lnTo>
                  <a:lnTo>
                    <a:pt x="84" y="15"/>
                  </a:lnTo>
                  <a:close/>
                </a:path>
              </a:pathLst>
            </a:custGeom>
            <a:noFill/>
            <a:ln w="3175">
              <a:solidFill>
                <a:srgbClr val="333333"/>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408" name="Rectangle 157"/>
            <p:cNvSpPr>
              <a:spLocks noChangeArrowheads="1"/>
            </p:cNvSpPr>
            <p:nvPr/>
          </p:nvSpPr>
          <p:spPr bwMode="auto">
            <a:xfrm>
              <a:off x="1832" y="1262"/>
              <a:ext cx="21" cy="46"/>
            </a:xfrm>
            <a:prstGeom prst="rect">
              <a:avLst/>
            </a:prstGeom>
            <a:solidFill>
              <a:srgbClr val="999966"/>
            </a:solidFill>
            <a:ln w="0">
              <a:solidFill>
                <a:srgbClr val="000000"/>
              </a:solidFill>
              <a:miter lim="800000"/>
              <a:headEnd/>
              <a:tailEnd/>
            </a:ln>
          </p:spPr>
          <p:txBody>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endParaRPr lang="zh-CN" altLang="en-US"/>
            </a:p>
          </p:txBody>
        </p:sp>
        <p:sp>
          <p:nvSpPr>
            <p:cNvPr id="51409" name="Freeform 158"/>
            <p:cNvSpPr>
              <a:spLocks/>
            </p:cNvSpPr>
            <p:nvPr/>
          </p:nvSpPr>
          <p:spPr bwMode="auto">
            <a:xfrm>
              <a:off x="1832" y="1262"/>
              <a:ext cx="21" cy="46"/>
            </a:xfrm>
            <a:custGeom>
              <a:avLst/>
              <a:gdLst>
                <a:gd name="T0" fmla="*/ 108 w 14"/>
                <a:gd name="T1" fmla="*/ 154 h 34"/>
                <a:gd name="T2" fmla="*/ 0 w 14"/>
                <a:gd name="T3" fmla="*/ 154 h 34"/>
                <a:gd name="T4" fmla="*/ 0 w 14"/>
                <a:gd name="T5" fmla="*/ 0 h 34"/>
                <a:gd name="T6" fmla="*/ 108 w 14"/>
                <a:gd name="T7" fmla="*/ 0 h 34"/>
                <a:gd name="T8" fmla="*/ 108 w 14"/>
                <a:gd name="T9" fmla="*/ 154 h 34"/>
                <a:gd name="T10" fmla="*/ 108 w 14"/>
                <a:gd name="T11" fmla="*/ 154 h 34"/>
                <a:gd name="T12" fmla="*/ 0 60000 65536"/>
                <a:gd name="T13" fmla="*/ 0 60000 65536"/>
                <a:gd name="T14" fmla="*/ 0 60000 65536"/>
                <a:gd name="T15" fmla="*/ 0 60000 65536"/>
                <a:gd name="T16" fmla="*/ 0 60000 65536"/>
                <a:gd name="T17" fmla="*/ 0 60000 65536"/>
                <a:gd name="T18" fmla="*/ 0 w 14"/>
                <a:gd name="T19" fmla="*/ 0 h 34"/>
                <a:gd name="T20" fmla="*/ 14 w 14"/>
                <a:gd name="T21" fmla="*/ 34 h 34"/>
              </a:gdLst>
              <a:ahLst/>
              <a:cxnLst>
                <a:cxn ang="T12">
                  <a:pos x="T0" y="T1"/>
                </a:cxn>
                <a:cxn ang="T13">
                  <a:pos x="T2" y="T3"/>
                </a:cxn>
                <a:cxn ang="T14">
                  <a:pos x="T4" y="T5"/>
                </a:cxn>
                <a:cxn ang="T15">
                  <a:pos x="T6" y="T7"/>
                </a:cxn>
                <a:cxn ang="T16">
                  <a:pos x="T8" y="T9"/>
                </a:cxn>
                <a:cxn ang="T17">
                  <a:pos x="T10" y="T11"/>
                </a:cxn>
              </a:cxnLst>
              <a:rect l="T18" t="T19" r="T20" b="T21"/>
              <a:pathLst>
                <a:path w="14" h="34">
                  <a:moveTo>
                    <a:pt x="14" y="34"/>
                  </a:moveTo>
                  <a:lnTo>
                    <a:pt x="0" y="34"/>
                  </a:lnTo>
                  <a:lnTo>
                    <a:pt x="0" y="0"/>
                  </a:lnTo>
                  <a:lnTo>
                    <a:pt x="14" y="0"/>
                  </a:lnTo>
                  <a:lnTo>
                    <a:pt x="14" y="34"/>
                  </a:lnTo>
                  <a:close/>
                </a:path>
              </a:pathLst>
            </a:custGeom>
            <a:noFill/>
            <a:ln w="3175">
              <a:solidFill>
                <a:srgbClr val="333333"/>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410" name="Rectangle 159"/>
            <p:cNvSpPr>
              <a:spLocks noChangeArrowheads="1"/>
            </p:cNvSpPr>
            <p:nvPr/>
          </p:nvSpPr>
          <p:spPr bwMode="auto">
            <a:xfrm>
              <a:off x="1729" y="1139"/>
              <a:ext cx="124" cy="29"/>
            </a:xfrm>
            <a:prstGeom prst="rect">
              <a:avLst/>
            </a:prstGeom>
            <a:solidFill>
              <a:srgbClr val="999966"/>
            </a:solidFill>
            <a:ln w="0">
              <a:solidFill>
                <a:srgbClr val="000000"/>
              </a:solidFill>
              <a:miter lim="800000"/>
              <a:headEnd/>
              <a:tailEnd/>
            </a:ln>
          </p:spPr>
          <p:txBody>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endParaRPr lang="zh-CN" altLang="en-US"/>
            </a:p>
          </p:txBody>
        </p:sp>
        <p:sp>
          <p:nvSpPr>
            <p:cNvPr id="51411" name="Freeform 160"/>
            <p:cNvSpPr>
              <a:spLocks/>
            </p:cNvSpPr>
            <p:nvPr/>
          </p:nvSpPr>
          <p:spPr bwMode="auto">
            <a:xfrm>
              <a:off x="1729" y="1139"/>
              <a:ext cx="124" cy="29"/>
            </a:xfrm>
            <a:custGeom>
              <a:avLst/>
              <a:gdLst>
                <a:gd name="T0" fmla="*/ 589 w 84"/>
                <a:gd name="T1" fmla="*/ 87 h 22"/>
                <a:gd name="T2" fmla="*/ 0 w 84"/>
                <a:gd name="T3" fmla="*/ 87 h 22"/>
                <a:gd name="T4" fmla="*/ 0 w 84"/>
                <a:gd name="T5" fmla="*/ 0 h 22"/>
                <a:gd name="T6" fmla="*/ 589 w 84"/>
                <a:gd name="T7" fmla="*/ 0 h 22"/>
                <a:gd name="T8" fmla="*/ 589 w 84"/>
                <a:gd name="T9" fmla="*/ 87 h 22"/>
                <a:gd name="T10" fmla="*/ 589 w 84"/>
                <a:gd name="T11" fmla="*/ 87 h 22"/>
                <a:gd name="T12" fmla="*/ 0 60000 65536"/>
                <a:gd name="T13" fmla="*/ 0 60000 65536"/>
                <a:gd name="T14" fmla="*/ 0 60000 65536"/>
                <a:gd name="T15" fmla="*/ 0 60000 65536"/>
                <a:gd name="T16" fmla="*/ 0 60000 65536"/>
                <a:gd name="T17" fmla="*/ 0 60000 65536"/>
                <a:gd name="T18" fmla="*/ 0 w 84"/>
                <a:gd name="T19" fmla="*/ 0 h 22"/>
                <a:gd name="T20" fmla="*/ 84 w 84"/>
                <a:gd name="T21" fmla="*/ 22 h 22"/>
              </a:gdLst>
              <a:ahLst/>
              <a:cxnLst>
                <a:cxn ang="T12">
                  <a:pos x="T0" y="T1"/>
                </a:cxn>
                <a:cxn ang="T13">
                  <a:pos x="T2" y="T3"/>
                </a:cxn>
                <a:cxn ang="T14">
                  <a:pos x="T4" y="T5"/>
                </a:cxn>
                <a:cxn ang="T15">
                  <a:pos x="T6" y="T7"/>
                </a:cxn>
                <a:cxn ang="T16">
                  <a:pos x="T8" y="T9"/>
                </a:cxn>
                <a:cxn ang="T17">
                  <a:pos x="T10" y="T11"/>
                </a:cxn>
              </a:cxnLst>
              <a:rect l="T18" t="T19" r="T20" b="T21"/>
              <a:pathLst>
                <a:path w="84" h="22">
                  <a:moveTo>
                    <a:pt x="84" y="22"/>
                  </a:moveTo>
                  <a:lnTo>
                    <a:pt x="0" y="22"/>
                  </a:lnTo>
                  <a:lnTo>
                    <a:pt x="0" y="0"/>
                  </a:lnTo>
                  <a:lnTo>
                    <a:pt x="84" y="0"/>
                  </a:lnTo>
                  <a:lnTo>
                    <a:pt x="84" y="22"/>
                  </a:lnTo>
                  <a:close/>
                </a:path>
              </a:pathLst>
            </a:custGeom>
            <a:noFill/>
            <a:ln w="3175">
              <a:solidFill>
                <a:srgbClr val="333333"/>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412" name="Freeform 161"/>
            <p:cNvSpPr>
              <a:spLocks/>
            </p:cNvSpPr>
            <p:nvPr/>
          </p:nvSpPr>
          <p:spPr bwMode="auto">
            <a:xfrm>
              <a:off x="1713" y="1038"/>
              <a:ext cx="212" cy="56"/>
            </a:xfrm>
            <a:custGeom>
              <a:avLst/>
              <a:gdLst>
                <a:gd name="T0" fmla="*/ 312 w 142"/>
                <a:gd name="T1" fmla="*/ 0 h 42"/>
                <a:gd name="T2" fmla="*/ 1054 w 142"/>
                <a:gd name="T3" fmla="*/ 0 h 42"/>
                <a:gd name="T4" fmla="*/ 769 w 142"/>
                <a:gd name="T5" fmla="*/ 177 h 42"/>
                <a:gd name="T6" fmla="*/ 0 w 142"/>
                <a:gd name="T7" fmla="*/ 177 h 42"/>
                <a:gd name="T8" fmla="*/ 312 w 142"/>
                <a:gd name="T9" fmla="*/ 0 h 42"/>
                <a:gd name="T10" fmla="*/ 0 60000 65536"/>
                <a:gd name="T11" fmla="*/ 0 60000 65536"/>
                <a:gd name="T12" fmla="*/ 0 60000 65536"/>
                <a:gd name="T13" fmla="*/ 0 60000 65536"/>
                <a:gd name="T14" fmla="*/ 0 60000 65536"/>
                <a:gd name="T15" fmla="*/ 0 w 142"/>
                <a:gd name="T16" fmla="*/ 0 h 42"/>
                <a:gd name="T17" fmla="*/ 142 w 142"/>
                <a:gd name="T18" fmla="*/ 42 h 42"/>
              </a:gdLst>
              <a:ahLst/>
              <a:cxnLst>
                <a:cxn ang="T10">
                  <a:pos x="T0" y="T1"/>
                </a:cxn>
                <a:cxn ang="T11">
                  <a:pos x="T2" y="T3"/>
                </a:cxn>
                <a:cxn ang="T12">
                  <a:pos x="T4" y="T5"/>
                </a:cxn>
                <a:cxn ang="T13">
                  <a:pos x="T6" y="T7"/>
                </a:cxn>
                <a:cxn ang="T14">
                  <a:pos x="T8" y="T9"/>
                </a:cxn>
              </a:cxnLst>
              <a:rect l="T15" t="T16" r="T17" b="T18"/>
              <a:pathLst>
                <a:path w="142" h="42">
                  <a:moveTo>
                    <a:pt x="42" y="0"/>
                  </a:moveTo>
                  <a:lnTo>
                    <a:pt x="142" y="0"/>
                  </a:lnTo>
                  <a:lnTo>
                    <a:pt x="104" y="42"/>
                  </a:lnTo>
                  <a:lnTo>
                    <a:pt x="0" y="42"/>
                  </a:lnTo>
                  <a:lnTo>
                    <a:pt x="42" y="0"/>
                  </a:lnTo>
                  <a:close/>
                </a:path>
              </a:pathLst>
            </a:custGeom>
            <a:solidFill>
              <a:srgbClr val="999966"/>
            </a:solidFill>
            <a:ln w="0">
              <a:solidFill>
                <a:srgbClr val="000000"/>
              </a:solidFill>
              <a:round/>
              <a:headEnd/>
              <a:tailEnd/>
            </a:ln>
          </p:spPr>
          <p:txBody>
            <a:bodyPr/>
            <a:lstStyle/>
            <a:p>
              <a:endParaRPr lang="zh-CN" altLang="en-US"/>
            </a:p>
          </p:txBody>
        </p:sp>
        <p:sp>
          <p:nvSpPr>
            <p:cNvPr id="51413" name="Freeform 162"/>
            <p:cNvSpPr>
              <a:spLocks/>
            </p:cNvSpPr>
            <p:nvPr/>
          </p:nvSpPr>
          <p:spPr bwMode="auto">
            <a:xfrm>
              <a:off x="1713" y="1038"/>
              <a:ext cx="212" cy="56"/>
            </a:xfrm>
            <a:custGeom>
              <a:avLst/>
              <a:gdLst>
                <a:gd name="T0" fmla="*/ 312 w 142"/>
                <a:gd name="T1" fmla="*/ 0 h 42"/>
                <a:gd name="T2" fmla="*/ 1054 w 142"/>
                <a:gd name="T3" fmla="*/ 0 h 42"/>
                <a:gd name="T4" fmla="*/ 769 w 142"/>
                <a:gd name="T5" fmla="*/ 177 h 42"/>
                <a:gd name="T6" fmla="*/ 0 w 142"/>
                <a:gd name="T7" fmla="*/ 177 h 42"/>
                <a:gd name="T8" fmla="*/ 312 w 142"/>
                <a:gd name="T9" fmla="*/ 0 h 42"/>
                <a:gd name="T10" fmla="*/ 312 w 142"/>
                <a:gd name="T11" fmla="*/ 0 h 42"/>
                <a:gd name="T12" fmla="*/ 0 60000 65536"/>
                <a:gd name="T13" fmla="*/ 0 60000 65536"/>
                <a:gd name="T14" fmla="*/ 0 60000 65536"/>
                <a:gd name="T15" fmla="*/ 0 60000 65536"/>
                <a:gd name="T16" fmla="*/ 0 60000 65536"/>
                <a:gd name="T17" fmla="*/ 0 60000 65536"/>
                <a:gd name="T18" fmla="*/ 0 w 142"/>
                <a:gd name="T19" fmla="*/ 0 h 42"/>
                <a:gd name="T20" fmla="*/ 142 w 142"/>
                <a:gd name="T21" fmla="*/ 42 h 42"/>
              </a:gdLst>
              <a:ahLst/>
              <a:cxnLst>
                <a:cxn ang="T12">
                  <a:pos x="T0" y="T1"/>
                </a:cxn>
                <a:cxn ang="T13">
                  <a:pos x="T2" y="T3"/>
                </a:cxn>
                <a:cxn ang="T14">
                  <a:pos x="T4" y="T5"/>
                </a:cxn>
                <a:cxn ang="T15">
                  <a:pos x="T6" y="T7"/>
                </a:cxn>
                <a:cxn ang="T16">
                  <a:pos x="T8" y="T9"/>
                </a:cxn>
                <a:cxn ang="T17">
                  <a:pos x="T10" y="T11"/>
                </a:cxn>
              </a:cxnLst>
              <a:rect l="T18" t="T19" r="T20" b="T21"/>
              <a:pathLst>
                <a:path w="142" h="42">
                  <a:moveTo>
                    <a:pt x="42" y="0"/>
                  </a:moveTo>
                  <a:lnTo>
                    <a:pt x="142" y="0"/>
                  </a:lnTo>
                  <a:lnTo>
                    <a:pt x="104" y="42"/>
                  </a:lnTo>
                  <a:lnTo>
                    <a:pt x="0" y="42"/>
                  </a:lnTo>
                  <a:lnTo>
                    <a:pt x="42" y="0"/>
                  </a:lnTo>
                  <a:close/>
                </a:path>
              </a:pathLst>
            </a:custGeom>
            <a:noFill/>
            <a:ln w="3175">
              <a:solidFill>
                <a:srgbClr val="333333"/>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414" name="Rectangle 163"/>
            <p:cNvSpPr>
              <a:spLocks noChangeArrowheads="1"/>
            </p:cNvSpPr>
            <p:nvPr/>
          </p:nvSpPr>
          <p:spPr bwMode="auto">
            <a:xfrm>
              <a:off x="1413" y="1124"/>
              <a:ext cx="181" cy="324"/>
            </a:xfrm>
            <a:prstGeom prst="rect">
              <a:avLst/>
            </a:prstGeom>
            <a:solidFill>
              <a:srgbClr val="CCCC99"/>
            </a:solidFill>
            <a:ln w="0">
              <a:solidFill>
                <a:srgbClr val="000000"/>
              </a:solidFill>
              <a:miter lim="800000"/>
              <a:headEnd/>
              <a:tailEnd/>
            </a:ln>
          </p:spPr>
          <p:txBody>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endParaRPr lang="zh-CN" altLang="en-US"/>
            </a:p>
          </p:txBody>
        </p:sp>
        <p:sp>
          <p:nvSpPr>
            <p:cNvPr id="51415" name="Freeform 164"/>
            <p:cNvSpPr>
              <a:spLocks/>
            </p:cNvSpPr>
            <p:nvPr/>
          </p:nvSpPr>
          <p:spPr bwMode="auto">
            <a:xfrm>
              <a:off x="1413" y="1124"/>
              <a:ext cx="181" cy="324"/>
            </a:xfrm>
            <a:custGeom>
              <a:avLst/>
              <a:gdLst>
                <a:gd name="T0" fmla="*/ 0 w 122"/>
                <a:gd name="T1" fmla="*/ 0 h 241"/>
                <a:gd name="T2" fmla="*/ 878 w 122"/>
                <a:gd name="T3" fmla="*/ 0 h 241"/>
                <a:gd name="T4" fmla="*/ 878 w 122"/>
                <a:gd name="T5" fmla="*/ 1059 h 241"/>
                <a:gd name="T6" fmla="*/ 0 w 122"/>
                <a:gd name="T7" fmla="*/ 1059 h 241"/>
                <a:gd name="T8" fmla="*/ 0 w 122"/>
                <a:gd name="T9" fmla="*/ 0 h 241"/>
                <a:gd name="T10" fmla="*/ 0 w 122"/>
                <a:gd name="T11" fmla="*/ 0 h 241"/>
                <a:gd name="T12" fmla="*/ 0 60000 65536"/>
                <a:gd name="T13" fmla="*/ 0 60000 65536"/>
                <a:gd name="T14" fmla="*/ 0 60000 65536"/>
                <a:gd name="T15" fmla="*/ 0 60000 65536"/>
                <a:gd name="T16" fmla="*/ 0 60000 65536"/>
                <a:gd name="T17" fmla="*/ 0 60000 65536"/>
                <a:gd name="T18" fmla="*/ 0 w 122"/>
                <a:gd name="T19" fmla="*/ 0 h 241"/>
                <a:gd name="T20" fmla="*/ 122 w 122"/>
                <a:gd name="T21" fmla="*/ 241 h 241"/>
              </a:gdLst>
              <a:ahLst/>
              <a:cxnLst>
                <a:cxn ang="T12">
                  <a:pos x="T0" y="T1"/>
                </a:cxn>
                <a:cxn ang="T13">
                  <a:pos x="T2" y="T3"/>
                </a:cxn>
                <a:cxn ang="T14">
                  <a:pos x="T4" y="T5"/>
                </a:cxn>
                <a:cxn ang="T15">
                  <a:pos x="T6" y="T7"/>
                </a:cxn>
                <a:cxn ang="T16">
                  <a:pos x="T8" y="T9"/>
                </a:cxn>
                <a:cxn ang="T17">
                  <a:pos x="T10" y="T11"/>
                </a:cxn>
              </a:cxnLst>
              <a:rect l="T18" t="T19" r="T20" b="T21"/>
              <a:pathLst>
                <a:path w="122" h="241">
                  <a:moveTo>
                    <a:pt x="0" y="0"/>
                  </a:moveTo>
                  <a:lnTo>
                    <a:pt x="122" y="0"/>
                  </a:lnTo>
                  <a:lnTo>
                    <a:pt x="122" y="241"/>
                  </a:lnTo>
                  <a:lnTo>
                    <a:pt x="0" y="241"/>
                  </a:lnTo>
                  <a:lnTo>
                    <a:pt x="0" y="0"/>
                  </a:lnTo>
                  <a:close/>
                </a:path>
              </a:pathLst>
            </a:custGeom>
            <a:noFill/>
            <a:ln w="3175">
              <a:solidFill>
                <a:srgbClr val="333333"/>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416" name="Freeform 165"/>
            <p:cNvSpPr>
              <a:spLocks/>
            </p:cNvSpPr>
            <p:nvPr/>
          </p:nvSpPr>
          <p:spPr bwMode="auto">
            <a:xfrm>
              <a:off x="1594" y="1057"/>
              <a:ext cx="67" cy="391"/>
            </a:xfrm>
            <a:custGeom>
              <a:avLst/>
              <a:gdLst>
                <a:gd name="T0" fmla="*/ 331 w 45"/>
                <a:gd name="T1" fmla="*/ 0 h 291"/>
                <a:gd name="T2" fmla="*/ 0 w 45"/>
                <a:gd name="T3" fmla="*/ 219 h 291"/>
                <a:gd name="T4" fmla="*/ 0 w 45"/>
                <a:gd name="T5" fmla="*/ 1272 h 291"/>
                <a:gd name="T6" fmla="*/ 331 w 45"/>
                <a:gd name="T7" fmla="*/ 989 h 291"/>
                <a:gd name="T8" fmla="*/ 331 w 45"/>
                <a:gd name="T9" fmla="*/ 0 h 291"/>
                <a:gd name="T10" fmla="*/ 0 60000 65536"/>
                <a:gd name="T11" fmla="*/ 0 60000 65536"/>
                <a:gd name="T12" fmla="*/ 0 60000 65536"/>
                <a:gd name="T13" fmla="*/ 0 60000 65536"/>
                <a:gd name="T14" fmla="*/ 0 60000 65536"/>
                <a:gd name="T15" fmla="*/ 0 w 45"/>
                <a:gd name="T16" fmla="*/ 0 h 291"/>
                <a:gd name="T17" fmla="*/ 45 w 45"/>
                <a:gd name="T18" fmla="*/ 291 h 291"/>
              </a:gdLst>
              <a:ahLst/>
              <a:cxnLst>
                <a:cxn ang="T10">
                  <a:pos x="T0" y="T1"/>
                </a:cxn>
                <a:cxn ang="T11">
                  <a:pos x="T2" y="T3"/>
                </a:cxn>
                <a:cxn ang="T12">
                  <a:pos x="T4" y="T5"/>
                </a:cxn>
                <a:cxn ang="T13">
                  <a:pos x="T6" y="T7"/>
                </a:cxn>
                <a:cxn ang="T14">
                  <a:pos x="T8" y="T9"/>
                </a:cxn>
              </a:cxnLst>
              <a:rect l="T15" t="T16" r="T17" b="T18"/>
              <a:pathLst>
                <a:path w="45" h="291">
                  <a:moveTo>
                    <a:pt x="45" y="0"/>
                  </a:moveTo>
                  <a:lnTo>
                    <a:pt x="0" y="50"/>
                  </a:lnTo>
                  <a:lnTo>
                    <a:pt x="0" y="291"/>
                  </a:lnTo>
                  <a:lnTo>
                    <a:pt x="45" y="226"/>
                  </a:lnTo>
                  <a:lnTo>
                    <a:pt x="45" y="0"/>
                  </a:lnTo>
                  <a:close/>
                </a:path>
              </a:pathLst>
            </a:custGeom>
            <a:solidFill>
              <a:srgbClr val="CCCC99"/>
            </a:solidFill>
            <a:ln w="0">
              <a:solidFill>
                <a:srgbClr val="000000"/>
              </a:solidFill>
              <a:round/>
              <a:headEnd/>
              <a:tailEnd/>
            </a:ln>
          </p:spPr>
          <p:txBody>
            <a:bodyPr/>
            <a:lstStyle/>
            <a:p>
              <a:endParaRPr lang="zh-CN" altLang="en-US"/>
            </a:p>
          </p:txBody>
        </p:sp>
        <p:sp>
          <p:nvSpPr>
            <p:cNvPr id="51417" name="Freeform 166"/>
            <p:cNvSpPr>
              <a:spLocks/>
            </p:cNvSpPr>
            <p:nvPr/>
          </p:nvSpPr>
          <p:spPr bwMode="auto">
            <a:xfrm>
              <a:off x="1594" y="1057"/>
              <a:ext cx="67" cy="391"/>
            </a:xfrm>
            <a:custGeom>
              <a:avLst/>
              <a:gdLst>
                <a:gd name="T0" fmla="*/ 331 w 45"/>
                <a:gd name="T1" fmla="*/ 0 h 291"/>
                <a:gd name="T2" fmla="*/ 0 w 45"/>
                <a:gd name="T3" fmla="*/ 219 h 291"/>
                <a:gd name="T4" fmla="*/ 0 w 45"/>
                <a:gd name="T5" fmla="*/ 1272 h 291"/>
                <a:gd name="T6" fmla="*/ 331 w 45"/>
                <a:gd name="T7" fmla="*/ 989 h 291"/>
                <a:gd name="T8" fmla="*/ 331 w 45"/>
                <a:gd name="T9" fmla="*/ 0 h 291"/>
                <a:gd name="T10" fmla="*/ 331 w 45"/>
                <a:gd name="T11" fmla="*/ 0 h 291"/>
                <a:gd name="T12" fmla="*/ 0 60000 65536"/>
                <a:gd name="T13" fmla="*/ 0 60000 65536"/>
                <a:gd name="T14" fmla="*/ 0 60000 65536"/>
                <a:gd name="T15" fmla="*/ 0 60000 65536"/>
                <a:gd name="T16" fmla="*/ 0 60000 65536"/>
                <a:gd name="T17" fmla="*/ 0 60000 65536"/>
                <a:gd name="T18" fmla="*/ 0 w 45"/>
                <a:gd name="T19" fmla="*/ 0 h 291"/>
                <a:gd name="T20" fmla="*/ 45 w 45"/>
                <a:gd name="T21" fmla="*/ 291 h 291"/>
              </a:gdLst>
              <a:ahLst/>
              <a:cxnLst>
                <a:cxn ang="T12">
                  <a:pos x="T0" y="T1"/>
                </a:cxn>
                <a:cxn ang="T13">
                  <a:pos x="T2" y="T3"/>
                </a:cxn>
                <a:cxn ang="T14">
                  <a:pos x="T4" y="T5"/>
                </a:cxn>
                <a:cxn ang="T15">
                  <a:pos x="T6" y="T7"/>
                </a:cxn>
                <a:cxn ang="T16">
                  <a:pos x="T8" y="T9"/>
                </a:cxn>
                <a:cxn ang="T17">
                  <a:pos x="T10" y="T11"/>
                </a:cxn>
              </a:cxnLst>
              <a:rect l="T18" t="T19" r="T20" b="T21"/>
              <a:pathLst>
                <a:path w="45" h="291">
                  <a:moveTo>
                    <a:pt x="45" y="0"/>
                  </a:moveTo>
                  <a:lnTo>
                    <a:pt x="0" y="50"/>
                  </a:lnTo>
                  <a:lnTo>
                    <a:pt x="0" y="291"/>
                  </a:lnTo>
                  <a:lnTo>
                    <a:pt x="45" y="226"/>
                  </a:lnTo>
                  <a:lnTo>
                    <a:pt x="45" y="0"/>
                  </a:lnTo>
                  <a:close/>
                </a:path>
              </a:pathLst>
            </a:custGeom>
            <a:noFill/>
            <a:ln w="3175">
              <a:solidFill>
                <a:srgbClr val="333333"/>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418" name="Freeform 167"/>
            <p:cNvSpPr>
              <a:spLocks/>
            </p:cNvSpPr>
            <p:nvPr/>
          </p:nvSpPr>
          <p:spPr bwMode="auto">
            <a:xfrm>
              <a:off x="1594" y="1361"/>
              <a:ext cx="75" cy="103"/>
            </a:xfrm>
            <a:custGeom>
              <a:avLst/>
              <a:gdLst>
                <a:gd name="T0" fmla="*/ 383 w 50"/>
                <a:gd name="T1" fmla="*/ 49 h 77"/>
                <a:gd name="T2" fmla="*/ 48 w 50"/>
                <a:gd name="T3" fmla="*/ 330 h 77"/>
                <a:gd name="T4" fmla="*/ 0 w 50"/>
                <a:gd name="T5" fmla="*/ 277 h 77"/>
                <a:gd name="T6" fmla="*/ 345 w 50"/>
                <a:gd name="T7" fmla="*/ 0 h 77"/>
                <a:gd name="T8" fmla="*/ 383 w 50"/>
                <a:gd name="T9" fmla="*/ 49 h 77"/>
                <a:gd name="T10" fmla="*/ 0 60000 65536"/>
                <a:gd name="T11" fmla="*/ 0 60000 65536"/>
                <a:gd name="T12" fmla="*/ 0 60000 65536"/>
                <a:gd name="T13" fmla="*/ 0 60000 65536"/>
                <a:gd name="T14" fmla="*/ 0 60000 65536"/>
                <a:gd name="T15" fmla="*/ 0 w 50"/>
                <a:gd name="T16" fmla="*/ 0 h 77"/>
                <a:gd name="T17" fmla="*/ 50 w 50"/>
                <a:gd name="T18" fmla="*/ 77 h 77"/>
              </a:gdLst>
              <a:ahLst/>
              <a:cxnLst>
                <a:cxn ang="T10">
                  <a:pos x="T0" y="T1"/>
                </a:cxn>
                <a:cxn ang="T11">
                  <a:pos x="T2" y="T3"/>
                </a:cxn>
                <a:cxn ang="T12">
                  <a:pos x="T4" y="T5"/>
                </a:cxn>
                <a:cxn ang="T13">
                  <a:pos x="T6" y="T7"/>
                </a:cxn>
                <a:cxn ang="T14">
                  <a:pos x="T8" y="T9"/>
                </a:cxn>
              </a:cxnLst>
              <a:rect l="T15" t="T16" r="T17" b="T18"/>
              <a:pathLst>
                <a:path w="50" h="77">
                  <a:moveTo>
                    <a:pt x="50" y="12"/>
                  </a:moveTo>
                  <a:lnTo>
                    <a:pt x="6" y="77"/>
                  </a:lnTo>
                  <a:lnTo>
                    <a:pt x="0" y="65"/>
                  </a:lnTo>
                  <a:lnTo>
                    <a:pt x="45" y="0"/>
                  </a:lnTo>
                  <a:lnTo>
                    <a:pt x="50" y="12"/>
                  </a:lnTo>
                  <a:close/>
                </a:path>
              </a:pathLst>
            </a:custGeom>
            <a:solidFill>
              <a:srgbClr val="999966"/>
            </a:solidFill>
            <a:ln w="0">
              <a:solidFill>
                <a:srgbClr val="000000"/>
              </a:solidFill>
              <a:round/>
              <a:headEnd/>
              <a:tailEnd/>
            </a:ln>
          </p:spPr>
          <p:txBody>
            <a:bodyPr/>
            <a:lstStyle/>
            <a:p>
              <a:endParaRPr lang="zh-CN" altLang="en-US"/>
            </a:p>
          </p:txBody>
        </p:sp>
        <p:sp>
          <p:nvSpPr>
            <p:cNvPr id="51419" name="Freeform 168"/>
            <p:cNvSpPr>
              <a:spLocks/>
            </p:cNvSpPr>
            <p:nvPr/>
          </p:nvSpPr>
          <p:spPr bwMode="auto">
            <a:xfrm>
              <a:off x="1594" y="1361"/>
              <a:ext cx="75" cy="103"/>
            </a:xfrm>
            <a:custGeom>
              <a:avLst/>
              <a:gdLst>
                <a:gd name="T0" fmla="*/ 383 w 50"/>
                <a:gd name="T1" fmla="*/ 49 h 77"/>
                <a:gd name="T2" fmla="*/ 48 w 50"/>
                <a:gd name="T3" fmla="*/ 330 h 77"/>
                <a:gd name="T4" fmla="*/ 0 w 50"/>
                <a:gd name="T5" fmla="*/ 277 h 77"/>
                <a:gd name="T6" fmla="*/ 345 w 50"/>
                <a:gd name="T7" fmla="*/ 0 h 77"/>
                <a:gd name="T8" fmla="*/ 383 w 50"/>
                <a:gd name="T9" fmla="*/ 49 h 77"/>
                <a:gd name="T10" fmla="*/ 383 w 50"/>
                <a:gd name="T11" fmla="*/ 49 h 77"/>
                <a:gd name="T12" fmla="*/ 0 60000 65536"/>
                <a:gd name="T13" fmla="*/ 0 60000 65536"/>
                <a:gd name="T14" fmla="*/ 0 60000 65536"/>
                <a:gd name="T15" fmla="*/ 0 60000 65536"/>
                <a:gd name="T16" fmla="*/ 0 60000 65536"/>
                <a:gd name="T17" fmla="*/ 0 60000 65536"/>
                <a:gd name="T18" fmla="*/ 0 w 50"/>
                <a:gd name="T19" fmla="*/ 0 h 77"/>
                <a:gd name="T20" fmla="*/ 50 w 50"/>
                <a:gd name="T21" fmla="*/ 77 h 77"/>
              </a:gdLst>
              <a:ahLst/>
              <a:cxnLst>
                <a:cxn ang="T12">
                  <a:pos x="T0" y="T1"/>
                </a:cxn>
                <a:cxn ang="T13">
                  <a:pos x="T2" y="T3"/>
                </a:cxn>
                <a:cxn ang="T14">
                  <a:pos x="T4" y="T5"/>
                </a:cxn>
                <a:cxn ang="T15">
                  <a:pos x="T6" y="T7"/>
                </a:cxn>
                <a:cxn ang="T16">
                  <a:pos x="T8" y="T9"/>
                </a:cxn>
                <a:cxn ang="T17">
                  <a:pos x="T10" y="T11"/>
                </a:cxn>
              </a:cxnLst>
              <a:rect l="T18" t="T19" r="T20" b="T21"/>
              <a:pathLst>
                <a:path w="50" h="77">
                  <a:moveTo>
                    <a:pt x="50" y="12"/>
                  </a:moveTo>
                  <a:lnTo>
                    <a:pt x="6" y="77"/>
                  </a:lnTo>
                  <a:lnTo>
                    <a:pt x="0" y="65"/>
                  </a:lnTo>
                  <a:lnTo>
                    <a:pt x="45" y="0"/>
                  </a:lnTo>
                  <a:lnTo>
                    <a:pt x="50" y="12"/>
                  </a:lnTo>
                  <a:close/>
                </a:path>
              </a:pathLst>
            </a:custGeom>
            <a:noFill/>
            <a:ln w="3175">
              <a:solidFill>
                <a:srgbClr val="333333"/>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420" name="Freeform 169"/>
            <p:cNvSpPr>
              <a:spLocks/>
            </p:cNvSpPr>
            <p:nvPr/>
          </p:nvSpPr>
          <p:spPr bwMode="auto">
            <a:xfrm>
              <a:off x="1404" y="1448"/>
              <a:ext cx="199" cy="16"/>
            </a:xfrm>
            <a:custGeom>
              <a:avLst/>
              <a:gdLst>
                <a:gd name="T0" fmla="*/ 0 w 134"/>
                <a:gd name="T1" fmla="*/ 49 h 12"/>
                <a:gd name="T2" fmla="*/ 970 w 134"/>
                <a:gd name="T3" fmla="*/ 49 h 12"/>
                <a:gd name="T4" fmla="*/ 924 w 134"/>
                <a:gd name="T5" fmla="*/ 0 h 12"/>
                <a:gd name="T6" fmla="*/ 42 w 134"/>
                <a:gd name="T7" fmla="*/ 0 h 12"/>
                <a:gd name="T8" fmla="*/ 0 w 134"/>
                <a:gd name="T9" fmla="*/ 49 h 12"/>
                <a:gd name="T10" fmla="*/ 0 60000 65536"/>
                <a:gd name="T11" fmla="*/ 0 60000 65536"/>
                <a:gd name="T12" fmla="*/ 0 60000 65536"/>
                <a:gd name="T13" fmla="*/ 0 60000 65536"/>
                <a:gd name="T14" fmla="*/ 0 60000 65536"/>
                <a:gd name="T15" fmla="*/ 0 w 134"/>
                <a:gd name="T16" fmla="*/ 0 h 12"/>
                <a:gd name="T17" fmla="*/ 134 w 134"/>
                <a:gd name="T18" fmla="*/ 12 h 12"/>
              </a:gdLst>
              <a:ahLst/>
              <a:cxnLst>
                <a:cxn ang="T10">
                  <a:pos x="T0" y="T1"/>
                </a:cxn>
                <a:cxn ang="T11">
                  <a:pos x="T2" y="T3"/>
                </a:cxn>
                <a:cxn ang="T12">
                  <a:pos x="T4" y="T5"/>
                </a:cxn>
                <a:cxn ang="T13">
                  <a:pos x="T6" y="T7"/>
                </a:cxn>
                <a:cxn ang="T14">
                  <a:pos x="T8" y="T9"/>
                </a:cxn>
              </a:cxnLst>
              <a:rect l="T15" t="T16" r="T17" b="T18"/>
              <a:pathLst>
                <a:path w="134" h="12">
                  <a:moveTo>
                    <a:pt x="0" y="12"/>
                  </a:moveTo>
                  <a:lnTo>
                    <a:pt x="134" y="12"/>
                  </a:lnTo>
                  <a:lnTo>
                    <a:pt x="128" y="0"/>
                  </a:lnTo>
                  <a:lnTo>
                    <a:pt x="6" y="0"/>
                  </a:lnTo>
                  <a:lnTo>
                    <a:pt x="0" y="12"/>
                  </a:lnTo>
                  <a:close/>
                </a:path>
              </a:pathLst>
            </a:custGeom>
            <a:solidFill>
              <a:srgbClr val="999966"/>
            </a:solidFill>
            <a:ln w="0">
              <a:solidFill>
                <a:srgbClr val="000000"/>
              </a:solidFill>
              <a:round/>
              <a:headEnd/>
              <a:tailEnd/>
            </a:ln>
          </p:spPr>
          <p:txBody>
            <a:bodyPr/>
            <a:lstStyle/>
            <a:p>
              <a:endParaRPr lang="zh-CN" altLang="en-US"/>
            </a:p>
          </p:txBody>
        </p:sp>
        <p:sp>
          <p:nvSpPr>
            <p:cNvPr id="51421" name="Freeform 170"/>
            <p:cNvSpPr>
              <a:spLocks/>
            </p:cNvSpPr>
            <p:nvPr/>
          </p:nvSpPr>
          <p:spPr bwMode="auto">
            <a:xfrm>
              <a:off x="1404" y="1448"/>
              <a:ext cx="199" cy="16"/>
            </a:xfrm>
            <a:custGeom>
              <a:avLst/>
              <a:gdLst>
                <a:gd name="T0" fmla="*/ 0 w 134"/>
                <a:gd name="T1" fmla="*/ 49 h 12"/>
                <a:gd name="T2" fmla="*/ 970 w 134"/>
                <a:gd name="T3" fmla="*/ 49 h 12"/>
                <a:gd name="T4" fmla="*/ 924 w 134"/>
                <a:gd name="T5" fmla="*/ 0 h 12"/>
                <a:gd name="T6" fmla="*/ 42 w 134"/>
                <a:gd name="T7" fmla="*/ 0 h 12"/>
                <a:gd name="T8" fmla="*/ 0 w 134"/>
                <a:gd name="T9" fmla="*/ 49 h 12"/>
                <a:gd name="T10" fmla="*/ 0 w 134"/>
                <a:gd name="T11" fmla="*/ 49 h 12"/>
                <a:gd name="T12" fmla="*/ 0 60000 65536"/>
                <a:gd name="T13" fmla="*/ 0 60000 65536"/>
                <a:gd name="T14" fmla="*/ 0 60000 65536"/>
                <a:gd name="T15" fmla="*/ 0 60000 65536"/>
                <a:gd name="T16" fmla="*/ 0 60000 65536"/>
                <a:gd name="T17" fmla="*/ 0 60000 65536"/>
                <a:gd name="T18" fmla="*/ 0 w 134"/>
                <a:gd name="T19" fmla="*/ 0 h 12"/>
                <a:gd name="T20" fmla="*/ 134 w 134"/>
                <a:gd name="T21" fmla="*/ 12 h 12"/>
              </a:gdLst>
              <a:ahLst/>
              <a:cxnLst>
                <a:cxn ang="T12">
                  <a:pos x="T0" y="T1"/>
                </a:cxn>
                <a:cxn ang="T13">
                  <a:pos x="T2" y="T3"/>
                </a:cxn>
                <a:cxn ang="T14">
                  <a:pos x="T4" y="T5"/>
                </a:cxn>
                <a:cxn ang="T15">
                  <a:pos x="T6" y="T7"/>
                </a:cxn>
                <a:cxn ang="T16">
                  <a:pos x="T8" y="T9"/>
                </a:cxn>
                <a:cxn ang="T17">
                  <a:pos x="T10" y="T11"/>
                </a:cxn>
              </a:cxnLst>
              <a:rect l="T18" t="T19" r="T20" b="T21"/>
              <a:pathLst>
                <a:path w="134" h="12">
                  <a:moveTo>
                    <a:pt x="0" y="12"/>
                  </a:moveTo>
                  <a:lnTo>
                    <a:pt x="134" y="12"/>
                  </a:lnTo>
                  <a:lnTo>
                    <a:pt x="128" y="0"/>
                  </a:lnTo>
                  <a:lnTo>
                    <a:pt x="6" y="0"/>
                  </a:lnTo>
                  <a:lnTo>
                    <a:pt x="0" y="12"/>
                  </a:lnTo>
                  <a:close/>
                </a:path>
              </a:pathLst>
            </a:custGeom>
            <a:noFill/>
            <a:ln w="3175">
              <a:solidFill>
                <a:srgbClr val="333333"/>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422" name="Line 171"/>
            <p:cNvSpPr>
              <a:spLocks noChangeShapeType="1"/>
            </p:cNvSpPr>
            <p:nvPr/>
          </p:nvSpPr>
          <p:spPr bwMode="auto">
            <a:xfrm>
              <a:off x="1431" y="1347"/>
              <a:ext cx="102" cy="1"/>
            </a:xfrm>
            <a:prstGeom prst="line">
              <a:avLst/>
            </a:prstGeom>
            <a:noFill/>
            <a:ln w="0">
              <a:solidFill>
                <a:srgbClr val="66666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423" name="Line 172"/>
            <p:cNvSpPr>
              <a:spLocks noChangeShapeType="1"/>
            </p:cNvSpPr>
            <p:nvPr/>
          </p:nvSpPr>
          <p:spPr bwMode="auto">
            <a:xfrm>
              <a:off x="1431" y="1347"/>
              <a:ext cx="102" cy="1"/>
            </a:xfrm>
            <a:prstGeom prst="line">
              <a:avLst/>
            </a:prstGeom>
            <a:noFill/>
            <a:ln w="3175">
              <a:solidFill>
                <a:srgbClr val="333333"/>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424" name="Line 173"/>
            <p:cNvSpPr>
              <a:spLocks noChangeShapeType="1"/>
            </p:cNvSpPr>
            <p:nvPr/>
          </p:nvSpPr>
          <p:spPr bwMode="auto">
            <a:xfrm>
              <a:off x="1431" y="1370"/>
              <a:ext cx="102" cy="1"/>
            </a:xfrm>
            <a:prstGeom prst="line">
              <a:avLst/>
            </a:prstGeom>
            <a:noFill/>
            <a:ln w="0">
              <a:solidFill>
                <a:srgbClr val="66666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425" name="Line 174"/>
            <p:cNvSpPr>
              <a:spLocks noChangeShapeType="1"/>
            </p:cNvSpPr>
            <p:nvPr/>
          </p:nvSpPr>
          <p:spPr bwMode="auto">
            <a:xfrm>
              <a:off x="1431" y="1370"/>
              <a:ext cx="102" cy="1"/>
            </a:xfrm>
            <a:prstGeom prst="line">
              <a:avLst/>
            </a:prstGeom>
            <a:noFill/>
            <a:ln w="3175">
              <a:solidFill>
                <a:srgbClr val="333333"/>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426" name="Line 175"/>
            <p:cNvSpPr>
              <a:spLocks noChangeShapeType="1"/>
            </p:cNvSpPr>
            <p:nvPr/>
          </p:nvSpPr>
          <p:spPr bwMode="auto">
            <a:xfrm>
              <a:off x="1431" y="1393"/>
              <a:ext cx="102" cy="0"/>
            </a:xfrm>
            <a:prstGeom prst="line">
              <a:avLst/>
            </a:prstGeom>
            <a:noFill/>
            <a:ln w="0">
              <a:solidFill>
                <a:srgbClr val="66666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427" name="Line 176"/>
            <p:cNvSpPr>
              <a:spLocks noChangeShapeType="1"/>
            </p:cNvSpPr>
            <p:nvPr/>
          </p:nvSpPr>
          <p:spPr bwMode="auto">
            <a:xfrm>
              <a:off x="1431" y="1393"/>
              <a:ext cx="102" cy="0"/>
            </a:xfrm>
            <a:prstGeom prst="line">
              <a:avLst/>
            </a:prstGeom>
            <a:noFill/>
            <a:ln w="3175">
              <a:solidFill>
                <a:srgbClr val="333333"/>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428" name="Rectangle 177"/>
            <p:cNvSpPr>
              <a:spLocks noChangeArrowheads="1"/>
            </p:cNvSpPr>
            <p:nvPr/>
          </p:nvSpPr>
          <p:spPr bwMode="auto">
            <a:xfrm>
              <a:off x="1431" y="1140"/>
              <a:ext cx="145" cy="24"/>
            </a:xfrm>
            <a:prstGeom prst="rect">
              <a:avLst/>
            </a:prstGeom>
            <a:solidFill>
              <a:srgbClr val="999966"/>
            </a:solidFill>
            <a:ln w="0">
              <a:solidFill>
                <a:srgbClr val="000000"/>
              </a:solidFill>
              <a:miter lim="800000"/>
              <a:headEnd/>
              <a:tailEnd/>
            </a:ln>
          </p:spPr>
          <p:txBody>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endParaRPr lang="zh-CN" altLang="en-US"/>
            </a:p>
          </p:txBody>
        </p:sp>
        <p:sp>
          <p:nvSpPr>
            <p:cNvPr id="51429" name="Freeform 178"/>
            <p:cNvSpPr>
              <a:spLocks/>
            </p:cNvSpPr>
            <p:nvPr/>
          </p:nvSpPr>
          <p:spPr bwMode="auto">
            <a:xfrm>
              <a:off x="1431" y="1140"/>
              <a:ext cx="145" cy="24"/>
            </a:xfrm>
            <a:custGeom>
              <a:avLst/>
              <a:gdLst>
                <a:gd name="T0" fmla="*/ 697 w 98"/>
                <a:gd name="T1" fmla="*/ 76 h 18"/>
                <a:gd name="T2" fmla="*/ 0 w 98"/>
                <a:gd name="T3" fmla="*/ 76 h 18"/>
                <a:gd name="T4" fmla="*/ 0 w 98"/>
                <a:gd name="T5" fmla="*/ 0 h 18"/>
                <a:gd name="T6" fmla="*/ 697 w 98"/>
                <a:gd name="T7" fmla="*/ 0 h 18"/>
                <a:gd name="T8" fmla="*/ 697 w 98"/>
                <a:gd name="T9" fmla="*/ 76 h 18"/>
                <a:gd name="T10" fmla="*/ 697 w 98"/>
                <a:gd name="T11" fmla="*/ 76 h 18"/>
                <a:gd name="T12" fmla="*/ 0 60000 65536"/>
                <a:gd name="T13" fmla="*/ 0 60000 65536"/>
                <a:gd name="T14" fmla="*/ 0 60000 65536"/>
                <a:gd name="T15" fmla="*/ 0 60000 65536"/>
                <a:gd name="T16" fmla="*/ 0 60000 65536"/>
                <a:gd name="T17" fmla="*/ 0 60000 65536"/>
                <a:gd name="T18" fmla="*/ 0 w 98"/>
                <a:gd name="T19" fmla="*/ 0 h 18"/>
                <a:gd name="T20" fmla="*/ 98 w 98"/>
                <a:gd name="T21" fmla="*/ 18 h 18"/>
              </a:gdLst>
              <a:ahLst/>
              <a:cxnLst>
                <a:cxn ang="T12">
                  <a:pos x="T0" y="T1"/>
                </a:cxn>
                <a:cxn ang="T13">
                  <a:pos x="T2" y="T3"/>
                </a:cxn>
                <a:cxn ang="T14">
                  <a:pos x="T4" y="T5"/>
                </a:cxn>
                <a:cxn ang="T15">
                  <a:pos x="T6" y="T7"/>
                </a:cxn>
                <a:cxn ang="T16">
                  <a:pos x="T8" y="T9"/>
                </a:cxn>
                <a:cxn ang="T17">
                  <a:pos x="T10" y="T11"/>
                </a:cxn>
              </a:cxnLst>
              <a:rect l="T18" t="T19" r="T20" b="T21"/>
              <a:pathLst>
                <a:path w="98" h="18">
                  <a:moveTo>
                    <a:pt x="98" y="18"/>
                  </a:moveTo>
                  <a:lnTo>
                    <a:pt x="0" y="18"/>
                  </a:lnTo>
                  <a:lnTo>
                    <a:pt x="0" y="0"/>
                  </a:lnTo>
                  <a:lnTo>
                    <a:pt x="98" y="0"/>
                  </a:lnTo>
                  <a:lnTo>
                    <a:pt x="98" y="18"/>
                  </a:lnTo>
                  <a:close/>
                </a:path>
              </a:pathLst>
            </a:custGeom>
            <a:noFill/>
            <a:ln w="3175">
              <a:solidFill>
                <a:srgbClr val="333333"/>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430" name="Rectangle 179"/>
            <p:cNvSpPr>
              <a:spLocks noChangeArrowheads="1"/>
            </p:cNvSpPr>
            <p:nvPr/>
          </p:nvSpPr>
          <p:spPr bwMode="auto">
            <a:xfrm>
              <a:off x="1553" y="1345"/>
              <a:ext cx="23" cy="52"/>
            </a:xfrm>
            <a:prstGeom prst="rect">
              <a:avLst/>
            </a:prstGeom>
            <a:solidFill>
              <a:srgbClr val="999966"/>
            </a:solidFill>
            <a:ln w="0">
              <a:solidFill>
                <a:srgbClr val="000000"/>
              </a:solidFill>
              <a:miter lim="800000"/>
              <a:headEnd/>
              <a:tailEnd/>
            </a:ln>
          </p:spPr>
          <p:txBody>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endParaRPr lang="zh-CN" altLang="en-US"/>
            </a:p>
          </p:txBody>
        </p:sp>
        <p:sp>
          <p:nvSpPr>
            <p:cNvPr id="51431" name="Freeform 180"/>
            <p:cNvSpPr>
              <a:spLocks/>
            </p:cNvSpPr>
            <p:nvPr/>
          </p:nvSpPr>
          <p:spPr bwMode="auto">
            <a:xfrm>
              <a:off x="1553" y="1345"/>
              <a:ext cx="23" cy="52"/>
            </a:xfrm>
            <a:custGeom>
              <a:avLst/>
              <a:gdLst>
                <a:gd name="T0" fmla="*/ 98 w 16"/>
                <a:gd name="T1" fmla="*/ 164 h 39"/>
                <a:gd name="T2" fmla="*/ 0 w 16"/>
                <a:gd name="T3" fmla="*/ 164 h 39"/>
                <a:gd name="T4" fmla="*/ 0 w 16"/>
                <a:gd name="T5" fmla="*/ 0 h 39"/>
                <a:gd name="T6" fmla="*/ 98 w 16"/>
                <a:gd name="T7" fmla="*/ 0 h 39"/>
                <a:gd name="T8" fmla="*/ 98 w 16"/>
                <a:gd name="T9" fmla="*/ 164 h 39"/>
                <a:gd name="T10" fmla="*/ 98 w 16"/>
                <a:gd name="T11" fmla="*/ 164 h 39"/>
                <a:gd name="T12" fmla="*/ 0 60000 65536"/>
                <a:gd name="T13" fmla="*/ 0 60000 65536"/>
                <a:gd name="T14" fmla="*/ 0 60000 65536"/>
                <a:gd name="T15" fmla="*/ 0 60000 65536"/>
                <a:gd name="T16" fmla="*/ 0 60000 65536"/>
                <a:gd name="T17" fmla="*/ 0 60000 65536"/>
                <a:gd name="T18" fmla="*/ 0 w 16"/>
                <a:gd name="T19" fmla="*/ 0 h 39"/>
                <a:gd name="T20" fmla="*/ 16 w 16"/>
                <a:gd name="T21" fmla="*/ 39 h 39"/>
              </a:gdLst>
              <a:ahLst/>
              <a:cxnLst>
                <a:cxn ang="T12">
                  <a:pos x="T0" y="T1"/>
                </a:cxn>
                <a:cxn ang="T13">
                  <a:pos x="T2" y="T3"/>
                </a:cxn>
                <a:cxn ang="T14">
                  <a:pos x="T4" y="T5"/>
                </a:cxn>
                <a:cxn ang="T15">
                  <a:pos x="T6" y="T7"/>
                </a:cxn>
                <a:cxn ang="T16">
                  <a:pos x="T8" y="T9"/>
                </a:cxn>
                <a:cxn ang="T17">
                  <a:pos x="T10" y="T11"/>
                </a:cxn>
              </a:cxnLst>
              <a:rect l="T18" t="T19" r="T20" b="T21"/>
              <a:pathLst>
                <a:path w="16" h="39">
                  <a:moveTo>
                    <a:pt x="16" y="39"/>
                  </a:moveTo>
                  <a:lnTo>
                    <a:pt x="0" y="39"/>
                  </a:lnTo>
                  <a:lnTo>
                    <a:pt x="0" y="0"/>
                  </a:lnTo>
                  <a:lnTo>
                    <a:pt x="16" y="0"/>
                  </a:lnTo>
                  <a:lnTo>
                    <a:pt x="16" y="39"/>
                  </a:lnTo>
                  <a:close/>
                </a:path>
              </a:pathLst>
            </a:custGeom>
            <a:noFill/>
            <a:ln w="3175">
              <a:solidFill>
                <a:srgbClr val="333333"/>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432" name="Rectangle 181"/>
            <p:cNvSpPr>
              <a:spLocks noChangeArrowheads="1"/>
            </p:cNvSpPr>
            <p:nvPr/>
          </p:nvSpPr>
          <p:spPr bwMode="auto">
            <a:xfrm>
              <a:off x="1431" y="1175"/>
              <a:ext cx="145" cy="36"/>
            </a:xfrm>
            <a:prstGeom prst="rect">
              <a:avLst/>
            </a:prstGeom>
            <a:solidFill>
              <a:srgbClr val="999966"/>
            </a:solidFill>
            <a:ln w="0">
              <a:solidFill>
                <a:srgbClr val="000000"/>
              </a:solidFill>
              <a:miter lim="800000"/>
              <a:headEnd/>
              <a:tailEnd/>
            </a:ln>
          </p:spPr>
          <p:txBody>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endParaRPr lang="zh-CN" altLang="en-US"/>
            </a:p>
          </p:txBody>
        </p:sp>
        <p:sp>
          <p:nvSpPr>
            <p:cNvPr id="51433" name="Freeform 182"/>
            <p:cNvSpPr>
              <a:spLocks/>
            </p:cNvSpPr>
            <p:nvPr/>
          </p:nvSpPr>
          <p:spPr bwMode="auto">
            <a:xfrm>
              <a:off x="1431" y="1175"/>
              <a:ext cx="145" cy="36"/>
            </a:xfrm>
            <a:custGeom>
              <a:avLst/>
              <a:gdLst>
                <a:gd name="T0" fmla="*/ 697 w 98"/>
                <a:gd name="T1" fmla="*/ 113 h 27"/>
                <a:gd name="T2" fmla="*/ 0 w 98"/>
                <a:gd name="T3" fmla="*/ 113 h 27"/>
                <a:gd name="T4" fmla="*/ 0 w 98"/>
                <a:gd name="T5" fmla="*/ 0 h 27"/>
                <a:gd name="T6" fmla="*/ 697 w 98"/>
                <a:gd name="T7" fmla="*/ 0 h 27"/>
                <a:gd name="T8" fmla="*/ 697 w 98"/>
                <a:gd name="T9" fmla="*/ 113 h 27"/>
                <a:gd name="T10" fmla="*/ 697 w 98"/>
                <a:gd name="T11" fmla="*/ 113 h 27"/>
                <a:gd name="T12" fmla="*/ 0 60000 65536"/>
                <a:gd name="T13" fmla="*/ 0 60000 65536"/>
                <a:gd name="T14" fmla="*/ 0 60000 65536"/>
                <a:gd name="T15" fmla="*/ 0 60000 65536"/>
                <a:gd name="T16" fmla="*/ 0 60000 65536"/>
                <a:gd name="T17" fmla="*/ 0 60000 65536"/>
                <a:gd name="T18" fmla="*/ 0 w 98"/>
                <a:gd name="T19" fmla="*/ 0 h 27"/>
                <a:gd name="T20" fmla="*/ 98 w 98"/>
                <a:gd name="T21" fmla="*/ 27 h 27"/>
              </a:gdLst>
              <a:ahLst/>
              <a:cxnLst>
                <a:cxn ang="T12">
                  <a:pos x="T0" y="T1"/>
                </a:cxn>
                <a:cxn ang="T13">
                  <a:pos x="T2" y="T3"/>
                </a:cxn>
                <a:cxn ang="T14">
                  <a:pos x="T4" y="T5"/>
                </a:cxn>
                <a:cxn ang="T15">
                  <a:pos x="T6" y="T7"/>
                </a:cxn>
                <a:cxn ang="T16">
                  <a:pos x="T8" y="T9"/>
                </a:cxn>
                <a:cxn ang="T17">
                  <a:pos x="T10" y="T11"/>
                </a:cxn>
              </a:cxnLst>
              <a:rect l="T18" t="T19" r="T20" b="T21"/>
              <a:pathLst>
                <a:path w="98" h="27">
                  <a:moveTo>
                    <a:pt x="98" y="27"/>
                  </a:moveTo>
                  <a:lnTo>
                    <a:pt x="0" y="27"/>
                  </a:lnTo>
                  <a:lnTo>
                    <a:pt x="0" y="0"/>
                  </a:lnTo>
                  <a:lnTo>
                    <a:pt x="98" y="0"/>
                  </a:lnTo>
                  <a:lnTo>
                    <a:pt x="98" y="27"/>
                  </a:lnTo>
                  <a:close/>
                </a:path>
              </a:pathLst>
            </a:custGeom>
            <a:noFill/>
            <a:ln w="3175">
              <a:solidFill>
                <a:srgbClr val="333333"/>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434" name="Freeform 183"/>
            <p:cNvSpPr>
              <a:spLocks/>
            </p:cNvSpPr>
            <p:nvPr/>
          </p:nvSpPr>
          <p:spPr bwMode="auto">
            <a:xfrm>
              <a:off x="1413" y="1057"/>
              <a:ext cx="248" cy="67"/>
            </a:xfrm>
            <a:custGeom>
              <a:avLst/>
              <a:gdLst>
                <a:gd name="T0" fmla="*/ 359 w 167"/>
                <a:gd name="T1" fmla="*/ 0 h 50"/>
                <a:gd name="T2" fmla="*/ 1204 w 167"/>
                <a:gd name="T3" fmla="*/ 0 h 50"/>
                <a:gd name="T4" fmla="*/ 881 w 167"/>
                <a:gd name="T5" fmla="*/ 217 h 50"/>
                <a:gd name="T6" fmla="*/ 0 w 167"/>
                <a:gd name="T7" fmla="*/ 217 h 50"/>
                <a:gd name="T8" fmla="*/ 359 w 167"/>
                <a:gd name="T9" fmla="*/ 0 h 50"/>
                <a:gd name="T10" fmla="*/ 0 60000 65536"/>
                <a:gd name="T11" fmla="*/ 0 60000 65536"/>
                <a:gd name="T12" fmla="*/ 0 60000 65536"/>
                <a:gd name="T13" fmla="*/ 0 60000 65536"/>
                <a:gd name="T14" fmla="*/ 0 60000 65536"/>
                <a:gd name="T15" fmla="*/ 0 w 167"/>
                <a:gd name="T16" fmla="*/ 0 h 50"/>
                <a:gd name="T17" fmla="*/ 167 w 167"/>
                <a:gd name="T18" fmla="*/ 50 h 50"/>
              </a:gdLst>
              <a:ahLst/>
              <a:cxnLst>
                <a:cxn ang="T10">
                  <a:pos x="T0" y="T1"/>
                </a:cxn>
                <a:cxn ang="T11">
                  <a:pos x="T2" y="T3"/>
                </a:cxn>
                <a:cxn ang="T12">
                  <a:pos x="T4" y="T5"/>
                </a:cxn>
                <a:cxn ang="T13">
                  <a:pos x="T6" y="T7"/>
                </a:cxn>
                <a:cxn ang="T14">
                  <a:pos x="T8" y="T9"/>
                </a:cxn>
              </a:cxnLst>
              <a:rect l="T15" t="T16" r="T17" b="T18"/>
              <a:pathLst>
                <a:path w="167" h="50">
                  <a:moveTo>
                    <a:pt x="50" y="0"/>
                  </a:moveTo>
                  <a:lnTo>
                    <a:pt x="167" y="0"/>
                  </a:lnTo>
                  <a:lnTo>
                    <a:pt x="122" y="50"/>
                  </a:lnTo>
                  <a:lnTo>
                    <a:pt x="0" y="50"/>
                  </a:lnTo>
                  <a:lnTo>
                    <a:pt x="50" y="0"/>
                  </a:lnTo>
                  <a:close/>
                </a:path>
              </a:pathLst>
            </a:custGeom>
            <a:solidFill>
              <a:srgbClr val="999966"/>
            </a:solidFill>
            <a:ln w="0">
              <a:solidFill>
                <a:srgbClr val="000000"/>
              </a:solidFill>
              <a:round/>
              <a:headEnd/>
              <a:tailEnd/>
            </a:ln>
          </p:spPr>
          <p:txBody>
            <a:bodyPr/>
            <a:lstStyle/>
            <a:p>
              <a:endParaRPr lang="zh-CN" altLang="en-US"/>
            </a:p>
          </p:txBody>
        </p:sp>
        <p:sp>
          <p:nvSpPr>
            <p:cNvPr id="51435" name="Freeform 184"/>
            <p:cNvSpPr>
              <a:spLocks/>
            </p:cNvSpPr>
            <p:nvPr/>
          </p:nvSpPr>
          <p:spPr bwMode="auto">
            <a:xfrm>
              <a:off x="1413" y="1057"/>
              <a:ext cx="248" cy="67"/>
            </a:xfrm>
            <a:custGeom>
              <a:avLst/>
              <a:gdLst>
                <a:gd name="T0" fmla="*/ 359 w 167"/>
                <a:gd name="T1" fmla="*/ 0 h 50"/>
                <a:gd name="T2" fmla="*/ 1204 w 167"/>
                <a:gd name="T3" fmla="*/ 0 h 50"/>
                <a:gd name="T4" fmla="*/ 881 w 167"/>
                <a:gd name="T5" fmla="*/ 217 h 50"/>
                <a:gd name="T6" fmla="*/ 0 w 167"/>
                <a:gd name="T7" fmla="*/ 217 h 50"/>
                <a:gd name="T8" fmla="*/ 359 w 167"/>
                <a:gd name="T9" fmla="*/ 0 h 50"/>
                <a:gd name="T10" fmla="*/ 359 w 167"/>
                <a:gd name="T11" fmla="*/ 0 h 50"/>
                <a:gd name="T12" fmla="*/ 0 60000 65536"/>
                <a:gd name="T13" fmla="*/ 0 60000 65536"/>
                <a:gd name="T14" fmla="*/ 0 60000 65536"/>
                <a:gd name="T15" fmla="*/ 0 60000 65536"/>
                <a:gd name="T16" fmla="*/ 0 60000 65536"/>
                <a:gd name="T17" fmla="*/ 0 60000 65536"/>
                <a:gd name="T18" fmla="*/ 0 w 167"/>
                <a:gd name="T19" fmla="*/ 0 h 50"/>
                <a:gd name="T20" fmla="*/ 167 w 167"/>
                <a:gd name="T21" fmla="*/ 50 h 50"/>
              </a:gdLst>
              <a:ahLst/>
              <a:cxnLst>
                <a:cxn ang="T12">
                  <a:pos x="T0" y="T1"/>
                </a:cxn>
                <a:cxn ang="T13">
                  <a:pos x="T2" y="T3"/>
                </a:cxn>
                <a:cxn ang="T14">
                  <a:pos x="T4" y="T5"/>
                </a:cxn>
                <a:cxn ang="T15">
                  <a:pos x="T6" y="T7"/>
                </a:cxn>
                <a:cxn ang="T16">
                  <a:pos x="T8" y="T9"/>
                </a:cxn>
                <a:cxn ang="T17">
                  <a:pos x="T10" y="T11"/>
                </a:cxn>
              </a:cxnLst>
              <a:rect l="T18" t="T19" r="T20" b="T21"/>
              <a:pathLst>
                <a:path w="167" h="50">
                  <a:moveTo>
                    <a:pt x="50" y="0"/>
                  </a:moveTo>
                  <a:lnTo>
                    <a:pt x="167" y="0"/>
                  </a:lnTo>
                  <a:lnTo>
                    <a:pt x="122" y="50"/>
                  </a:lnTo>
                  <a:lnTo>
                    <a:pt x="0" y="50"/>
                  </a:lnTo>
                  <a:lnTo>
                    <a:pt x="50" y="0"/>
                  </a:lnTo>
                  <a:close/>
                </a:path>
              </a:pathLst>
            </a:custGeom>
            <a:noFill/>
            <a:ln w="3175">
              <a:solidFill>
                <a:srgbClr val="333333"/>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436" name="Rectangle 185"/>
            <p:cNvSpPr>
              <a:spLocks noChangeArrowheads="1"/>
            </p:cNvSpPr>
            <p:nvPr/>
          </p:nvSpPr>
          <p:spPr bwMode="auto">
            <a:xfrm>
              <a:off x="394" y="1129"/>
              <a:ext cx="149" cy="267"/>
            </a:xfrm>
            <a:prstGeom prst="rect">
              <a:avLst/>
            </a:prstGeom>
            <a:solidFill>
              <a:srgbClr val="CCCC99"/>
            </a:solidFill>
            <a:ln w="0">
              <a:solidFill>
                <a:srgbClr val="000000"/>
              </a:solidFill>
              <a:miter lim="800000"/>
              <a:headEnd/>
              <a:tailEnd/>
            </a:ln>
          </p:spPr>
          <p:txBody>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endParaRPr lang="zh-CN" altLang="en-US"/>
            </a:p>
          </p:txBody>
        </p:sp>
        <p:sp>
          <p:nvSpPr>
            <p:cNvPr id="51437" name="Freeform 186"/>
            <p:cNvSpPr>
              <a:spLocks/>
            </p:cNvSpPr>
            <p:nvPr/>
          </p:nvSpPr>
          <p:spPr bwMode="auto">
            <a:xfrm>
              <a:off x="394" y="1129"/>
              <a:ext cx="149" cy="267"/>
            </a:xfrm>
            <a:custGeom>
              <a:avLst/>
              <a:gdLst>
                <a:gd name="T0" fmla="*/ 0 w 101"/>
                <a:gd name="T1" fmla="*/ 0 h 198"/>
                <a:gd name="T2" fmla="*/ 707 w 101"/>
                <a:gd name="T3" fmla="*/ 0 h 198"/>
                <a:gd name="T4" fmla="*/ 707 w 101"/>
                <a:gd name="T5" fmla="*/ 882 h 198"/>
                <a:gd name="T6" fmla="*/ 0 w 101"/>
                <a:gd name="T7" fmla="*/ 882 h 198"/>
                <a:gd name="T8" fmla="*/ 0 w 101"/>
                <a:gd name="T9" fmla="*/ 0 h 198"/>
                <a:gd name="T10" fmla="*/ 0 w 101"/>
                <a:gd name="T11" fmla="*/ 0 h 198"/>
                <a:gd name="T12" fmla="*/ 0 60000 65536"/>
                <a:gd name="T13" fmla="*/ 0 60000 65536"/>
                <a:gd name="T14" fmla="*/ 0 60000 65536"/>
                <a:gd name="T15" fmla="*/ 0 60000 65536"/>
                <a:gd name="T16" fmla="*/ 0 60000 65536"/>
                <a:gd name="T17" fmla="*/ 0 60000 65536"/>
                <a:gd name="T18" fmla="*/ 0 w 101"/>
                <a:gd name="T19" fmla="*/ 0 h 198"/>
                <a:gd name="T20" fmla="*/ 101 w 101"/>
                <a:gd name="T21" fmla="*/ 198 h 198"/>
              </a:gdLst>
              <a:ahLst/>
              <a:cxnLst>
                <a:cxn ang="T12">
                  <a:pos x="T0" y="T1"/>
                </a:cxn>
                <a:cxn ang="T13">
                  <a:pos x="T2" y="T3"/>
                </a:cxn>
                <a:cxn ang="T14">
                  <a:pos x="T4" y="T5"/>
                </a:cxn>
                <a:cxn ang="T15">
                  <a:pos x="T6" y="T7"/>
                </a:cxn>
                <a:cxn ang="T16">
                  <a:pos x="T8" y="T9"/>
                </a:cxn>
                <a:cxn ang="T17">
                  <a:pos x="T10" y="T11"/>
                </a:cxn>
              </a:cxnLst>
              <a:rect l="T18" t="T19" r="T20" b="T21"/>
              <a:pathLst>
                <a:path w="101" h="198">
                  <a:moveTo>
                    <a:pt x="0" y="0"/>
                  </a:moveTo>
                  <a:lnTo>
                    <a:pt x="101" y="0"/>
                  </a:lnTo>
                  <a:lnTo>
                    <a:pt x="101" y="198"/>
                  </a:lnTo>
                  <a:lnTo>
                    <a:pt x="0" y="198"/>
                  </a:lnTo>
                  <a:lnTo>
                    <a:pt x="0" y="0"/>
                  </a:lnTo>
                  <a:close/>
                </a:path>
              </a:pathLst>
            </a:custGeom>
            <a:noFill/>
            <a:ln w="3175">
              <a:solidFill>
                <a:srgbClr val="333333"/>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438" name="Freeform 187"/>
            <p:cNvSpPr>
              <a:spLocks/>
            </p:cNvSpPr>
            <p:nvPr/>
          </p:nvSpPr>
          <p:spPr bwMode="auto">
            <a:xfrm>
              <a:off x="543" y="1074"/>
              <a:ext cx="56" cy="322"/>
            </a:xfrm>
            <a:custGeom>
              <a:avLst/>
              <a:gdLst>
                <a:gd name="T0" fmla="*/ 295 w 37"/>
                <a:gd name="T1" fmla="*/ 0 h 239"/>
                <a:gd name="T2" fmla="*/ 0 w 37"/>
                <a:gd name="T3" fmla="*/ 182 h 239"/>
                <a:gd name="T4" fmla="*/ 0 w 37"/>
                <a:gd name="T5" fmla="*/ 1062 h 239"/>
                <a:gd name="T6" fmla="*/ 295 w 37"/>
                <a:gd name="T7" fmla="*/ 819 h 239"/>
                <a:gd name="T8" fmla="*/ 295 w 37"/>
                <a:gd name="T9" fmla="*/ 0 h 239"/>
                <a:gd name="T10" fmla="*/ 0 60000 65536"/>
                <a:gd name="T11" fmla="*/ 0 60000 65536"/>
                <a:gd name="T12" fmla="*/ 0 60000 65536"/>
                <a:gd name="T13" fmla="*/ 0 60000 65536"/>
                <a:gd name="T14" fmla="*/ 0 60000 65536"/>
                <a:gd name="T15" fmla="*/ 0 w 37"/>
                <a:gd name="T16" fmla="*/ 0 h 239"/>
                <a:gd name="T17" fmla="*/ 37 w 37"/>
                <a:gd name="T18" fmla="*/ 239 h 239"/>
              </a:gdLst>
              <a:ahLst/>
              <a:cxnLst>
                <a:cxn ang="T10">
                  <a:pos x="T0" y="T1"/>
                </a:cxn>
                <a:cxn ang="T11">
                  <a:pos x="T2" y="T3"/>
                </a:cxn>
                <a:cxn ang="T12">
                  <a:pos x="T4" y="T5"/>
                </a:cxn>
                <a:cxn ang="T13">
                  <a:pos x="T6" y="T7"/>
                </a:cxn>
                <a:cxn ang="T14">
                  <a:pos x="T8" y="T9"/>
                </a:cxn>
              </a:cxnLst>
              <a:rect l="T15" t="T16" r="T17" b="T18"/>
              <a:pathLst>
                <a:path w="37" h="239">
                  <a:moveTo>
                    <a:pt x="37" y="0"/>
                  </a:moveTo>
                  <a:lnTo>
                    <a:pt x="0" y="41"/>
                  </a:lnTo>
                  <a:lnTo>
                    <a:pt x="0" y="239"/>
                  </a:lnTo>
                  <a:lnTo>
                    <a:pt x="37" y="185"/>
                  </a:lnTo>
                  <a:lnTo>
                    <a:pt x="37" y="0"/>
                  </a:lnTo>
                  <a:close/>
                </a:path>
              </a:pathLst>
            </a:custGeom>
            <a:solidFill>
              <a:srgbClr val="CCCC99"/>
            </a:solidFill>
            <a:ln w="0">
              <a:solidFill>
                <a:srgbClr val="000000"/>
              </a:solidFill>
              <a:round/>
              <a:headEnd/>
              <a:tailEnd/>
            </a:ln>
          </p:spPr>
          <p:txBody>
            <a:bodyPr/>
            <a:lstStyle/>
            <a:p>
              <a:endParaRPr lang="zh-CN" altLang="en-US"/>
            </a:p>
          </p:txBody>
        </p:sp>
        <p:sp>
          <p:nvSpPr>
            <p:cNvPr id="51439" name="Freeform 188"/>
            <p:cNvSpPr>
              <a:spLocks/>
            </p:cNvSpPr>
            <p:nvPr/>
          </p:nvSpPr>
          <p:spPr bwMode="auto">
            <a:xfrm>
              <a:off x="543" y="1074"/>
              <a:ext cx="56" cy="322"/>
            </a:xfrm>
            <a:custGeom>
              <a:avLst/>
              <a:gdLst>
                <a:gd name="T0" fmla="*/ 295 w 37"/>
                <a:gd name="T1" fmla="*/ 0 h 239"/>
                <a:gd name="T2" fmla="*/ 0 w 37"/>
                <a:gd name="T3" fmla="*/ 182 h 239"/>
                <a:gd name="T4" fmla="*/ 0 w 37"/>
                <a:gd name="T5" fmla="*/ 1062 h 239"/>
                <a:gd name="T6" fmla="*/ 295 w 37"/>
                <a:gd name="T7" fmla="*/ 819 h 239"/>
                <a:gd name="T8" fmla="*/ 295 w 37"/>
                <a:gd name="T9" fmla="*/ 0 h 239"/>
                <a:gd name="T10" fmla="*/ 295 w 37"/>
                <a:gd name="T11" fmla="*/ 0 h 239"/>
                <a:gd name="T12" fmla="*/ 0 60000 65536"/>
                <a:gd name="T13" fmla="*/ 0 60000 65536"/>
                <a:gd name="T14" fmla="*/ 0 60000 65536"/>
                <a:gd name="T15" fmla="*/ 0 60000 65536"/>
                <a:gd name="T16" fmla="*/ 0 60000 65536"/>
                <a:gd name="T17" fmla="*/ 0 60000 65536"/>
                <a:gd name="T18" fmla="*/ 0 w 37"/>
                <a:gd name="T19" fmla="*/ 0 h 239"/>
                <a:gd name="T20" fmla="*/ 37 w 37"/>
                <a:gd name="T21" fmla="*/ 239 h 239"/>
              </a:gdLst>
              <a:ahLst/>
              <a:cxnLst>
                <a:cxn ang="T12">
                  <a:pos x="T0" y="T1"/>
                </a:cxn>
                <a:cxn ang="T13">
                  <a:pos x="T2" y="T3"/>
                </a:cxn>
                <a:cxn ang="T14">
                  <a:pos x="T4" y="T5"/>
                </a:cxn>
                <a:cxn ang="T15">
                  <a:pos x="T6" y="T7"/>
                </a:cxn>
                <a:cxn ang="T16">
                  <a:pos x="T8" y="T9"/>
                </a:cxn>
                <a:cxn ang="T17">
                  <a:pos x="T10" y="T11"/>
                </a:cxn>
              </a:cxnLst>
              <a:rect l="T18" t="T19" r="T20" b="T21"/>
              <a:pathLst>
                <a:path w="37" h="239">
                  <a:moveTo>
                    <a:pt x="37" y="0"/>
                  </a:moveTo>
                  <a:lnTo>
                    <a:pt x="0" y="41"/>
                  </a:lnTo>
                  <a:lnTo>
                    <a:pt x="0" y="239"/>
                  </a:lnTo>
                  <a:lnTo>
                    <a:pt x="37" y="185"/>
                  </a:lnTo>
                  <a:lnTo>
                    <a:pt x="37" y="0"/>
                  </a:lnTo>
                  <a:close/>
                </a:path>
              </a:pathLst>
            </a:custGeom>
            <a:noFill/>
            <a:ln w="3175">
              <a:solidFill>
                <a:srgbClr val="333333"/>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440" name="Freeform 189"/>
            <p:cNvSpPr>
              <a:spLocks/>
            </p:cNvSpPr>
            <p:nvPr/>
          </p:nvSpPr>
          <p:spPr bwMode="auto">
            <a:xfrm>
              <a:off x="388" y="1396"/>
              <a:ext cx="163" cy="13"/>
            </a:xfrm>
            <a:custGeom>
              <a:avLst/>
              <a:gdLst>
                <a:gd name="T0" fmla="*/ 0 w 110"/>
                <a:gd name="T1" fmla="*/ 38 h 10"/>
                <a:gd name="T2" fmla="*/ 788 w 110"/>
                <a:gd name="T3" fmla="*/ 38 h 10"/>
                <a:gd name="T4" fmla="*/ 751 w 110"/>
                <a:gd name="T5" fmla="*/ 0 h 10"/>
                <a:gd name="T6" fmla="*/ 28 w 110"/>
                <a:gd name="T7" fmla="*/ 0 h 10"/>
                <a:gd name="T8" fmla="*/ 0 w 110"/>
                <a:gd name="T9" fmla="*/ 38 h 10"/>
                <a:gd name="T10" fmla="*/ 0 60000 65536"/>
                <a:gd name="T11" fmla="*/ 0 60000 65536"/>
                <a:gd name="T12" fmla="*/ 0 60000 65536"/>
                <a:gd name="T13" fmla="*/ 0 60000 65536"/>
                <a:gd name="T14" fmla="*/ 0 60000 65536"/>
                <a:gd name="T15" fmla="*/ 0 w 110"/>
                <a:gd name="T16" fmla="*/ 0 h 10"/>
                <a:gd name="T17" fmla="*/ 110 w 110"/>
                <a:gd name="T18" fmla="*/ 10 h 10"/>
              </a:gdLst>
              <a:ahLst/>
              <a:cxnLst>
                <a:cxn ang="T10">
                  <a:pos x="T0" y="T1"/>
                </a:cxn>
                <a:cxn ang="T11">
                  <a:pos x="T2" y="T3"/>
                </a:cxn>
                <a:cxn ang="T12">
                  <a:pos x="T4" y="T5"/>
                </a:cxn>
                <a:cxn ang="T13">
                  <a:pos x="T6" y="T7"/>
                </a:cxn>
                <a:cxn ang="T14">
                  <a:pos x="T8" y="T9"/>
                </a:cxn>
              </a:cxnLst>
              <a:rect l="T15" t="T16" r="T17" b="T18"/>
              <a:pathLst>
                <a:path w="110" h="10">
                  <a:moveTo>
                    <a:pt x="0" y="10"/>
                  </a:moveTo>
                  <a:lnTo>
                    <a:pt x="110" y="10"/>
                  </a:lnTo>
                  <a:lnTo>
                    <a:pt x="105" y="0"/>
                  </a:lnTo>
                  <a:lnTo>
                    <a:pt x="4" y="0"/>
                  </a:lnTo>
                  <a:lnTo>
                    <a:pt x="0" y="10"/>
                  </a:lnTo>
                  <a:close/>
                </a:path>
              </a:pathLst>
            </a:custGeom>
            <a:solidFill>
              <a:srgbClr val="999966"/>
            </a:solidFill>
            <a:ln w="0">
              <a:solidFill>
                <a:srgbClr val="000000"/>
              </a:solidFill>
              <a:round/>
              <a:headEnd/>
              <a:tailEnd/>
            </a:ln>
          </p:spPr>
          <p:txBody>
            <a:bodyPr/>
            <a:lstStyle/>
            <a:p>
              <a:endParaRPr lang="zh-CN" altLang="en-US"/>
            </a:p>
          </p:txBody>
        </p:sp>
        <p:sp>
          <p:nvSpPr>
            <p:cNvPr id="51441" name="Freeform 190"/>
            <p:cNvSpPr>
              <a:spLocks/>
            </p:cNvSpPr>
            <p:nvPr/>
          </p:nvSpPr>
          <p:spPr bwMode="auto">
            <a:xfrm>
              <a:off x="388" y="1396"/>
              <a:ext cx="163" cy="13"/>
            </a:xfrm>
            <a:custGeom>
              <a:avLst/>
              <a:gdLst>
                <a:gd name="T0" fmla="*/ 0 w 110"/>
                <a:gd name="T1" fmla="*/ 38 h 10"/>
                <a:gd name="T2" fmla="*/ 788 w 110"/>
                <a:gd name="T3" fmla="*/ 38 h 10"/>
                <a:gd name="T4" fmla="*/ 751 w 110"/>
                <a:gd name="T5" fmla="*/ 0 h 10"/>
                <a:gd name="T6" fmla="*/ 28 w 110"/>
                <a:gd name="T7" fmla="*/ 0 h 10"/>
                <a:gd name="T8" fmla="*/ 0 w 110"/>
                <a:gd name="T9" fmla="*/ 38 h 10"/>
                <a:gd name="T10" fmla="*/ 0 w 110"/>
                <a:gd name="T11" fmla="*/ 38 h 10"/>
                <a:gd name="T12" fmla="*/ 0 60000 65536"/>
                <a:gd name="T13" fmla="*/ 0 60000 65536"/>
                <a:gd name="T14" fmla="*/ 0 60000 65536"/>
                <a:gd name="T15" fmla="*/ 0 60000 65536"/>
                <a:gd name="T16" fmla="*/ 0 60000 65536"/>
                <a:gd name="T17" fmla="*/ 0 60000 65536"/>
                <a:gd name="T18" fmla="*/ 0 w 110"/>
                <a:gd name="T19" fmla="*/ 0 h 10"/>
                <a:gd name="T20" fmla="*/ 110 w 110"/>
                <a:gd name="T21" fmla="*/ 10 h 10"/>
              </a:gdLst>
              <a:ahLst/>
              <a:cxnLst>
                <a:cxn ang="T12">
                  <a:pos x="T0" y="T1"/>
                </a:cxn>
                <a:cxn ang="T13">
                  <a:pos x="T2" y="T3"/>
                </a:cxn>
                <a:cxn ang="T14">
                  <a:pos x="T4" y="T5"/>
                </a:cxn>
                <a:cxn ang="T15">
                  <a:pos x="T6" y="T7"/>
                </a:cxn>
                <a:cxn ang="T16">
                  <a:pos x="T8" y="T9"/>
                </a:cxn>
                <a:cxn ang="T17">
                  <a:pos x="T10" y="T11"/>
                </a:cxn>
              </a:cxnLst>
              <a:rect l="T18" t="T19" r="T20" b="T21"/>
              <a:pathLst>
                <a:path w="110" h="10">
                  <a:moveTo>
                    <a:pt x="0" y="10"/>
                  </a:moveTo>
                  <a:lnTo>
                    <a:pt x="110" y="10"/>
                  </a:lnTo>
                  <a:lnTo>
                    <a:pt x="105" y="0"/>
                  </a:lnTo>
                  <a:lnTo>
                    <a:pt x="4" y="0"/>
                  </a:lnTo>
                  <a:lnTo>
                    <a:pt x="0" y="10"/>
                  </a:lnTo>
                  <a:close/>
                </a:path>
              </a:pathLst>
            </a:custGeom>
            <a:noFill/>
            <a:ln w="3175">
              <a:solidFill>
                <a:srgbClr val="333333"/>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442" name="Line 191"/>
            <p:cNvSpPr>
              <a:spLocks noChangeShapeType="1"/>
            </p:cNvSpPr>
            <p:nvPr/>
          </p:nvSpPr>
          <p:spPr bwMode="auto">
            <a:xfrm>
              <a:off x="409" y="1295"/>
              <a:ext cx="86" cy="0"/>
            </a:xfrm>
            <a:prstGeom prst="line">
              <a:avLst/>
            </a:prstGeom>
            <a:noFill/>
            <a:ln w="0">
              <a:solidFill>
                <a:srgbClr val="66666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443" name="Line 192"/>
            <p:cNvSpPr>
              <a:spLocks noChangeShapeType="1"/>
            </p:cNvSpPr>
            <p:nvPr/>
          </p:nvSpPr>
          <p:spPr bwMode="auto">
            <a:xfrm>
              <a:off x="409" y="1295"/>
              <a:ext cx="86" cy="0"/>
            </a:xfrm>
            <a:prstGeom prst="line">
              <a:avLst/>
            </a:prstGeom>
            <a:noFill/>
            <a:ln w="3175">
              <a:solidFill>
                <a:srgbClr val="333333"/>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444" name="Line 193"/>
            <p:cNvSpPr>
              <a:spLocks noChangeShapeType="1"/>
            </p:cNvSpPr>
            <p:nvPr/>
          </p:nvSpPr>
          <p:spPr bwMode="auto">
            <a:xfrm>
              <a:off x="409" y="1313"/>
              <a:ext cx="86" cy="1"/>
            </a:xfrm>
            <a:prstGeom prst="line">
              <a:avLst/>
            </a:prstGeom>
            <a:noFill/>
            <a:ln w="0">
              <a:solidFill>
                <a:srgbClr val="66666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445" name="Line 194"/>
            <p:cNvSpPr>
              <a:spLocks noChangeShapeType="1"/>
            </p:cNvSpPr>
            <p:nvPr/>
          </p:nvSpPr>
          <p:spPr bwMode="auto">
            <a:xfrm>
              <a:off x="409" y="1313"/>
              <a:ext cx="86" cy="1"/>
            </a:xfrm>
            <a:prstGeom prst="line">
              <a:avLst/>
            </a:prstGeom>
            <a:noFill/>
            <a:ln w="3175">
              <a:solidFill>
                <a:srgbClr val="333333"/>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446" name="Line 195"/>
            <p:cNvSpPr>
              <a:spLocks noChangeShapeType="1"/>
            </p:cNvSpPr>
            <p:nvPr/>
          </p:nvSpPr>
          <p:spPr bwMode="auto">
            <a:xfrm>
              <a:off x="409" y="1332"/>
              <a:ext cx="86" cy="1"/>
            </a:xfrm>
            <a:prstGeom prst="line">
              <a:avLst/>
            </a:prstGeom>
            <a:noFill/>
            <a:ln w="0">
              <a:solidFill>
                <a:srgbClr val="66666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447" name="Line 196"/>
            <p:cNvSpPr>
              <a:spLocks noChangeShapeType="1"/>
            </p:cNvSpPr>
            <p:nvPr/>
          </p:nvSpPr>
          <p:spPr bwMode="auto">
            <a:xfrm>
              <a:off x="409" y="1332"/>
              <a:ext cx="86" cy="1"/>
            </a:xfrm>
            <a:prstGeom prst="line">
              <a:avLst/>
            </a:prstGeom>
            <a:noFill/>
            <a:ln w="3175">
              <a:solidFill>
                <a:srgbClr val="333333"/>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448" name="Rectangle 197"/>
            <p:cNvSpPr>
              <a:spLocks noChangeArrowheads="1"/>
            </p:cNvSpPr>
            <p:nvPr/>
          </p:nvSpPr>
          <p:spPr bwMode="auto">
            <a:xfrm>
              <a:off x="409" y="1142"/>
              <a:ext cx="120" cy="20"/>
            </a:xfrm>
            <a:prstGeom prst="rect">
              <a:avLst/>
            </a:prstGeom>
            <a:solidFill>
              <a:srgbClr val="999966"/>
            </a:solidFill>
            <a:ln w="0">
              <a:solidFill>
                <a:srgbClr val="000000"/>
              </a:solidFill>
              <a:miter lim="800000"/>
              <a:headEnd/>
              <a:tailEnd/>
            </a:ln>
          </p:spPr>
          <p:txBody>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endParaRPr lang="zh-CN" altLang="en-US"/>
            </a:p>
          </p:txBody>
        </p:sp>
        <p:sp>
          <p:nvSpPr>
            <p:cNvPr id="51449" name="Freeform 198"/>
            <p:cNvSpPr>
              <a:spLocks/>
            </p:cNvSpPr>
            <p:nvPr/>
          </p:nvSpPr>
          <p:spPr bwMode="auto">
            <a:xfrm>
              <a:off x="409" y="1142"/>
              <a:ext cx="120" cy="20"/>
            </a:xfrm>
            <a:custGeom>
              <a:avLst/>
              <a:gdLst>
                <a:gd name="T0" fmla="*/ 579 w 81"/>
                <a:gd name="T1" fmla="*/ 84 h 14"/>
                <a:gd name="T2" fmla="*/ 0 w 81"/>
                <a:gd name="T3" fmla="*/ 84 h 14"/>
                <a:gd name="T4" fmla="*/ 0 w 81"/>
                <a:gd name="T5" fmla="*/ 0 h 14"/>
                <a:gd name="T6" fmla="*/ 579 w 81"/>
                <a:gd name="T7" fmla="*/ 0 h 14"/>
                <a:gd name="T8" fmla="*/ 579 w 81"/>
                <a:gd name="T9" fmla="*/ 84 h 14"/>
                <a:gd name="T10" fmla="*/ 579 w 81"/>
                <a:gd name="T11" fmla="*/ 84 h 14"/>
                <a:gd name="T12" fmla="*/ 0 60000 65536"/>
                <a:gd name="T13" fmla="*/ 0 60000 65536"/>
                <a:gd name="T14" fmla="*/ 0 60000 65536"/>
                <a:gd name="T15" fmla="*/ 0 60000 65536"/>
                <a:gd name="T16" fmla="*/ 0 60000 65536"/>
                <a:gd name="T17" fmla="*/ 0 60000 65536"/>
                <a:gd name="T18" fmla="*/ 0 w 81"/>
                <a:gd name="T19" fmla="*/ 0 h 14"/>
                <a:gd name="T20" fmla="*/ 81 w 81"/>
                <a:gd name="T21" fmla="*/ 14 h 14"/>
              </a:gdLst>
              <a:ahLst/>
              <a:cxnLst>
                <a:cxn ang="T12">
                  <a:pos x="T0" y="T1"/>
                </a:cxn>
                <a:cxn ang="T13">
                  <a:pos x="T2" y="T3"/>
                </a:cxn>
                <a:cxn ang="T14">
                  <a:pos x="T4" y="T5"/>
                </a:cxn>
                <a:cxn ang="T15">
                  <a:pos x="T6" y="T7"/>
                </a:cxn>
                <a:cxn ang="T16">
                  <a:pos x="T8" y="T9"/>
                </a:cxn>
                <a:cxn ang="T17">
                  <a:pos x="T10" y="T11"/>
                </a:cxn>
              </a:cxnLst>
              <a:rect l="T18" t="T19" r="T20" b="T21"/>
              <a:pathLst>
                <a:path w="81" h="14">
                  <a:moveTo>
                    <a:pt x="81" y="14"/>
                  </a:moveTo>
                  <a:lnTo>
                    <a:pt x="0" y="14"/>
                  </a:lnTo>
                  <a:lnTo>
                    <a:pt x="0" y="0"/>
                  </a:lnTo>
                  <a:lnTo>
                    <a:pt x="81" y="0"/>
                  </a:lnTo>
                  <a:lnTo>
                    <a:pt x="81" y="14"/>
                  </a:lnTo>
                  <a:close/>
                </a:path>
              </a:pathLst>
            </a:custGeom>
            <a:noFill/>
            <a:ln w="3175">
              <a:solidFill>
                <a:srgbClr val="333333"/>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450" name="Rectangle 199"/>
            <p:cNvSpPr>
              <a:spLocks noChangeArrowheads="1"/>
            </p:cNvSpPr>
            <p:nvPr/>
          </p:nvSpPr>
          <p:spPr bwMode="auto">
            <a:xfrm>
              <a:off x="510" y="1292"/>
              <a:ext cx="19" cy="44"/>
            </a:xfrm>
            <a:prstGeom prst="rect">
              <a:avLst/>
            </a:prstGeom>
            <a:solidFill>
              <a:srgbClr val="999966"/>
            </a:solidFill>
            <a:ln w="0">
              <a:solidFill>
                <a:srgbClr val="000000"/>
              </a:solidFill>
              <a:miter lim="800000"/>
              <a:headEnd/>
              <a:tailEnd/>
            </a:ln>
          </p:spPr>
          <p:txBody>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endParaRPr lang="zh-CN" altLang="en-US"/>
            </a:p>
          </p:txBody>
        </p:sp>
        <p:sp>
          <p:nvSpPr>
            <p:cNvPr id="51451" name="Freeform 200"/>
            <p:cNvSpPr>
              <a:spLocks/>
            </p:cNvSpPr>
            <p:nvPr/>
          </p:nvSpPr>
          <p:spPr bwMode="auto">
            <a:xfrm>
              <a:off x="510" y="1292"/>
              <a:ext cx="19" cy="44"/>
            </a:xfrm>
            <a:custGeom>
              <a:avLst/>
              <a:gdLst>
                <a:gd name="T0" fmla="*/ 88 w 13"/>
                <a:gd name="T1" fmla="*/ 140 h 33"/>
                <a:gd name="T2" fmla="*/ 0 w 13"/>
                <a:gd name="T3" fmla="*/ 140 h 33"/>
                <a:gd name="T4" fmla="*/ 0 w 13"/>
                <a:gd name="T5" fmla="*/ 0 h 33"/>
                <a:gd name="T6" fmla="*/ 88 w 13"/>
                <a:gd name="T7" fmla="*/ 0 h 33"/>
                <a:gd name="T8" fmla="*/ 88 w 13"/>
                <a:gd name="T9" fmla="*/ 140 h 33"/>
                <a:gd name="T10" fmla="*/ 88 w 13"/>
                <a:gd name="T11" fmla="*/ 140 h 33"/>
                <a:gd name="T12" fmla="*/ 0 60000 65536"/>
                <a:gd name="T13" fmla="*/ 0 60000 65536"/>
                <a:gd name="T14" fmla="*/ 0 60000 65536"/>
                <a:gd name="T15" fmla="*/ 0 60000 65536"/>
                <a:gd name="T16" fmla="*/ 0 60000 65536"/>
                <a:gd name="T17" fmla="*/ 0 60000 65536"/>
                <a:gd name="T18" fmla="*/ 0 w 13"/>
                <a:gd name="T19" fmla="*/ 0 h 33"/>
                <a:gd name="T20" fmla="*/ 13 w 13"/>
                <a:gd name="T21" fmla="*/ 33 h 33"/>
              </a:gdLst>
              <a:ahLst/>
              <a:cxnLst>
                <a:cxn ang="T12">
                  <a:pos x="T0" y="T1"/>
                </a:cxn>
                <a:cxn ang="T13">
                  <a:pos x="T2" y="T3"/>
                </a:cxn>
                <a:cxn ang="T14">
                  <a:pos x="T4" y="T5"/>
                </a:cxn>
                <a:cxn ang="T15">
                  <a:pos x="T6" y="T7"/>
                </a:cxn>
                <a:cxn ang="T16">
                  <a:pos x="T8" y="T9"/>
                </a:cxn>
                <a:cxn ang="T17">
                  <a:pos x="T10" y="T11"/>
                </a:cxn>
              </a:cxnLst>
              <a:rect l="T18" t="T19" r="T20" b="T21"/>
              <a:pathLst>
                <a:path w="13" h="33">
                  <a:moveTo>
                    <a:pt x="13" y="33"/>
                  </a:moveTo>
                  <a:lnTo>
                    <a:pt x="0" y="33"/>
                  </a:lnTo>
                  <a:lnTo>
                    <a:pt x="0" y="0"/>
                  </a:lnTo>
                  <a:lnTo>
                    <a:pt x="13" y="0"/>
                  </a:lnTo>
                  <a:lnTo>
                    <a:pt x="13" y="33"/>
                  </a:lnTo>
                  <a:close/>
                </a:path>
              </a:pathLst>
            </a:custGeom>
            <a:noFill/>
            <a:ln w="3175">
              <a:solidFill>
                <a:srgbClr val="333333"/>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452" name="Rectangle 201"/>
            <p:cNvSpPr>
              <a:spLocks noChangeArrowheads="1"/>
            </p:cNvSpPr>
            <p:nvPr/>
          </p:nvSpPr>
          <p:spPr bwMode="auto">
            <a:xfrm>
              <a:off x="409" y="1171"/>
              <a:ext cx="120" cy="30"/>
            </a:xfrm>
            <a:prstGeom prst="rect">
              <a:avLst/>
            </a:prstGeom>
            <a:solidFill>
              <a:srgbClr val="999966"/>
            </a:solidFill>
            <a:ln w="0">
              <a:solidFill>
                <a:srgbClr val="000000"/>
              </a:solidFill>
              <a:miter lim="800000"/>
              <a:headEnd/>
              <a:tailEnd/>
            </a:ln>
          </p:spPr>
          <p:txBody>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endParaRPr lang="zh-CN" altLang="en-US"/>
            </a:p>
          </p:txBody>
        </p:sp>
        <p:sp>
          <p:nvSpPr>
            <p:cNvPr id="51453" name="Freeform 202"/>
            <p:cNvSpPr>
              <a:spLocks/>
            </p:cNvSpPr>
            <p:nvPr/>
          </p:nvSpPr>
          <p:spPr bwMode="auto">
            <a:xfrm>
              <a:off x="409" y="1171"/>
              <a:ext cx="120" cy="30"/>
            </a:xfrm>
            <a:custGeom>
              <a:avLst/>
              <a:gdLst>
                <a:gd name="T0" fmla="*/ 579 w 81"/>
                <a:gd name="T1" fmla="*/ 104 h 22"/>
                <a:gd name="T2" fmla="*/ 0 w 81"/>
                <a:gd name="T3" fmla="*/ 104 h 22"/>
                <a:gd name="T4" fmla="*/ 0 w 81"/>
                <a:gd name="T5" fmla="*/ 0 h 22"/>
                <a:gd name="T6" fmla="*/ 579 w 81"/>
                <a:gd name="T7" fmla="*/ 0 h 22"/>
                <a:gd name="T8" fmla="*/ 579 w 81"/>
                <a:gd name="T9" fmla="*/ 104 h 22"/>
                <a:gd name="T10" fmla="*/ 579 w 81"/>
                <a:gd name="T11" fmla="*/ 104 h 22"/>
                <a:gd name="T12" fmla="*/ 0 60000 65536"/>
                <a:gd name="T13" fmla="*/ 0 60000 65536"/>
                <a:gd name="T14" fmla="*/ 0 60000 65536"/>
                <a:gd name="T15" fmla="*/ 0 60000 65536"/>
                <a:gd name="T16" fmla="*/ 0 60000 65536"/>
                <a:gd name="T17" fmla="*/ 0 60000 65536"/>
                <a:gd name="T18" fmla="*/ 0 w 81"/>
                <a:gd name="T19" fmla="*/ 0 h 22"/>
                <a:gd name="T20" fmla="*/ 81 w 81"/>
                <a:gd name="T21" fmla="*/ 22 h 22"/>
              </a:gdLst>
              <a:ahLst/>
              <a:cxnLst>
                <a:cxn ang="T12">
                  <a:pos x="T0" y="T1"/>
                </a:cxn>
                <a:cxn ang="T13">
                  <a:pos x="T2" y="T3"/>
                </a:cxn>
                <a:cxn ang="T14">
                  <a:pos x="T4" y="T5"/>
                </a:cxn>
                <a:cxn ang="T15">
                  <a:pos x="T6" y="T7"/>
                </a:cxn>
                <a:cxn ang="T16">
                  <a:pos x="T8" y="T9"/>
                </a:cxn>
                <a:cxn ang="T17">
                  <a:pos x="T10" y="T11"/>
                </a:cxn>
              </a:cxnLst>
              <a:rect l="T18" t="T19" r="T20" b="T21"/>
              <a:pathLst>
                <a:path w="81" h="22">
                  <a:moveTo>
                    <a:pt x="81" y="22"/>
                  </a:moveTo>
                  <a:lnTo>
                    <a:pt x="0" y="22"/>
                  </a:lnTo>
                  <a:lnTo>
                    <a:pt x="0" y="0"/>
                  </a:lnTo>
                  <a:lnTo>
                    <a:pt x="81" y="0"/>
                  </a:lnTo>
                  <a:lnTo>
                    <a:pt x="81" y="22"/>
                  </a:lnTo>
                  <a:close/>
                </a:path>
              </a:pathLst>
            </a:custGeom>
            <a:noFill/>
            <a:ln w="3175">
              <a:solidFill>
                <a:srgbClr val="333333"/>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454" name="Freeform 203"/>
            <p:cNvSpPr>
              <a:spLocks/>
            </p:cNvSpPr>
            <p:nvPr/>
          </p:nvSpPr>
          <p:spPr bwMode="auto">
            <a:xfrm>
              <a:off x="394" y="1074"/>
              <a:ext cx="205" cy="55"/>
            </a:xfrm>
            <a:custGeom>
              <a:avLst/>
              <a:gdLst>
                <a:gd name="T0" fmla="*/ 303 w 138"/>
                <a:gd name="T1" fmla="*/ 0 h 41"/>
                <a:gd name="T2" fmla="*/ 1000 w 138"/>
                <a:gd name="T3" fmla="*/ 0 h 41"/>
                <a:gd name="T4" fmla="*/ 731 w 138"/>
                <a:gd name="T5" fmla="*/ 178 h 41"/>
                <a:gd name="T6" fmla="*/ 0 w 138"/>
                <a:gd name="T7" fmla="*/ 178 h 41"/>
                <a:gd name="T8" fmla="*/ 303 w 138"/>
                <a:gd name="T9" fmla="*/ 0 h 41"/>
                <a:gd name="T10" fmla="*/ 0 60000 65536"/>
                <a:gd name="T11" fmla="*/ 0 60000 65536"/>
                <a:gd name="T12" fmla="*/ 0 60000 65536"/>
                <a:gd name="T13" fmla="*/ 0 60000 65536"/>
                <a:gd name="T14" fmla="*/ 0 60000 65536"/>
                <a:gd name="T15" fmla="*/ 0 w 138"/>
                <a:gd name="T16" fmla="*/ 0 h 41"/>
                <a:gd name="T17" fmla="*/ 138 w 138"/>
                <a:gd name="T18" fmla="*/ 41 h 41"/>
              </a:gdLst>
              <a:ahLst/>
              <a:cxnLst>
                <a:cxn ang="T10">
                  <a:pos x="T0" y="T1"/>
                </a:cxn>
                <a:cxn ang="T11">
                  <a:pos x="T2" y="T3"/>
                </a:cxn>
                <a:cxn ang="T12">
                  <a:pos x="T4" y="T5"/>
                </a:cxn>
                <a:cxn ang="T13">
                  <a:pos x="T6" y="T7"/>
                </a:cxn>
                <a:cxn ang="T14">
                  <a:pos x="T8" y="T9"/>
                </a:cxn>
              </a:cxnLst>
              <a:rect l="T15" t="T16" r="T17" b="T18"/>
              <a:pathLst>
                <a:path w="138" h="41">
                  <a:moveTo>
                    <a:pt x="42" y="0"/>
                  </a:moveTo>
                  <a:lnTo>
                    <a:pt x="138" y="0"/>
                  </a:lnTo>
                  <a:lnTo>
                    <a:pt x="101" y="41"/>
                  </a:lnTo>
                  <a:lnTo>
                    <a:pt x="0" y="41"/>
                  </a:lnTo>
                  <a:lnTo>
                    <a:pt x="42" y="0"/>
                  </a:lnTo>
                  <a:close/>
                </a:path>
              </a:pathLst>
            </a:custGeom>
            <a:solidFill>
              <a:srgbClr val="999966"/>
            </a:solidFill>
            <a:ln w="0">
              <a:solidFill>
                <a:srgbClr val="000000"/>
              </a:solidFill>
              <a:round/>
              <a:headEnd/>
              <a:tailEnd/>
            </a:ln>
          </p:spPr>
          <p:txBody>
            <a:bodyPr/>
            <a:lstStyle/>
            <a:p>
              <a:endParaRPr lang="zh-CN" altLang="en-US"/>
            </a:p>
          </p:txBody>
        </p:sp>
        <p:sp>
          <p:nvSpPr>
            <p:cNvPr id="51455" name="Freeform 204"/>
            <p:cNvSpPr>
              <a:spLocks/>
            </p:cNvSpPr>
            <p:nvPr/>
          </p:nvSpPr>
          <p:spPr bwMode="auto">
            <a:xfrm>
              <a:off x="394" y="1074"/>
              <a:ext cx="205" cy="55"/>
            </a:xfrm>
            <a:custGeom>
              <a:avLst/>
              <a:gdLst>
                <a:gd name="T0" fmla="*/ 303 w 138"/>
                <a:gd name="T1" fmla="*/ 0 h 41"/>
                <a:gd name="T2" fmla="*/ 1000 w 138"/>
                <a:gd name="T3" fmla="*/ 0 h 41"/>
                <a:gd name="T4" fmla="*/ 731 w 138"/>
                <a:gd name="T5" fmla="*/ 178 h 41"/>
                <a:gd name="T6" fmla="*/ 0 w 138"/>
                <a:gd name="T7" fmla="*/ 178 h 41"/>
                <a:gd name="T8" fmla="*/ 303 w 138"/>
                <a:gd name="T9" fmla="*/ 0 h 41"/>
                <a:gd name="T10" fmla="*/ 303 w 138"/>
                <a:gd name="T11" fmla="*/ 0 h 41"/>
                <a:gd name="T12" fmla="*/ 0 60000 65536"/>
                <a:gd name="T13" fmla="*/ 0 60000 65536"/>
                <a:gd name="T14" fmla="*/ 0 60000 65536"/>
                <a:gd name="T15" fmla="*/ 0 60000 65536"/>
                <a:gd name="T16" fmla="*/ 0 60000 65536"/>
                <a:gd name="T17" fmla="*/ 0 60000 65536"/>
                <a:gd name="T18" fmla="*/ 0 w 138"/>
                <a:gd name="T19" fmla="*/ 0 h 41"/>
                <a:gd name="T20" fmla="*/ 138 w 138"/>
                <a:gd name="T21" fmla="*/ 41 h 41"/>
              </a:gdLst>
              <a:ahLst/>
              <a:cxnLst>
                <a:cxn ang="T12">
                  <a:pos x="T0" y="T1"/>
                </a:cxn>
                <a:cxn ang="T13">
                  <a:pos x="T2" y="T3"/>
                </a:cxn>
                <a:cxn ang="T14">
                  <a:pos x="T4" y="T5"/>
                </a:cxn>
                <a:cxn ang="T15">
                  <a:pos x="T6" y="T7"/>
                </a:cxn>
                <a:cxn ang="T16">
                  <a:pos x="T8" y="T9"/>
                </a:cxn>
                <a:cxn ang="T17">
                  <a:pos x="T10" y="T11"/>
                </a:cxn>
              </a:cxnLst>
              <a:rect l="T18" t="T19" r="T20" b="T21"/>
              <a:pathLst>
                <a:path w="138" h="41">
                  <a:moveTo>
                    <a:pt x="42" y="0"/>
                  </a:moveTo>
                  <a:lnTo>
                    <a:pt x="138" y="0"/>
                  </a:lnTo>
                  <a:lnTo>
                    <a:pt x="101" y="41"/>
                  </a:lnTo>
                  <a:lnTo>
                    <a:pt x="0" y="41"/>
                  </a:lnTo>
                  <a:lnTo>
                    <a:pt x="42" y="0"/>
                  </a:lnTo>
                  <a:close/>
                </a:path>
              </a:pathLst>
            </a:custGeom>
            <a:noFill/>
            <a:ln w="3175">
              <a:solidFill>
                <a:srgbClr val="333333"/>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456" name="Rectangle 205"/>
            <p:cNvSpPr>
              <a:spLocks noChangeArrowheads="1"/>
            </p:cNvSpPr>
            <p:nvPr/>
          </p:nvSpPr>
          <p:spPr bwMode="auto">
            <a:xfrm>
              <a:off x="707" y="1067"/>
              <a:ext cx="149" cy="266"/>
            </a:xfrm>
            <a:prstGeom prst="rect">
              <a:avLst/>
            </a:prstGeom>
            <a:solidFill>
              <a:srgbClr val="CCCC99"/>
            </a:solidFill>
            <a:ln w="0">
              <a:solidFill>
                <a:srgbClr val="000000"/>
              </a:solidFill>
              <a:miter lim="800000"/>
              <a:headEnd/>
              <a:tailEnd/>
            </a:ln>
          </p:spPr>
          <p:txBody>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endParaRPr lang="zh-CN" altLang="en-US"/>
            </a:p>
          </p:txBody>
        </p:sp>
        <p:sp>
          <p:nvSpPr>
            <p:cNvPr id="51457" name="Freeform 206"/>
            <p:cNvSpPr>
              <a:spLocks/>
            </p:cNvSpPr>
            <p:nvPr/>
          </p:nvSpPr>
          <p:spPr bwMode="auto">
            <a:xfrm>
              <a:off x="707" y="1067"/>
              <a:ext cx="149" cy="266"/>
            </a:xfrm>
            <a:custGeom>
              <a:avLst/>
              <a:gdLst>
                <a:gd name="T0" fmla="*/ 0 w 101"/>
                <a:gd name="T1" fmla="*/ 0 h 198"/>
                <a:gd name="T2" fmla="*/ 707 w 101"/>
                <a:gd name="T3" fmla="*/ 0 h 198"/>
                <a:gd name="T4" fmla="*/ 707 w 101"/>
                <a:gd name="T5" fmla="*/ 867 h 198"/>
                <a:gd name="T6" fmla="*/ 0 w 101"/>
                <a:gd name="T7" fmla="*/ 867 h 198"/>
                <a:gd name="T8" fmla="*/ 0 w 101"/>
                <a:gd name="T9" fmla="*/ 0 h 198"/>
                <a:gd name="T10" fmla="*/ 0 w 101"/>
                <a:gd name="T11" fmla="*/ 0 h 198"/>
                <a:gd name="T12" fmla="*/ 0 60000 65536"/>
                <a:gd name="T13" fmla="*/ 0 60000 65536"/>
                <a:gd name="T14" fmla="*/ 0 60000 65536"/>
                <a:gd name="T15" fmla="*/ 0 60000 65536"/>
                <a:gd name="T16" fmla="*/ 0 60000 65536"/>
                <a:gd name="T17" fmla="*/ 0 60000 65536"/>
                <a:gd name="T18" fmla="*/ 0 w 101"/>
                <a:gd name="T19" fmla="*/ 0 h 198"/>
                <a:gd name="T20" fmla="*/ 101 w 101"/>
                <a:gd name="T21" fmla="*/ 198 h 198"/>
              </a:gdLst>
              <a:ahLst/>
              <a:cxnLst>
                <a:cxn ang="T12">
                  <a:pos x="T0" y="T1"/>
                </a:cxn>
                <a:cxn ang="T13">
                  <a:pos x="T2" y="T3"/>
                </a:cxn>
                <a:cxn ang="T14">
                  <a:pos x="T4" y="T5"/>
                </a:cxn>
                <a:cxn ang="T15">
                  <a:pos x="T6" y="T7"/>
                </a:cxn>
                <a:cxn ang="T16">
                  <a:pos x="T8" y="T9"/>
                </a:cxn>
                <a:cxn ang="T17">
                  <a:pos x="T10" y="T11"/>
                </a:cxn>
              </a:cxnLst>
              <a:rect l="T18" t="T19" r="T20" b="T21"/>
              <a:pathLst>
                <a:path w="101" h="198">
                  <a:moveTo>
                    <a:pt x="0" y="0"/>
                  </a:moveTo>
                  <a:lnTo>
                    <a:pt x="101" y="0"/>
                  </a:lnTo>
                  <a:lnTo>
                    <a:pt x="101" y="198"/>
                  </a:lnTo>
                  <a:lnTo>
                    <a:pt x="0" y="198"/>
                  </a:lnTo>
                  <a:lnTo>
                    <a:pt x="0" y="0"/>
                  </a:lnTo>
                  <a:close/>
                </a:path>
              </a:pathLst>
            </a:custGeom>
            <a:noFill/>
            <a:ln w="3175">
              <a:solidFill>
                <a:srgbClr val="333333"/>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458" name="Freeform 207"/>
            <p:cNvSpPr>
              <a:spLocks/>
            </p:cNvSpPr>
            <p:nvPr/>
          </p:nvSpPr>
          <p:spPr bwMode="auto">
            <a:xfrm>
              <a:off x="856" y="1011"/>
              <a:ext cx="55" cy="322"/>
            </a:xfrm>
            <a:custGeom>
              <a:avLst/>
              <a:gdLst>
                <a:gd name="T0" fmla="*/ 269 w 37"/>
                <a:gd name="T1" fmla="*/ 0 h 240"/>
                <a:gd name="T2" fmla="*/ 0 w 37"/>
                <a:gd name="T3" fmla="*/ 182 h 240"/>
                <a:gd name="T4" fmla="*/ 0 w 37"/>
                <a:gd name="T5" fmla="*/ 1044 h 240"/>
                <a:gd name="T6" fmla="*/ 269 w 37"/>
                <a:gd name="T7" fmla="*/ 808 h 240"/>
                <a:gd name="T8" fmla="*/ 269 w 37"/>
                <a:gd name="T9" fmla="*/ 0 h 240"/>
                <a:gd name="T10" fmla="*/ 0 60000 65536"/>
                <a:gd name="T11" fmla="*/ 0 60000 65536"/>
                <a:gd name="T12" fmla="*/ 0 60000 65536"/>
                <a:gd name="T13" fmla="*/ 0 60000 65536"/>
                <a:gd name="T14" fmla="*/ 0 60000 65536"/>
                <a:gd name="T15" fmla="*/ 0 w 37"/>
                <a:gd name="T16" fmla="*/ 0 h 240"/>
                <a:gd name="T17" fmla="*/ 37 w 37"/>
                <a:gd name="T18" fmla="*/ 240 h 240"/>
              </a:gdLst>
              <a:ahLst/>
              <a:cxnLst>
                <a:cxn ang="T10">
                  <a:pos x="T0" y="T1"/>
                </a:cxn>
                <a:cxn ang="T11">
                  <a:pos x="T2" y="T3"/>
                </a:cxn>
                <a:cxn ang="T12">
                  <a:pos x="T4" y="T5"/>
                </a:cxn>
                <a:cxn ang="T13">
                  <a:pos x="T6" y="T7"/>
                </a:cxn>
                <a:cxn ang="T14">
                  <a:pos x="T8" y="T9"/>
                </a:cxn>
              </a:cxnLst>
              <a:rect l="T15" t="T16" r="T17" b="T18"/>
              <a:pathLst>
                <a:path w="37" h="240">
                  <a:moveTo>
                    <a:pt x="37" y="0"/>
                  </a:moveTo>
                  <a:lnTo>
                    <a:pt x="0" y="42"/>
                  </a:lnTo>
                  <a:lnTo>
                    <a:pt x="0" y="240"/>
                  </a:lnTo>
                  <a:lnTo>
                    <a:pt x="37" y="186"/>
                  </a:lnTo>
                  <a:lnTo>
                    <a:pt x="37" y="0"/>
                  </a:lnTo>
                  <a:close/>
                </a:path>
              </a:pathLst>
            </a:custGeom>
            <a:solidFill>
              <a:srgbClr val="CCCC99"/>
            </a:solidFill>
            <a:ln w="0">
              <a:solidFill>
                <a:srgbClr val="000000"/>
              </a:solidFill>
              <a:round/>
              <a:headEnd/>
              <a:tailEnd/>
            </a:ln>
          </p:spPr>
          <p:txBody>
            <a:bodyPr/>
            <a:lstStyle/>
            <a:p>
              <a:endParaRPr lang="zh-CN" altLang="en-US"/>
            </a:p>
          </p:txBody>
        </p:sp>
        <p:sp>
          <p:nvSpPr>
            <p:cNvPr id="51459" name="Freeform 208"/>
            <p:cNvSpPr>
              <a:spLocks/>
            </p:cNvSpPr>
            <p:nvPr/>
          </p:nvSpPr>
          <p:spPr bwMode="auto">
            <a:xfrm>
              <a:off x="856" y="1011"/>
              <a:ext cx="55" cy="322"/>
            </a:xfrm>
            <a:custGeom>
              <a:avLst/>
              <a:gdLst>
                <a:gd name="T0" fmla="*/ 269 w 37"/>
                <a:gd name="T1" fmla="*/ 0 h 240"/>
                <a:gd name="T2" fmla="*/ 0 w 37"/>
                <a:gd name="T3" fmla="*/ 182 h 240"/>
                <a:gd name="T4" fmla="*/ 0 w 37"/>
                <a:gd name="T5" fmla="*/ 1044 h 240"/>
                <a:gd name="T6" fmla="*/ 269 w 37"/>
                <a:gd name="T7" fmla="*/ 808 h 240"/>
                <a:gd name="T8" fmla="*/ 269 w 37"/>
                <a:gd name="T9" fmla="*/ 0 h 240"/>
                <a:gd name="T10" fmla="*/ 269 w 37"/>
                <a:gd name="T11" fmla="*/ 0 h 240"/>
                <a:gd name="T12" fmla="*/ 0 60000 65536"/>
                <a:gd name="T13" fmla="*/ 0 60000 65536"/>
                <a:gd name="T14" fmla="*/ 0 60000 65536"/>
                <a:gd name="T15" fmla="*/ 0 60000 65536"/>
                <a:gd name="T16" fmla="*/ 0 60000 65536"/>
                <a:gd name="T17" fmla="*/ 0 60000 65536"/>
                <a:gd name="T18" fmla="*/ 0 w 37"/>
                <a:gd name="T19" fmla="*/ 0 h 240"/>
                <a:gd name="T20" fmla="*/ 37 w 37"/>
                <a:gd name="T21" fmla="*/ 240 h 240"/>
              </a:gdLst>
              <a:ahLst/>
              <a:cxnLst>
                <a:cxn ang="T12">
                  <a:pos x="T0" y="T1"/>
                </a:cxn>
                <a:cxn ang="T13">
                  <a:pos x="T2" y="T3"/>
                </a:cxn>
                <a:cxn ang="T14">
                  <a:pos x="T4" y="T5"/>
                </a:cxn>
                <a:cxn ang="T15">
                  <a:pos x="T6" y="T7"/>
                </a:cxn>
                <a:cxn ang="T16">
                  <a:pos x="T8" y="T9"/>
                </a:cxn>
                <a:cxn ang="T17">
                  <a:pos x="T10" y="T11"/>
                </a:cxn>
              </a:cxnLst>
              <a:rect l="T18" t="T19" r="T20" b="T21"/>
              <a:pathLst>
                <a:path w="37" h="240">
                  <a:moveTo>
                    <a:pt x="37" y="0"/>
                  </a:moveTo>
                  <a:lnTo>
                    <a:pt x="0" y="42"/>
                  </a:lnTo>
                  <a:lnTo>
                    <a:pt x="0" y="240"/>
                  </a:lnTo>
                  <a:lnTo>
                    <a:pt x="37" y="186"/>
                  </a:lnTo>
                  <a:lnTo>
                    <a:pt x="37" y="0"/>
                  </a:lnTo>
                  <a:close/>
                </a:path>
              </a:pathLst>
            </a:custGeom>
            <a:noFill/>
            <a:ln w="3175">
              <a:solidFill>
                <a:srgbClr val="333333"/>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460" name="Freeform 209"/>
            <p:cNvSpPr>
              <a:spLocks/>
            </p:cNvSpPr>
            <p:nvPr/>
          </p:nvSpPr>
          <p:spPr bwMode="auto">
            <a:xfrm>
              <a:off x="856" y="1261"/>
              <a:ext cx="63" cy="86"/>
            </a:xfrm>
            <a:custGeom>
              <a:avLst/>
              <a:gdLst>
                <a:gd name="T0" fmla="*/ 318 w 42"/>
                <a:gd name="T1" fmla="*/ 42 h 64"/>
                <a:gd name="T2" fmla="*/ 41 w 42"/>
                <a:gd name="T3" fmla="*/ 282 h 64"/>
                <a:gd name="T4" fmla="*/ 0 w 42"/>
                <a:gd name="T5" fmla="*/ 238 h 64"/>
                <a:gd name="T6" fmla="*/ 284 w 42"/>
                <a:gd name="T7" fmla="*/ 0 h 64"/>
                <a:gd name="T8" fmla="*/ 318 w 42"/>
                <a:gd name="T9" fmla="*/ 42 h 64"/>
                <a:gd name="T10" fmla="*/ 0 60000 65536"/>
                <a:gd name="T11" fmla="*/ 0 60000 65536"/>
                <a:gd name="T12" fmla="*/ 0 60000 65536"/>
                <a:gd name="T13" fmla="*/ 0 60000 65536"/>
                <a:gd name="T14" fmla="*/ 0 60000 65536"/>
                <a:gd name="T15" fmla="*/ 0 w 42"/>
                <a:gd name="T16" fmla="*/ 0 h 64"/>
                <a:gd name="T17" fmla="*/ 42 w 42"/>
                <a:gd name="T18" fmla="*/ 64 h 64"/>
              </a:gdLst>
              <a:ahLst/>
              <a:cxnLst>
                <a:cxn ang="T10">
                  <a:pos x="T0" y="T1"/>
                </a:cxn>
                <a:cxn ang="T11">
                  <a:pos x="T2" y="T3"/>
                </a:cxn>
                <a:cxn ang="T12">
                  <a:pos x="T4" y="T5"/>
                </a:cxn>
                <a:cxn ang="T13">
                  <a:pos x="T6" y="T7"/>
                </a:cxn>
                <a:cxn ang="T14">
                  <a:pos x="T8" y="T9"/>
                </a:cxn>
              </a:cxnLst>
              <a:rect l="T15" t="T16" r="T17" b="T18"/>
              <a:pathLst>
                <a:path w="42" h="64">
                  <a:moveTo>
                    <a:pt x="42" y="10"/>
                  </a:moveTo>
                  <a:lnTo>
                    <a:pt x="5" y="64"/>
                  </a:lnTo>
                  <a:lnTo>
                    <a:pt x="0" y="54"/>
                  </a:lnTo>
                  <a:lnTo>
                    <a:pt x="37" y="0"/>
                  </a:lnTo>
                  <a:lnTo>
                    <a:pt x="42" y="10"/>
                  </a:lnTo>
                  <a:close/>
                </a:path>
              </a:pathLst>
            </a:custGeom>
            <a:solidFill>
              <a:srgbClr val="999966"/>
            </a:solidFill>
            <a:ln w="0">
              <a:solidFill>
                <a:srgbClr val="000000"/>
              </a:solidFill>
              <a:round/>
              <a:headEnd/>
              <a:tailEnd/>
            </a:ln>
          </p:spPr>
          <p:txBody>
            <a:bodyPr/>
            <a:lstStyle/>
            <a:p>
              <a:endParaRPr lang="zh-CN" altLang="en-US"/>
            </a:p>
          </p:txBody>
        </p:sp>
        <p:sp>
          <p:nvSpPr>
            <p:cNvPr id="51461" name="Freeform 210"/>
            <p:cNvSpPr>
              <a:spLocks/>
            </p:cNvSpPr>
            <p:nvPr/>
          </p:nvSpPr>
          <p:spPr bwMode="auto">
            <a:xfrm>
              <a:off x="856" y="1261"/>
              <a:ext cx="63" cy="86"/>
            </a:xfrm>
            <a:custGeom>
              <a:avLst/>
              <a:gdLst>
                <a:gd name="T0" fmla="*/ 318 w 42"/>
                <a:gd name="T1" fmla="*/ 42 h 64"/>
                <a:gd name="T2" fmla="*/ 41 w 42"/>
                <a:gd name="T3" fmla="*/ 282 h 64"/>
                <a:gd name="T4" fmla="*/ 0 w 42"/>
                <a:gd name="T5" fmla="*/ 238 h 64"/>
                <a:gd name="T6" fmla="*/ 284 w 42"/>
                <a:gd name="T7" fmla="*/ 0 h 64"/>
                <a:gd name="T8" fmla="*/ 318 w 42"/>
                <a:gd name="T9" fmla="*/ 42 h 64"/>
                <a:gd name="T10" fmla="*/ 318 w 42"/>
                <a:gd name="T11" fmla="*/ 42 h 64"/>
                <a:gd name="T12" fmla="*/ 0 60000 65536"/>
                <a:gd name="T13" fmla="*/ 0 60000 65536"/>
                <a:gd name="T14" fmla="*/ 0 60000 65536"/>
                <a:gd name="T15" fmla="*/ 0 60000 65536"/>
                <a:gd name="T16" fmla="*/ 0 60000 65536"/>
                <a:gd name="T17" fmla="*/ 0 60000 65536"/>
                <a:gd name="T18" fmla="*/ 0 w 42"/>
                <a:gd name="T19" fmla="*/ 0 h 64"/>
                <a:gd name="T20" fmla="*/ 42 w 42"/>
                <a:gd name="T21" fmla="*/ 64 h 64"/>
              </a:gdLst>
              <a:ahLst/>
              <a:cxnLst>
                <a:cxn ang="T12">
                  <a:pos x="T0" y="T1"/>
                </a:cxn>
                <a:cxn ang="T13">
                  <a:pos x="T2" y="T3"/>
                </a:cxn>
                <a:cxn ang="T14">
                  <a:pos x="T4" y="T5"/>
                </a:cxn>
                <a:cxn ang="T15">
                  <a:pos x="T6" y="T7"/>
                </a:cxn>
                <a:cxn ang="T16">
                  <a:pos x="T8" y="T9"/>
                </a:cxn>
                <a:cxn ang="T17">
                  <a:pos x="T10" y="T11"/>
                </a:cxn>
              </a:cxnLst>
              <a:rect l="T18" t="T19" r="T20" b="T21"/>
              <a:pathLst>
                <a:path w="42" h="64">
                  <a:moveTo>
                    <a:pt x="42" y="10"/>
                  </a:moveTo>
                  <a:lnTo>
                    <a:pt x="5" y="64"/>
                  </a:lnTo>
                  <a:lnTo>
                    <a:pt x="0" y="54"/>
                  </a:lnTo>
                  <a:lnTo>
                    <a:pt x="37" y="0"/>
                  </a:lnTo>
                  <a:lnTo>
                    <a:pt x="42" y="10"/>
                  </a:lnTo>
                  <a:close/>
                </a:path>
              </a:pathLst>
            </a:custGeom>
            <a:noFill/>
            <a:ln w="3175">
              <a:solidFill>
                <a:srgbClr val="333333"/>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462" name="Freeform 211"/>
            <p:cNvSpPr>
              <a:spLocks/>
            </p:cNvSpPr>
            <p:nvPr/>
          </p:nvSpPr>
          <p:spPr bwMode="auto">
            <a:xfrm>
              <a:off x="700" y="1333"/>
              <a:ext cx="164" cy="14"/>
            </a:xfrm>
            <a:custGeom>
              <a:avLst/>
              <a:gdLst>
                <a:gd name="T0" fmla="*/ 0 w 110"/>
                <a:gd name="T1" fmla="*/ 55 h 10"/>
                <a:gd name="T2" fmla="*/ 811 w 110"/>
                <a:gd name="T3" fmla="*/ 55 h 10"/>
                <a:gd name="T4" fmla="*/ 775 w 110"/>
                <a:gd name="T5" fmla="*/ 0 h 10"/>
                <a:gd name="T6" fmla="*/ 28 w 110"/>
                <a:gd name="T7" fmla="*/ 0 h 10"/>
                <a:gd name="T8" fmla="*/ 0 w 110"/>
                <a:gd name="T9" fmla="*/ 55 h 10"/>
                <a:gd name="T10" fmla="*/ 0 60000 65536"/>
                <a:gd name="T11" fmla="*/ 0 60000 65536"/>
                <a:gd name="T12" fmla="*/ 0 60000 65536"/>
                <a:gd name="T13" fmla="*/ 0 60000 65536"/>
                <a:gd name="T14" fmla="*/ 0 60000 65536"/>
                <a:gd name="T15" fmla="*/ 0 w 110"/>
                <a:gd name="T16" fmla="*/ 0 h 10"/>
                <a:gd name="T17" fmla="*/ 110 w 110"/>
                <a:gd name="T18" fmla="*/ 10 h 10"/>
              </a:gdLst>
              <a:ahLst/>
              <a:cxnLst>
                <a:cxn ang="T10">
                  <a:pos x="T0" y="T1"/>
                </a:cxn>
                <a:cxn ang="T11">
                  <a:pos x="T2" y="T3"/>
                </a:cxn>
                <a:cxn ang="T12">
                  <a:pos x="T4" y="T5"/>
                </a:cxn>
                <a:cxn ang="T13">
                  <a:pos x="T6" y="T7"/>
                </a:cxn>
                <a:cxn ang="T14">
                  <a:pos x="T8" y="T9"/>
                </a:cxn>
              </a:cxnLst>
              <a:rect l="T15" t="T16" r="T17" b="T18"/>
              <a:pathLst>
                <a:path w="110" h="10">
                  <a:moveTo>
                    <a:pt x="0" y="10"/>
                  </a:moveTo>
                  <a:lnTo>
                    <a:pt x="110" y="10"/>
                  </a:lnTo>
                  <a:lnTo>
                    <a:pt x="105" y="0"/>
                  </a:lnTo>
                  <a:lnTo>
                    <a:pt x="4" y="0"/>
                  </a:lnTo>
                  <a:lnTo>
                    <a:pt x="0" y="10"/>
                  </a:lnTo>
                  <a:close/>
                </a:path>
              </a:pathLst>
            </a:custGeom>
            <a:solidFill>
              <a:srgbClr val="999966"/>
            </a:solidFill>
            <a:ln w="0">
              <a:solidFill>
                <a:srgbClr val="000000"/>
              </a:solidFill>
              <a:round/>
              <a:headEnd/>
              <a:tailEnd/>
            </a:ln>
          </p:spPr>
          <p:txBody>
            <a:bodyPr/>
            <a:lstStyle/>
            <a:p>
              <a:endParaRPr lang="zh-CN" altLang="en-US"/>
            </a:p>
          </p:txBody>
        </p:sp>
        <p:sp>
          <p:nvSpPr>
            <p:cNvPr id="51463" name="Freeform 212"/>
            <p:cNvSpPr>
              <a:spLocks/>
            </p:cNvSpPr>
            <p:nvPr/>
          </p:nvSpPr>
          <p:spPr bwMode="auto">
            <a:xfrm>
              <a:off x="700" y="1333"/>
              <a:ext cx="164" cy="14"/>
            </a:xfrm>
            <a:custGeom>
              <a:avLst/>
              <a:gdLst>
                <a:gd name="T0" fmla="*/ 0 w 110"/>
                <a:gd name="T1" fmla="*/ 55 h 10"/>
                <a:gd name="T2" fmla="*/ 811 w 110"/>
                <a:gd name="T3" fmla="*/ 55 h 10"/>
                <a:gd name="T4" fmla="*/ 775 w 110"/>
                <a:gd name="T5" fmla="*/ 0 h 10"/>
                <a:gd name="T6" fmla="*/ 28 w 110"/>
                <a:gd name="T7" fmla="*/ 0 h 10"/>
                <a:gd name="T8" fmla="*/ 0 w 110"/>
                <a:gd name="T9" fmla="*/ 55 h 10"/>
                <a:gd name="T10" fmla="*/ 0 w 110"/>
                <a:gd name="T11" fmla="*/ 55 h 10"/>
                <a:gd name="T12" fmla="*/ 0 60000 65536"/>
                <a:gd name="T13" fmla="*/ 0 60000 65536"/>
                <a:gd name="T14" fmla="*/ 0 60000 65536"/>
                <a:gd name="T15" fmla="*/ 0 60000 65536"/>
                <a:gd name="T16" fmla="*/ 0 60000 65536"/>
                <a:gd name="T17" fmla="*/ 0 60000 65536"/>
                <a:gd name="T18" fmla="*/ 0 w 110"/>
                <a:gd name="T19" fmla="*/ 0 h 10"/>
                <a:gd name="T20" fmla="*/ 110 w 110"/>
                <a:gd name="T21" fmla="*/ 10 h 10"/>
              </a:gdLst>
              <a:ahLst/>
              <a:cxnLst>
                <a:cxn ang="T12">
                  <a:pos x="T0" y="T1"/>
                </a:cxn>
                <a:cxn ang="T13">
                  <a:pos x="T2" y="T3"/>
                </a:cxn>
                <a:cxn ang="T14">
                  <a:pos x="T4" y="T5"/>
                </a:cxn>
                <a:cxn ang="T15">
                  <a:pos x="T6" y="T7"/>
                </a:cxn>
                <a:cxn ang="T16">
                  <a:pos x="T8" y="T9"/>
                </a:cxn>
                <a:cxn ang="T17">
                  <a:pos x="T10" y="T11"/>
                </a:cxn>
              </a:cxnLst>
              <a:rect l="T18" t="T19" r="T20" b="T21"/>
              <a:pathLst>
                <a:path w="110" h="10">
                  <a:moveTo>
                    <a:pt x="0" y="10"/>
                  </a:moveTo>
                  <a:lnTo>
                    <a:pt x="110" y="10"/>
                  </a:lnTo>
                  <a:lnTo>
                    <a:pt x="105" y="0"/>
                  </a:lnTo>
                  <a:lnTo>
                    <a:pt x="4" y="0"/>
                  </a:lnTo>
                  <a:lnTo>
                    <a:pt x="0" y="10"/>
                  </a:lnTo>
                  <a:close/>
                </a:path>
              </a:pathLst>
            </a:custGeom>
            <a:noFill/>
            <a:ln w="3175">
              <a:solidFill>
                <a:srgbClr val="333333"/>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464" name="Line 213"/>
            <p:cNvSpPr>
              <a:spLocks noChangeShapeType="1"/>
            </p:cNvSpPr>
            <p:nvPr/>
          </p:nvSpPr>
          <p:spPr bwMode="auto">
            <a:xfrm>
              <a:off x="721" y="1232"/>
              <a:ext cx="87" cy="1"/>
            </a:xfrm>
            <a:prstGeom prst="line">
              <a:avLst/>
            </a:prstGeom>
            <a:noFill/>
            <a:ln w="0">
              <a:solidFill>
                <a:srgbClr val="66666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465" name="Line 214"/>
            <p:cNvSpPr>
              <a:spLocks noChangeShapeType="1"/>
            </p:cNvSpPr>
            <p:nvPr/>
          </p:nvSpPr>
          <p:spPr bwMode="auto">
            <a:xfrm>
              <a:off x="721" y="1232"/>
              <a:ext cx="87" cy="1"/>
            </a:xfrm>
            <a:prstGeom prst="line">
              <a:avLst/>
            </a:prstGeom>
            <a:noFill/>
            <a:ln w="3175">
              <a:solidFill>
                <a:srgbClr val="333333"/>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466" name="Line 215"/>
            <p:cNvSpPr>
              <a:spLocks noChangeShapeType="1"/>
            </p:cNvSpPr>
            <p:nvPr/>
          </p:nvSpPr>
          <p:spPr bwMode="auto">
            <a:xfrm>
              <a:off x="721" y="1252"/>
              <a:ext cx="87" cy="1"/>
            </a:xfrm>
            <a:prstGeom prst="line">
              <a:avLst/>
            </a:prstGeom>
            <a:noFill/>
            <a:ln w="0">
              <a:solidFill>
                <a:srgbClr val="66666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467" name="Line 216"/>
            <p:cNvSpPr>
              <a:spLocks noChangeShapeType="1"/>
            </p:cNvSpPr>
            <p:nvPr/>
          </p:nvSpPr>
          <p:spPr bwMode="auto">
            <a:xfrm>
              <a:off x="721" y="1252"/>
              <a:ext cx="87" cy="1"/>
            </a:xfrm>
            <a:prstGeom prst="line">
              <a:avLst/>
            </a:prstGeom>
            <a:noFill/>
            <a:ln w="3175">
              <a:solidFill>
                <a:srgbClr val="333333"/>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468" name="Line 217"/>
            <p:cNvSpPr>
              <a:spLocks noChangeShapeType="1"/>
            </p:cNvSpPr>
            <p:nvPr/>
          </p:nvSpPr>
          <p:spPr bwMode="auto">
            <a:xfrm>
              <a:off x="721" y="1271"/>
              <a:ext cx="87" cy="0"/>
            </a:xfrm>
            <a:prstGeom prst="line">
              <a:avLst/>
            </a:prstGeom>
            <a:noFill/>
            <a:ln w="0">
              <a:solidFill>
                <a:srgbClr val="66666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469" name="Line 218"/>
            <p:cNvSpPr>
              <a:spLocks noChangeShapeType="1"/>
            </p:cNvSpPr>
            <p:nvPr/>
          </p:nvSpPr>
          <p:spPr bwMode="auto">
            <a:xfrm>
              <a:off x="721" y="1271"/>
              <a:ext cx="87" cy="0"/>
            </a:xfrm>
            <a:prstGeom prst="line">
              <a:avLst/>
            </a:prstGeom>
            <a:noFill/>
            <a:ln w="3175">
              <a:solidFill>
                <a:srgbClr val="333333"/>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470" name="Rectangle 219"/>
            <p:cNvSpPr>
              <a:spLocks noChangeArrowheads="1"/>
            </p:cNvSpPr>
            <p:nvPr/>
          </p:nvSpPr>
          <p:spPr bwMode="auto">
            <a:xfrm>
              <a:off x="721" y="1079"/>
              <a:ext cx="121" cy="21"/>
            </a:xfrm>
            <a:prstGeom prst="rect">
              <a:avLst/>
            </a:prstGeom>
            <a:solidFill>
              <a:srgbClr val="999966"/>
            </a:solidFill>
            <a:ln w="0">
              <a:solidFill>
                <a:srgbClr val="000000"/>
              </a:solidFill>
              <a:miter lim="800000"/>
              <a:headEnd/>
              <a:tailEnd/>
            </a:ln>
          </p:spPr>
          <p:txBody>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endParaRPr lang="zh-CN" altLang="en-US"/>
            </a:p>
          </p:txBody>
        </p:sp>
        <p:sp>
          <p:nvSpPr>
            <p:cNvPr id="51471" name="Freeform 220"/>
            <p:cNvSpPr>
              <a:spLocks/>
            </p:cNvSpPr>
            <p:nvPr/>
          </p:nvSpPr>
          <p:spPr bwMode="auto">
            <a:xfrm>
              <a:off x="721" y="1079"/>
              <a:ext cx="121" cy="21"/>
            </a:xfrm>
            <a:custGeom>
              <a:avLst/>
              <a:gdLst>
                <a:gd name="T0" fmla="*/ 602 w 81"/>
                <a:gd name="T1" fmla="*/ 80 h 15"/>
                <a:gd name="T2" fmla="*/ 0 w 81"/>
                <a:gd name="T3" fmla="*/ 80 h 15"/>
                <a:gd name="T4" fmla="*/ 0 w 81"/>
                <a:gd name="T5" fmla="*/ 0 h 15"/>
                <a:gd name="T6" fmla="*/ 602 w 81"/>
                <a:gd name="T7" fmla="*/ 0 h 15"/>
                <a:gd name="T8" fmla="*/ 602 w 81"/>
                <a:gd name="T9" fmla="*/ 80 h 15"/>
                <a:gd name="T10" fmla="*/ 602 w 81"/>
                <a:gd name="T11" fmla="*/ 80 h 15"/>
                <a:gd name="T12" fmla="*/ 0 60000 65536"/>
                <a:gd name="T13" fmla="*/ 0 60000 65536"/>
                <a:gd name="T14" fmla="*/ 0 60000 65536"/>
                <a:gd name="T15" fmla="*/ 0 60000 65536"/>
                <a:gd name="T16" fmla="*/ 0 60000 65536"/>
                <a:gd name="T17" fmla="*/ 0 60000 65536"/>
                <a:gd name="T18" fmla="*/ 0 w 81"/>
                <a:gd name="T19" fmla="*/ 0 h 15"/>
                <a:gd name="T20" fmla="*/ 81 w 81"/>
                <a:gd name="T21" fmla="*/ 15 h 15"/>
              </a:gdLst>
              <a:ahLst/>
              <a:cxnLst>
                <a:cxn ang="T12">
                  <a:pos x="T0" y="T1"/>
                </a:cxn>
                <a:cxn ang="T13">
                  <a:pos x="T2" y="T3"/>
                </a:cxn>
                <a:cxn ang="T14">
                  <a:pos x="T4" y="T5"/>
                </a:cxn>
                <a:cxn ang="T15">
                  <a:pos x="T6" y="T7"/>
                </a:cxn>
                <a:cxn ang="T16">
                  <a:pos x="T8" y="T9"/>
                </a:cxn>
                <a:cxn ang="T17">
                  <a:pos x="T10" y="T11"/>
                </a:cxn>
              </a:cxnLst>
              <a:rect l="T18" t="T19" r="T20" b="T21"/>
              <a:pathLst>
                <a:path w="81" h="15">
                  <a:moveTo>
                    <a:pt x="81" y="15"/>
                  </a:moveTo>
                  <a:lnTo>
                    <a:pt x="0" y="15"/>
                  </a:lnTo>
                  <a:lnTo>
                    <a:pt x="0" y="0"/>
                  </a:lnTo>
                  <a:lnTo>
                    <a:pt x="81" y="0"/>
                  </a:lnTo>
                  <a:lnTo>
                    <a:pt x="81" y="15"/>
                  </a:lnTo>
                  <a:close/>
                </a:path>
              </a:pathLst>
            </a:custGeom>
            <a:noFill/>
            <a:ln w="3175">
              <a:solidFill>
                <a:srgbClr val="333333"/>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472" name="Rectangle 221"/>
            <p:cNvSpPr>
              <a:spLocks noChangeArrowheads="1"/>
            </p:cNvSpPr>
            <p:nvPr/>
          </p:nvSpPr>
          <p:spPr bwMode="auto">
            <a:xfrm>
              <a:off x="822" y="1230"/>
              <a:ext cx="20" cy="44"/>
            </a:xfrm>
            <a:prstGeom prst="rect">
              <a:avLst/>
            </a:prstGeom>
            <a:solidFill>
              <a:srgbClr val="999966"/>
            </a:solidFill>
            <a:ln w="0">
              <a:solidFill>
                <a:srgbClr val="000000"/>
              </a:solidFill>
              <a:miter lim="800000"/>
              <a:headEnd/>
              <a:tailEnd/>
            </a:ln>
          </p:spPr>
          <p:txBody>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endParaRPr lang="zh-CN" altLang="en-US"/>
            </a:p>
          </p:txBody>
        </p:sp>
        <p:sp>
          <p:nvSpPr>
            <p:cNvPr id="51473" name="Freeform 222"/>
            <p:cNvSpPr>
              <a:spLocks/>
            </p:cNvSpPr>
            <p:nvPr/>
          </p:nvSpPr>
          <p:spPr bwMode="auto">
            <a:xfrm>
              <a:off x="822" y="1230"/>
              <a:ext cx="20" cy="44"/>
            </a:xfrm>
            <a:custGeom>
              <a:avLst/>
              <a:gdLst>
                <a:gd name="T0" fmla="*/ 114 w 13"/>
                <a:gd name="T1" fmla="*/ 140 h 33"/>
                <a:gd name="T2" fmla="*/ 0 w 13"/>
                <a:gd name="T3" fmla="*/ 140 h 33"/>
                <a:gd name="T4" fmla="*/ 0 w 13"/>
                <a:gd name="T5" fmla="*/ 0 h 33"/>
                <a:gd name="T6" fmla="*/ 114 w 13"/>
                <a:gd name="T7" fmla="*/ 0 h 33"/>
                <a:gd name="T8" fmla="*/ 114 w 13"/>
                <a:gd name="T9" fmla="*/ 140 h 33"/>
                <a:gd name="T10" fmla="*/ 114 w 13"/>
                <a:gd name="T11" fmla="*/ 140 h 33"/>
                <a:gd name="T12" fmla="*/ 0 60000 65536"/>
                <a:gd name="T13" fmla="*/ 0 60000 65536"/>
                <a:gd name="T14" fmla="*/ 0 60000 65536"/>
                <a:gd name="T15" fmla="*/ 0 60000 65536"/>
                <a:gd name="T16" fmla="*/ 0 60000 65536"/>
                <a:gd name="T17" fmla="*/ 0 60000 65536"/>
                <a:gd name="T18" fmla="*/ 0 w 13"/>
                <a:gd name="T19" fmla="*/ 0 h 33"/>
                <a:gd name="T20" fmla="*/ 13 w 13"/>
                <a:gd name="T21" fmla="*/ 33 h 33"/>
              </a:gdLst>
              <a:ahLst/>
              <a:cxnLst>
                <a:cxn ang="T12">
                  <a:pos x="T0" y="T1"/>
                </a:cxn>
                <a:cxn ang="T13">
                  <a:pos x="T2" y="T3"/>
                </a:cxn>
                <a:cxn ang="T14">
                  <a:pos x="T4" y="T5"/>
                </a:cxn>
                <a:cxn ang="T15">
                  <a:pos x="T6" y="T7"/>
                </a:cxn>
                <a:cxn ang="T16">
                  <a:pos x="T8" y="T9"/>
                </a:cxn>
                <a:cxn ang="T17">
                  <a:pos x="T10" y="T11"/>
                </a:cxn>
              </a:cxnLst>
              <a:rect l="T18" t="T19" r="T20" b="T21"/>
              <a:pathLst>
                <a:path w="13" h="33">
                  <a:moveTo>
                    <a:pt x="13" y="33"/>
                  </a:moveTo>
                  <a:lnTo>
                    <a:pt x="0" y="33"/>
                  </a:lnTo>
                  <a:lnTo>
                    <a:pt x="0" y="0"/>
                  </a:lnTo>
                  <a:lnTo>
                    <a:pt x="13" y="0"/>
                  </a:lnTo>
                  <a:lnTo>
                    <a:pt x="13" y="33"/>
                  </a:lnTo>
                  <a:close/>
                </a:path>
              </a:pathLst>
            </a:custGeom>
            <a:noFill/>
            <a:ln w="3175">
              <a:solidFill>
                <a:srgbClr val="333333"/>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474" name="Rectangle 223"/>
            <p:cNvSpPr>
              <a:spLocks noChangeArrowheads="1"/>
            </p:cNvSpPr>
            <p:nvPr/>
          </p:nvSpPr>
          <p:spPr bwMode="auto">
            <a:xfrm>
              <a:off x="721" y="1110"/>
              <a:ext cx="121" cy="29"/>
            </a:xfrm>
            <a:prstGeom prst="rect">
              <a:avLst/>
            </a:prstGeom>
            <a:solidFill>
              <a:srgbClr val="999966"/>
            </a:solidFill>
            <a:ln w="0">
              <a:solidFill>
                <a:srgbClr val="000000"/>
              </a:solidFill>
              <a:miter lim="800000"/>
              <a:headEnd/>
              <a:tailEnd/>
            </a:ln>
          </p:spPr>
          <p:txBody>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endParaRPr lang="zh-CN" altLang="en-US"/>
            </a:p>
          </p:txBody>
        </p:sp>
        <p:sp>
          <p:nvSpPr>
            <p:cNvPr id="51475" name="Freeform 224"/>
            <p:cNvSpPr>
              <a:spLocks/>
            </p:cNvSpPr>
            <p:nvPr/>
          </p:nvSpPr>
          <p:spPr bwMode="auto">
            <a:xfrm>
              <a:off x="721" y="1110"/>
              <a:ext cx="121" cy="29"/>
            </a:xfrm>
            <a:custGeom>
              <a:avLst/>
              <a:gdLst>
                <a:gd name="T0" fmla="*/ 602 w 81"/>
                <a:gd name="T1" fmla="*/ 87 h 22"/>
                <a:gd name="T2" fmla="*/ 0 w 81"/>
                <a:gd name="T3" fmla="*/ 87 h 22"/>
                <a:gd name="T4" fmla="*/ 0 w 81"/>
                <a:gd name="T5" fmla="*/ 0 h 22"/>
                <a:gd name="T6" fmla="*/ 602 w 81"/>
                <a:gd name="T7" fmla="*/ 0 h 22"/>
                <a:gd name="T8" fmla="*/ 602 w 81"/>
                <a:gd name="T9" fmla="*/ 87 h 22"/>
                <a:gd name="T10" fmla="*/ 602 w 81"/>
                <a:gd name="T11" fmla="*/ 87 h 22"/>
                <a:gd name="T12" fmla="*/ 0 60000 65536"/>
                <a:gd name="T13" fmla="*/ 0 60000 65536"/>
                <a:gd name="T14" fmla="*/ 0 60000 65536"/>
                <a:gd name="T15" fmla="*/ 0 60000 65536"/>
                <a:gd name="T16" fmla="*/ 0 60000 65536"/>
                <a:gd name="T17" fmla="*/ 0 60000 65536"/>
                <a:gd name="T18" fmla="*/ 0 w 81"/>
                <a:gd name="T19" fmla="*/ 0 h 22"/>
                <a:gd name="T20" fmla="*/ 81 w 81"/>
                <a:gd name="T21" fmla="*/ 22 h 22"/>
              </a:gdLst>
              <a:ahLst/>
              <a:cxnLst>
                <a:cxn ang="T12">
                  <a:pos x="T0" y="T1"/>
                </a:cxn>
                <a:cxn ang="T13">
                  <a:pos x="T2" y="T3"/>
                </a:cxn>
                <a:cxn ang="T14">
                  <a:pos x="T4" y="T5"/>
                </a:cxn>
                <a:cxn ang="T15">
                  <a:pos x="T6" y="T7"/>
                </a:cxn>
                <a:cxn ang="T16">
                  <a:pos x="T8" y="T9"/>
                </a:cxn>
                <a:cxn ang="T17">
                  <a:pos x="T10" y="T11"/>
                </a:cxn>
              </a:cxnLst>
              <a:rect l="T18" t="T19" r="T20" b="T21"/>
              <a:pathLst>
                <a:path w="81" h="22">
                  <a:moveTo>
                    <a:pt x="81" y="22"/>
                  </a:moveTo>
                  <a:lnTo>
                    <a:pt x="0" y="22"/>
                  </a:lnTo>
                  <a:lnTo>
                    <a:pt x="0" y="0"/>
                  </a:lnTo>
                  <a:lnTo>
                    <a:pt x="81" y="0"/>
                  </a:lnTo>
                  <a:lnTo>
                    <a:pt x="81" y="22"/>
                  </a:lnTo>
                  <a:close/>
                </a:path>
              </a:pathLst>
            </a:custGeom>
            <a:noFill/>
            <a:ln w="3175">
              <a:solidFill>
                <a:srgbClr val="333333"/>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476" name="Freeform 225"/>
            <p:cNvSpPr>
              <a:spLocks/>
            </p:cNvSpPr>
            <p:nvPr/>
          </p:nvSpPr>
          <p:spPr bwMode="auto">
            <a:xfrm>
              <a:off x="707" y="1011"/>
              <a:ext cx="204" cy="56"/>
            </a:xfrm>
            <a:custGeom>
              <a:avLst/>
              <a:gdLst>
                <a:gd name="T0" fmla="*/ 291 w 138"/>
                <a:gd name="T1" fmla="*/ 0 h 42"/>
                <a:gd name="T2" fmla="*/ 974 w 138"/>
                <a:gd name="T3" fmla="*/ 0 h 42"/>
                <a:gd name="T4" fmla="*/ 710 w 138"/>
                <a:gd name="T5" fmla="*/ 177 h 42"/>
                <a:gd name="T6" fmla="*/ 0 w 138"/>
                <a:gd name="T7" fmla="*/ 177 h 42"/>
                <a:gd name="T8" fmla="*/ 291 w 138"/>
                <a:gd name="T9" fmla="*/ 0 h 42"/>
                <a:gd name="T10" fmla="*/ 0 60000 65536"/>
                <a:gd name="T11" fmla="*/ 0 60000 65536"/>
                <a:gd name="T12" fmla="*/ 0 60000 65536"/>
                <a:gd name="T13" fmla="*/ 0 60000 65536"/>
                <a:gd name="T14" fmla="*/ 0 60000 65536"/>
                <a:gd name="T15" fmla="*/ 0 w 138"/>
                <a:gd name="T16" fmla="*/ 0 h 42"/>
                <a:gd name="T17" fmla="*/ 138 w 138"/>
                <a:gd name="T18" fmla="*/ 42 h 42"/>
              </a:gdLst>
              <a:ahLst/>
              <a:cxnLst>
                <a:cxn ang="T10">
                  <a:pos x="T0" y="T1"/>
                </a:cxn>
                <a:cxn ang="T11">
                  <a:pos x="T2" y="T3"/>
                </a:cxn>
                <a:cxn ang="T12">
                  <a:pos x="T4" y="T5"/>
                </a:cxn>
                <a:cxn ang="T13">
                  <a:pos x="T6" y="T7"/>
                </a:cxn>
                <a:cxn ang="T14">
                  <a:pos x="T8" y="T9"/>
                </a:cxn>
              </a:cxnLst>
              <a:rect l="T15" t="T16" r="T17" b="T18"/>
              <a:pathLst>
                <a:path w="138" h="42">
                  <a:moveTo>
                    <a:pt x="41" y="0"/>
                  </a:moveTo>
                  <a:lnTo>
                    <a:pt x="138" y="0"/>
                  </a:lnTo>
                  <a:lnTo>
                    <a:pt x="101" y="42"/>
                  </a:lnTo>
                  <a:lnTo>
                    <a:pt x="0" y="42"/>
                  </a:lnTo>
                  <a:lnTo>
                    <a:pt x="41" y="0"/>
                  </a:lnTo>
                  <a:close/>
                </a:path>
              </a:pathLst>
            </a:custGeom>
            <a:solidFill>
              <a:srgbClr val="999966"/>
            </a:solidFill>
            <a:ln w="0">
              <a:solidFill>
                <a:srgbClr val="000000"/>
              </a:solidFill>
              <a:round/>
              <a:headEnd/>
              <a:tailEnd/>
            </a:ln>
          </p:spPr>
          <p:txBody>
            <a:bodyPr/>
            <a:lstStyle/>
            <a:p>
              <a:endParaRPr lang="zh-CN" altLang="en-US"/>
            </a:p>
          </p:txBody>
        </p:sp>
        <p:sp>
          <p:nvSpPr>
            <p:cNvPr id="51477" name="Freeform 226"/>
            <p:cNvSpPr>
              <a:spLocks/>
            </p:cNvSpPr>
            <p:nvPr/>
          </p:nvSpPr>
          <p:spPr bwMode="auto">
            <a:xfrm>
              <a:off x="707" y="1011"/>
              <a:ext cx="204" cy="56"/>
            </a:xfrm>
            <a:custGeom>
              <a:avLst/>
              <a:gdLst>
                <a:gd name="T0" fmla="*/ 291 w 138"/>
                <a:gd name="T1" fmla="*/ 0 h 42"/>
                <a:gd name="T2" fmla="*/ 974 w 138"/>
                <a:gd name="T3" fmla="*/ 0 h 42"/>
                <a:gd name="T4" fmla="*/ 710 w 138"/>
                <a:gd name="T5" fmla="*/ 177 h 42"/>
                <a:gd name="T6" fmla="*/ 0 w 138"/>
                <a:gd name="T7" fmla="*/ 177 h 42"/>
                <a:gd name="T8" fmla="*/ 291 w 138"/>
                <a:gd name="T9" fmla="*/ 0 h 42"/>
                <a:gd name="T10" fmla="*/ 291 w 138"/>
                <a:gd name="T11" fmla="*/ 0 h 42"/>
                <a:gd name="T12" fmla="*/ 0 60000 65536"/>
                <a:gd name="T13" fmla="*/ 0 60000 65536"/>
                <a:gd name="T14" fmla="*/ 0 60000 65536"/>
                <a:gd name="T15" fmla="*/ 0 60000 65536"/>
                <a:gd name="T16" fmla="*/ 0 60000 65536"/>
                <a:gd name="T17" fmla="*/ 0 60000 65536"/>
                <a:gd name="T18" fmla="*/ 0 w 138"/>
                <a:gd name="T19" fmla="*/ 0 h 42"/>
                <a:gd name="T20" fmla="*/ 138 w 138"/>
                <a:gd name="T21" fmla="*/ 42 h 42"/>
              </a:gdLst>
              <a:ahLst/>
              <a:cxnLst>
                <a:cxn ang="T12">
                  <a:pos x="T0" y="T1"/>
                </a:cxn>
                <a:cxn ang="T13">
                  <a:pos x="T2" y="T3"/>
                </a:cxn>
                <a:cxn ang="T14">
                  <a:pos x="T4" y="T5"/>
                </a:cxn>
                <a:cxn ang="T15">
                  <a:pos x="T6" y="T7"/>
                </a:cxn>
                <a:cxn ang="T16">
                  <a:pos x="T8" y="T9"/>
                </a:cxn>
                <a:cxn ang="T17">
                  <a:pos x="T10" y="T11"/>
                </a:cxn>
              </a:cxnLst>
              <a:rect l="T18" t="T19" r="T20" b="T21"/>
              <a:pathLst>
                <a:path w="138" h="42">
                  <a:moveTo>
                    <a:pt x="41" y="0"/>
                  </a:moveTo>
                  <a:lnTo>
                    <a:pt x="138" y="0"/>
                  </a:lnTo>
                  <a:lnTo>
                    <a:pt x="101" y="42"/>
                  </a:lnTo>
                  <a:lnTo>
                    <a:pt x="0" y="42"/>
                  </a:lnTo>
                  <a:lnTo>
                    <a:pt x="41" y="0"/>
                  </a:lnTo>
                  <a:close/>
                </a:path>
              </a:pathLst>
            </a:custGeom>
            <a:noFill/>
            <a:ln w="3175">
              <a:solidFill>
                <a:srgbClr val="333333"/>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478" name="Rectangle 227"/>
            <p:cNvSpPr>
              <a:spLocks noChangeArrowheads="1"/>
            </p:cNvSpPr>
            <p:nvPr/>
          </p:nvSpPr>
          <p:spPr bwMode="auto">
            <a:xfrm>
              <a:off x="570" y="1152"/>
              <a:ext cx="183" cy="324"/>
            </a:xfrm>
            <a:prstGeom prst="rect">
              <a:avLst/>
            </a:prstGeom>
            <a:solidFill>
              <a:srgbClr val="CCCC99"/>
            </a:solidFill>
            <a:ln w="0">
              <a:solidFill>
                <a:srgbClr val="000000"/>
              </a:solidFill>
              <a:miter lim="800000"/>
              <a:headEnd/>
              <a:tailEnd/>
            </a:ln>
          </p:spPr>
          <p:txBody>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endParaRPr lang="zh-CN" altLang="en-US"/>
            </a:p>
          </p:txBody>
        </p:sp>
        <p:sp>
          <p:nvSpPr>
            <p:cNvPr id="51479" name="Freeform 228"/>
            <p:cNvSpPr>
              <a:spLocks/>
            </p:cNvSpPr>
            <p:nvPr/>
          </p:nvSpPr>
          <p:spPr bwMode="auto">
            <a:xfrm>
              <a:off x="570" y="1152"/>
              <a:ext cx="183" cy="324"/>
            </a:xfrm>
            <a:custGeom>
              <a:avLst/>
              <a:gdLst>
                <a:gd name="T0" fmla="*/ 0 w 123"/>
                <a:gd name="T1" fmla="*/ 0 h 241"/>
                <a:gd name="T2" fmla="*/ 897 w 123"/>
                <a:gd name="T3" fmla="*/ 0 h 241"/>
                <a:gd name="T4" fmla="*/ 897 w 123"/>
                <a:gd name="T5" fmla="*/ 1059 h 241"/>
                <a:gd name="T6" fmla="*/ 0 w 123"/>
                <a:gd name="T7" fmla="*/ 1059 h 241"/>
                <a:gd name="T8" fmla="*/ 0 w 123"/>
                <a:gd name="T9" fmla="*/ 0 h 241"/>
                <a:gd name="T10" fmla="*/ 0 w 123"/>
                <a:gd name="T11" fmla="*/ 0 h 241"/>
                <a:gd name="T12" fmla="*/ 0 60000 65536"/>
                <a:gd name="T13" fmla="*/ 0 60000 65536"/>
                <a:gd name="T14" fmla="*/ 0 60000 65536"/>
                <a:gd name="T15" fmla="*/ 0 60000 65536"/>
                <a:gd name="T16" fmla="*/ 0 60000 65536"/>
                <a:gd name="T17" fmla="*/ 0 60000 65536"/>
                <a:gd name="T18" fmla="*/ 0 w 123"/>
                <a:gd name="T19" fmla="*/ 0 h 241"/>
                <a:gd name="T20" fmla="*/ 123 w 123"/>
                <a:gd name="T21" fmla="*/ 241 h 241"/>
              </a:gdLst>
              <a:ahLst/>
              <a:cxnLst>
                <a:cxn ang="T12">
                  <a:pos x="T0" y="T1"/>
                </a:cxn>
                <a:cxn ang="T13">
                  <a:pos x="T2" y="T3"/>
                </a:cxn>
                <a:cxn ang="T14">
                  <a:pos x="T4" y="T5"/>
                </a:cxn>
                <a:cxn ang="T15">
                  <a:pos x="T6" y="T7"/>
                </a:cxn>
                <a:cxn ang="T16">
                  <a:pos x="T8" y="T9"/>
                </a:cxn>
                <a:cxn ang="T17">
                  <a:pos x="T10" y="T11"/>
                </a:cxn>
              </a:cxnLst>
              <a:rect l="T18" t="T19" r="T20" b="T21"/>
              <a:pathLst>
                <a:path w="123" h="241">
                  <a:moveTo>
                    <a:pt x="0" y="0"/>
                  </a:moveTo>
                  <a:lnTo>
                    <a:pt x="123" y="0"/>
                  </a:lnTo>
                  <a:lnTo>
                    <a:pt x="123" y="241"/>
                  </a:lnTo>
                  <a:lnTo>
                    <a:pt x="0" y="241"/>
                  </a:lnTo>
                  <a:lnTo>
                    <a:pt x="0" y="0"/>
                  </a:lnTo>
                  <a:close/>
                </a:path>
              </a:pathLst>
            </a:custGeom>
            <a:noFill/>
            <a:ln w="3175">
              <a:solidFill>
                <a:srgbClr val="333333"/>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480" name="Freeform 229"/>
            <p:cNvSpPr>
              <a:spLocks/>
            </p:cNvSpPr>
            <p:nvPr/>
          </p:nvSpPr>
          <p:spPr bwMode="auto">
            <a:xfrm>
              <a:off x="753" y="1085"/>
              <a:ext cx="65" cy="391"/>
            </a:xfrm>
            <a:custGeom>
              <a:avLst/>
              <a:gdLst>
                <a:gd name="T0" fmla="*/ 310 w 44"/>
                <a:gd name="T1" fmla="*/ 0 h 291"/>
                <a:gd name="T2" fmla="*/ 0 w 44"/>
                <a:gd name="T3" fmla="*/ 219 h 291"/>
                <a:gd name="T4" fmla="*/ 0 w 44"/>
                <a:gd name="T5" fmla="*/ 1272 h 291"/>
                <a:gd name="T6" fmla="*/ 310 w 44"/>
                <a:gd name="T7" fmla="*/ 989 h 291"/>
                <a:gd name="T8" fmla="*/ 310 w 44"/>
                <a:gd name="T9" fmla="*/ 0 h 291"/>
                <a:gd name="T10" fmla="*/ 0 60000 65536"/>
                <a:gd name="T11" fmla="*/ 0 60000 65536"/>
                <a:gd name="T12" fmla="*/ 0 60000 65536"/>
                <a:gd name="T13" fmla="*/ 0 60000 65536"/>
                <a:gd name="T14" fmla="*/ 0 60000 65536"/>
                <a:gd name="T15" fmla="*/ 0 w 44"/>
                <a:gd name="T16" fmla="*/ 0 h 291"/>
                <a:gd name="T17" fmla="*/ 44 w 44"/>
                <a:gd name="T18" fmla="*/ 291 h 291"/>
              </a:gdLst>
              <a:ahLst/>
              <a:cxnLst>
                <a:cxn ang="T10">
                  <a:pos x="T0" y="T1"/>
                </a:cxn>
                <a:cxn ang="T11">
                  <a:pos x="T2" y="T3"/>
                </a:cxn>
                <a:cxn ang="T12">
                  <a:pos x="T4" y="T5"/>
                </a:cxn>
                <a:cxn ang="T13">
                  <a:pos x="T6" y="T7"/>
                </a:cxn>
                <a:cxn ang="T14">
                  <a:pos x="T8" y="T9"/>
                </a:cxn>
              </a:cxnLst>
              <a:rect l="T15" t="T16" r="T17" b="T18"/>
              <a:pathLst>
                <a:path w="44" h="291">
                  <a:moveTo>
                    <a:pt x="44" y="0"/>
                  </a:moveTo>
                  <a:lnTo>
                    <a:pt x="0" y="50"/>
                  </a:lnTo>
                  <a:lnTo>
                    <a:pt x="0" y="291"/>
                  </a:lnTo>
                  <a:lnTo>
                    <a:pt x="44" y="226"/>
                  </a:lnTo>
                  <a:lnTo>
                    <a:pt x="44" y="0"/>
                  </a:lnTo>
                  <a:close/>
                </a:path>
              </a:pathLst>
            </a:custGeom>
            <a:solidFill>
              <a:srgbClr val="CCCC99"/>
            </a:solidFill>
            <a:ln w="0">
              <a:solidFill>
                <a:srgbClr val="000000"/>
              </a:solidFill>
              <a:round/>
              <a:headEnd/>
              <a:tailEnd/>
            </a:ln>
          </p:spPr>
          <p:txBody>
            <a:bodyPr/>
            <a:lstStyle/>
            <a:p>
              <a:endParaRPr lang="zh-CN" altLang="en-US"/>
            </a:p>
          </p:txBody>
        </p:sp>
        <p:sp>
          <p:nvSpPr>
            <p:cNvPr id="51481" name="Freeform 230"/>
            <p:cNvSpPr>
              <a:spLocks/>
            </p:cNvSpPr>
            <p:nvPr/>
          </p:nvSpPr>
          <p:spPr bwMode="auto">
            <a:xfrm>
              <a:off x="753" y="1085"/>
              <a:ext cx="65" cy="391"/>
            </a:xfrm>
            <a:custGeom>
              <a:avLst/>
              <a:gdLst>
                <a:gd name="T0" fmla="*/ 310 w 44"/>
                <a:gd name="T1" fmla="*/ 0 h 291"/>
                <a:gd name="T2" fmla="*/ 0 w 44"/>
                <a:gd name="T3" fmla="*/ 219 h 291"/>
                <a:gd name="T4" fmla="*/ 0 w 44"/>
                <a:gd name="T5" fmla="*/ 1272 h 291"/>
                <a:gd name="T6" fmla="*/ 310 w 44"/>
                <a:gd name="T7" fmla="*/ 989 h 291"/>
                <a:gd name="T8" fmla="*/ 310 w 44"/>
                <a:gd name="T9" fmla="*/ 0 h 291"/>
                <a:gd name="T10" fmla="*/ 310 w 44"/>
                <a:gd name="T11" fmla="*/ 0 h 291"/>
                <a:gd name="T12" fmla="*/ 0 60000 65536"/>
                <a:gd name="T13" fmla="*/ 0 60000 65536"/>
                <a:gd name="T14" fmla="*/ 0 60000 65536"/>
                <a:gd name="T15" fmla="*/ 0 60000 65536"/>
                <a:gd name="T16" fmla="*/ 0 60000 65536"/>
                <a:gd name="T17" fmla="*/ 0 60000 65536"/>
                <a:gd name="T18" fmla="*/ 0 w 44"/>
                <a:gd name="T19" fmla="*/ 0 h 291"/>
                <a:gd name="T20" fmla="*/ 44 w 44"/>
                <a:gd name="T21" fmla="*/ 291 h 291"/>
              </a:gdLst>
              <a:ahLst/>
              <a:cxnLst>
                <a:cxn ang="T12">
                  <a:pos x="T0" y="T1"/>
                </a:cxn>
                <a:cxn ang="T13">
                  <a:pos x="T2" y="T3"/>
                </a:cxn>
                <a:cxn ang="T14">
                  <a:pos x="T4" y="T5"/>
                </a:cxn>
                <a:cxn ang="T15">
                  <a:pos x="T6" y="T7"/>
                </a:cxn>
                <a:cxn ang="T16">
                  <a:pos x="T8" y="T9"/>
                </a:cxn>
                <a:cxn ang="T17">
                  <a:pos x="T10" y="T11"/>
                </a:cxn>
              </a:cxnLst>
              <a:rect l="T18" t="T19" r="T20" b="T21"/>
              <a:pathLst>
                <a:path w="44" h="291">
                  <a:moveTo>
                    <a:pt x="44" y="0"/>
                  </a:moveTo>
                  <a:lnTo>
                    <a:pt x="0" y="50"/>
                  </a:lnTo>
                  <a:lnTo>
                    <a:pt x="0" y="291"/>
                  </a:lnTo>
                  <a:lnTo>
                    <a:pt x="44" y="226"/>
                  </a:lnTo>
                  <a:lnTo>
                    <a:pt x="44" y="0"/>
                  </a:lnTo>
                  <a:close/>
                </a:path>
              </a:pathLst>
            </a:custGeom>
            <a:noFill/>
            <a:ln w="3175">
              <a:solidFill>
                <a:srgbClr val="333333"/>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482" name="Freeform 231"/>
            <p:cNvSpPr>
              <a:spLocks/>
            </p:cNvSpPr>
            <p:nvPr/>
          </p:nvSpPr>
          <p:spPr bwMode="auto">
            <a:xfrm>
              <a:off x="753" y="1389"/>
              <a:ext cx="75" cy="105"/>
            </a:xfrm>
            <a:custGeom>
              <a:avLst/>
              <a:gdLst>
                <a:gd name="T0" fmla="*/ 383 w 50"/>
                <a:gd name="T1" fmla="*/ 54 h 78"/>
                <a:gd name="T2" fmla="*/ 41 w 50"/>
                <a:gd name="T3" fmla="*/ 345 h 78"/>
                <a:gd name="T4" fmla="*/ 0 w 50"/>
                <a:gd name="T5" fmla="*/ 288 h 78"/>
                <a:gd name="T6" fmla="*/ 336 w 50"/>
                <a:gd name="T7" fmla="*/ 0 h 78"/>
                <a:gd name="T8" fmla="*/ 383 w 50"/>
                <a:gd name="T9" fmla="*/ 54 h 78"/>
                <a:gd name="T10" fmla="*/ 0 60000 65536"/>
                <a:gd name="T11" fmla="*/ 0 60000 65536"/>
                <a:gd name="T12" fmla="*/ 0 60000 65536"/>
                <a:gd name="T13" fmla="*/ 0 60000 65536"/>
                <a:gd name="T14" fmla="*/ 0 60000 65536"/>
                <a:gd name="T15" fmla="*/ 0 w 50"/>
                <a:gd name="T16" fmla="*/ 0 h 78"/>
                <a:gd name="T17" fmla="*/ 50 w 50"/>
                <a:gd name="T18" fmla="*/ 78 h 78"/>
              </a:gdLst>
              <a:ahLst/>
              <a:cxnLst>
                <a:cxn ang="T10">
                  <a:pos x="T0" y="T1"/>
                </a:cxn>
                <a:cxn ang="T11">
                  <a:pos x="T2" y="T3"/>
                </a:cxn>
                <a:cxn ang="T12">
                  <a:pos x="T4" y="T5"/>
                </a:cxn>
                <a:cxn ang="T13">
                  <a:pos x="T6" y="T7"/>
                </a:cxn>
                <a:cxn ang="T14">
                  <a:pos x="T8" y="T9"/>
                </a:cxn>
              </a:cxnLst>
              <a:rect l="T15" t="T16" r="T17" b="T18"/>
              <a:pathLst>
                <a:path w="50" h="78">
                  <a:moveTo>
                    <a:pt x="50" y="12"/>
                  </a:moveTo>
                  <a:lnTo>
                    <a:pt x="5" y="78"/>
                  </a:lnTo>
                  <a:lnTo>
                    <a:pt x="0" y="65"/>
                  </a:lnTo>
                  <a:lnTo>
                    <a:pt x="44" y="0"/>
                  </a:lnTo>
                  <a:lnTo>
                    <a:pt x="50" y="12"/>
                  </a:lnTo>
                  <a:close/>
                </a:path>
              </a:pathLst>
            </a:custGeom>
            <a:solidFill>
              <a:srgbClr val="999966"/>
            </a:solidFill>
            <a:ln w="0">
              <a:solidFill>
                <a:srgbClr val="000000"/>
              </a:solidFill>
              <a:round/>
              <a:headEnd/>
              <a:tailEnd/>
            </a:ln>
          </p:spPr>
          <p:txBody>
            <a:bodyPr/>
            <a:lstStyle/>
            <a:p>
              <a:endParaRPr lang="zh-CN" altLang="en-US"/>
            </a:p>
          </p:txBody>
        </p:sp>
        <p:sp>
          <p:nvSpPr>
            <p:cNvPr id="51483" name="Freeform 232"/>
            <p:cNvSpPr>
              <a:spLocks/>
            </p:cNvSpPr>
            <p:nvPr/>
          </p:nvSpPr>
          <p:spPr bwMode="auto">
            <a:xfrm>
              <a:off x="753" y="1389"/>
              <a:ext cx="75" cy="105"/>
            </a:xfrm>
            <a:custGeom>
              <a:avLst/>
              <a:gdLst>
                <a:gd name="T0" fmla="*/ 383 w 50"/>
                <a:gd name="T1" fmla="*/ 54 h 78"/>
                <a:gd name="T2" fmla="*/ 41 w 50"/>
                <a:gd name="T3" fmla="*/ 345 h 78"/>
                <a:gd name="T4" fmla="*/ 0 w 50"/>
                <a:gd name="T5" fmla="*/ 288 h 78"/>
                <a:gd name="T6" fmla="*/ 336 w 50"/>
                <a:gd name="T7" fmla="*/ 0 h 78"/>
                <a:gd name="T8" fmla="*/ 383 w 50"/>
                <a:gd name="T9" fmla="*/ 54 h 78"/>
                <a:gd name="T10" fmla="*/ 383 w 50"/>
                <a:gd name="T11" fmla="*/ 54 h 78"/>
                <a:gd name="T12" fmla="*/ 0 60000 65536"/>
                <a:gd name="T13" fmla="*/ 0 60000 65536"/>
                <a:gd name="T14" fmla="*/ 0 60000 65536"/>
                <a:gd name="T15" fmla="*/ 0 60000 65536"/>
                <a:gd name="T16" fmla="*/ 0 60000 65536"/>
                <a:gd name="T17" fmla="*/ 0 60000 65536"/>
                <a:gd name="T18" fmla="*/ 0 w 50"/>
                <a:gd name="T19" fmla="*/ 0 h 78"/>
                <a:gd name="T20" fmla="*/ 50 w 50"/>
                <a:gd name="T21" fmla="*/ 78 h 78"/>
              </a:gdLst>
              <a:ahLst/>
              <a:cxnLst>
                <a:cxn ang="T12">
                  <a:pos x="T0" y="T1"/>
                </a:cxn>
                <a:cxn ang="T13">
                  <a:pos x="T2" y="T3"/>
                </a:cxn>
                <a:cxn ang="T14">
                  <a:pos x="T4" y="T5"/>
                </a:cxn>
                <a:cxn ang="T15">
                  <a:pos x="T6" y="T7"/>
                </a:cxn>
                <a:cxn ang="T16">
                  <a:pos x="T8" y="T9"/>
                </a:cxn>
                <a:cxn ang="T17">
                  <a:pos x="T10" y="T11"/>
                </a:cxn>
              </a:cxnLst>
              <a:rect l="T18" t="T19" r="T20" b="T21"/>
              <a:pathLst>
                <a:path w="50" h="78">
                  <a:moveTo>
                    <a:pt x="50" y="12"/>
                  </a:moveTo>
                  <a:lnTo>
                    <a:pt x="5" y="78"/>
                  </a:lnTo>
                  <a:lnTo>
                    <a:pt x="0" y="65"/>
                  </a:lnTo>
                  <a:lnTo>
                    <a:pt x="44" y="0"/>
                  </a:lnTo>
                  <a:lnTo>
                    <a:pt x="50" y="12"/>
                  </a:lnTo>
                  <a:close/>
                </a:path>
              </a:pathLst>
            </a:custGeom>
            <a:noFill/>
            <a:ln w="3175">
              <a:solidFill>
                <a:srgbClr val="333333"/>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484" name="Freeform 233"/>
            <p:cNvSpPr>
              <a:spLocks/>
            </p:cNvSpPr>
            <p:nvPr/>
          </p:nvSpPr>
          <p:spPr bwMode="auto">
            <a:xfrm>
              <a:off x="563" y="1476"/>
              <a:ext cx="198" cy="18"/>
            </a:xfrm>
            <a:custGeom>
              <a:avLst/>
              <a:gdLst>
                <a:gd name="T0" fmla="*/ 0 w 133"/>
                <a:gd name="T1" fmla="*/ 66 h 13"/>
                <a:gd name="T2" fmla="*/ 974 w 133"/>
                <a:gd name="T3" fmla="*/ 66 h 13"/>
                <a:gd name="T4" fmla="*/ 938 w 133"/>
                <a:gd name="T5" fmla="*/ 0 h 13"/>
                <a:gd name="T6" fmla="*/ 33 w 133"/>
                <a:gd name="T7" fmla="*/ 0 h 13"/>
                <a:gd name="T8" fmla="*/ 0 w 133"/>
                <a:gd name="T9" fmla="*/ 66 h 13"/>
                <a:gd name="T10" fmla="*/ 0 60000 65536"/>
                <a:gd name="T11" fmla="*/ 0 60000 65536"/>
                <a:gd name="T12" fmla="*/ 0 60000 65536"/>
                <a:gd name="T13" fmla="*/ 0 60000 65536"/>
                <a:gd name="T14" fmla="*/ 0 60000 65536"/>
                <a:gd name="T15" fmla="*/ 0 w 133"/>
                <a:gd name="T16" fmla="*/ 0 h 13"/>
                <a:gd name="T17" fmla="*/ 133 w 133"/>
                <a:gd name="T18" fmla="*/ 13 h 13"/>
              </a:gdLst>
              <a:ahLst/>
              <a:cxnLst>
                <a:cxn ang="T10">
                  <a:pos x="T0" y="T1"/>
                </a:cxn>
                <a:cxn ang="T11">
                  <a:pos x="T2" y="T3"/>
                </a:cxn>
                <a:cxn ang="T12">
                  <a:pos x="T4" y="T5"/>
                </a:cxn>
                <a:cxn ang="T13">
                  <a:pos x="T6" y="T7"/>
                </a:cxn>
                <a:cxn ang="T14">
                  <a:pos x="T8" y="T9"/>
                </a:cxn>
              </a:cxnLst>
              <a:rect l="T15" t="T16" r="T17" b="T18"/>
              <a:pathLst>
                <a:path w="133" h="13">
                  <a:moveTo>
                    <a:pt x="0" y="13"/>
                  </a:moveTo>
                  <a:lnTo>
                    <a:pt x="133" y="13"/>
                  </a:lnTo>
                  <a:lnTo>
                    <a:pt x="128" y="0"/>
                  </a:lnTo>
                  <a:lnTo>
                    <a:pt x="5" y="0"/>
                  </a:lnTo>
                  <a:lnTo>
                    <a:pt x="0" y="13"/>
                  </a:lnTo>
                  <a:close/>
                </a:path>
              </a:pathLst>
            </a:custGeom>
            <a:solidFill>
              <a:srgbClr val="999966"/>
            </a:solidFill>
            <a:ln w="0">
              <a:solidFill>
                <a:srgbClr val="000000"/>
              </a:solidFill>
              <a:round/>
              <a:headEnd/>
              <a:tailEnd/>
            </a:ln>
          </p:spPr>
          <p:txBody>
            <a:bodyPr/>
            <a:lstStyle/>
            <a:p>
              <a:endParaRPr lang="zh-CN" altLang="en-US"/>
            </a:p>
          </p:txBody>
        </p:sp>
        <p:sp>
          <p:nvSpPr>
            <p:cNvPr id="51485" name="Freeform 234"/>
            <p:cNvSpPr>
              <a:spLocks/>
            </p:cNvSpPr>
            <p:nvPr/>
          </p:nvSpPr>
          <p:spPr bwMode="auto">
            <a:xfrm>
              <a:off x="563" y="1476"/>
              <a:ext cx="198" cy="18"/>
            </a:xfrm>
            <a:custGeom>
              <a:avLst/>
              <a:gdLst>
                <a:gd name="T0" fmla="*/ 0 w 133"/>
                <a:gd name="T1" fmla="*/ 66 h 13"/>
                <a:gd name="T2" fmla="*/ 974 w 133"/>
                <a:gd name="T3" fmla="*/ 66 h 13"/>
                <a:gd name="T4" fmla="*/ 938 w 133"/>
                <a:gd name="T5" fmla="*/ 0 h 13"/>
                <a:gd name="T6" fmla="*/ 33 w 133"/>
                <a:gd name="T7" fmla="*/ 0 h 13"/>
                <a:gd name="T8" fmla="*/ 0 w 133"/>
                <a:gd name="T9" fmla="*/ 66 h 13"/>
                <a:gd name="T10" fmla="*/ 0 w 133"/>
                <a:gd name="T11" fmla="*/ 66 h 13"/>
                <a:gd name="T12" fmla="*/ 0 60000 65536"/>
                <a:gd name="T13" fmla="*/ 0 60000 65536"/>
                <a:gd name="T14" fmla="*/ 0 60000 65536"/>
                <a:gd name="T15" fmla="*/ 0 60000 65536"/>
                <a:gd name="T16" fmla="*/ 0 60000 65536"/>
                <a:gd name="T17" fmla="*/ 0 60000 65536"/>
                <a:gd name="T18" fmla="*/ 0 w 133"/>
                <a:gd name="T19" fmla="*/ 0 h 13"/>
                <a:gd name="T20" fmla="*/ 133 w 133"/>
                <a:gd name="T21" fmla="*/ 13 h 13"/>
              </a:gdLst>
              <a:ahLst/>
              <a:cxnLst>
                <a:cxn ang="T12">
                  <a:pos x="T0" y="T1"/>
                </a:cxn>
                <a:cxn ang="T13">
                  <a:pos x="T2" y="T3"/>
                </a:cxn>
                <a:cxn ang="T14">
                  <a:pos x="T4" y="T5"/>
                </a:cxn>
                <a:cxn ang="T15">
                  <a:pos x="T6" y="T7"/>
                </a:cxn>
                <a:cxn ang="T16">
                  <a:pos x="T8" y="T9"/>
                </a:cxn>
                <a:cxn ang="T17">
                  <a:pos x="T10" y="T11"/>
                </a:cxn>
              </a:cxnLst>
              <a:rect l="T18" t="T19" r="T20" b="T21"/>
              <a:pathLst>
                <a:path w="133" h="13">
                  <a:moveTo>
                    <a:pt x="0" y="13"/>
                  </a:moveTo>
                  <a:lnTo>
                    <a:pt x="133" y="13"/>
                  </a:lnTo>
                  <a:lnTo>
                    <a:pt x="128" y="0"/>
                  </a:lnTo>
                  <a:lnTo>
                    <a:pt x="5" y="0"/>
                  </a:lnTo>
                  <a:lnTo>
                    <a:pt x="0" y="13"/>
                  </a:lnTo>
                  <a:close/>
                </a:path>
              </a:pathLst>
            </a:custGeom>
            <a:noFill/>
            <a:ln w="3175">
              <a:solidFill>
                <a:srgbClr val="333333"/>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486" name="Line 235"/>
            <p:cNvSpPr>
              <a:spLocks noChangeShapeType="1"/>
            </p:cNvSpPr>
            <p:nvPr/>
          </p:nvSpPr>
          <p:spPr bwMode="auto">
            <a:xfrm>
              <a:off x="588" y="1397"/>
              <a:ext cx="105" cy="1"/>
            </a:xfrm>
            <a:prstGeom prst="line">
              <a:avLst/>
            </a:prstGeom>
            <a:noFill/>
            <a:ln w="0">
              <a:solidFill>
                <a:srgbClr val="66666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487" name="Line 236"/>
            <p:cNvSpPr>
              <a:spLocks noChangeShapeType="1"/>
            </p:cNvSpPr>
            <p:nvPr/>
          </p:nvSpPr>
          <p:spPr bwMode="auto">
            <a:xfrm>
              <a:off x="588" y="1397"/>
              <a:ext cx="105" cy="1"/>
            </a:xfrm>
            <a:prstGeom prst="line">
              <a:avLst/>
            </a:prstGeom>
            <a:noFill/>
            <a:ln w="3175">
              <a:solidFill>
                <a:srgbClr val="333333"/>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488" name="Line 237"/>
            <p:cNvSpPr>
              <a:spLocks noChangeShapeType="1"/>
            </p:cNvSpPr>
            <p:nvPr/>
          </p:nvSpPr>
          <p:spPr bwMode="auto">
            <a:xfrm>
              <a:off x="588" y="1421"/>
              <a:ext cx="105" cy="1"/>
            </a:xfrm>
            <a:prstGeom prst="line">
              <a:avLst/>
            </a:prstGeom>
            <a:noFill/>
            <a:ln w="0">
              <a:solidFill>
                <a:srgbClr val="66666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489" name="Line 238"/>
            <p:cNvSpPr>
              <a:spLocks noChangeShapeType="1"/>
            </p:cNvSpPr>
            <p:nvPr/>
          </p:nvSpPr>
          <p:spPr bwMode="auto">
            <a:xfrm>
              <a:off x="588" y="1421"/>
              <a:ext cx="105" cy="1"/>
            </a:xfrm>
            <a:prstGeom prst="line">
              <a:avLst/>
            </a:prstGeom>
            <a:noFill/>
            <a:ln w="3175">
              <a:solidFill>
                <a:srgbClr val="333333"/>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490" name="Line 239"/>
            <p:cNvSpPr>
              <a:spLocks noChangeShapeType="1"/>
            </p:cNvSpPr>
            <p:nvPr/>
          </p:nvSpPr>
          <p:spPr bwMode="auto">
            <a:xfrm>
              <a:off x="588" y="1442"/>
              <a:ext cx="105" cy="1"/>
            </a:xfrm>
            <a:prstGeom prst="line">
              <a:avLst/>
            </a:prstGeom>
            <a:noFill/>
            <a:ln w="0">
              <a:solidFill>
                <a:srgbClr val="66666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491" name="Line 240"/>
            <p:cNvSpPr>
              <a:spLocks noChangeShapeType="1"/>
            </p:cNvSpPr>
            <p:nvPr/>
          </p:nvSpPr>
          <p:spPr bwMode="auto">
            <a:xfrm>
              <a:off x="588" y="1442"/>
              <a:ext cx="105" cy="1"/>
            </a:xfrm>
            <a:prstGeom prst="line">
              <a:avLst/>
            </a:prstGeom>
            <a:noFill/>
            <a:ln w="3175">
              <a:solidFill>
                <a:srgbClr val="333333"/>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492" name="Rectangle 241"/>
            <p:cNvSpPr>
              <a:spLocks noChangeArrowheads="1"/>
            </p:cNvSpPr>
            <p:nvPr/>
          </p:nvSpPr>
          <p:spPr bwMode="auto">
            <a:xfrm>
              <a:off x="588" y="1168"/>
              <a:ext cx="147" cy="24"/>
            </a:xfrm>
            <a:prstGeom prst="rect">
              <a:avLst/>
            </a:prstGeom>
            <a:solidFill>
              <a:srgbClr val="999966"/>
            </a:solidFill>
            <a:ln w="0">
              <a:solidFill>
                <a:srgbClr val="000000"/>
              </a:solidFill>
              <a:miter lim="800000"/>
              <a:headEnd/>
              <a:tailEnd/>
            </a:ln>
          </p:spPr>
          <p:txBody>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endParaRPr lang="zh-CN" altLang="en-US"/>
            </a:p>
          </p:txBody>
        </p:sp>
        <p:sp>
          <p:nvSpPr>
            <p:cNvPr id="51493" name="Freeform 242"/>
            <p:cNvSpPr>
              <a:spLocks/>
            </p:cNvSpPr>
            <p:nvPr/>
          </p:nvSpPr>
          <p:spPr bwMode="auto">
            <a:xfrm>
              <a:off x="588" y="1168"/>
              <a:ext cx="147" cy="24"/>
            </a:xfrm>
            <a:custGeom>
              <a:avLst/>
              <a:gdLst>
                <a:gd name="T0" fmla="*/ 747 w 98"/>
                <a:gd name="T1" fmla="*/ 76 h 18"/>
                <a:gd name="T2" fmla="*/ 0 w 98"/>
                <a:gd name="T3" fmla="*/ 76 h 18"/>
                <a:gd name="T4" fmla="*/ 0 w 98"/>
                <a:gd name="T5" fmla="*/ 0 h 18"/>
                <a:gd name="T6" fmla="*/ 747 w 98"/>
                <a:gd name="T7" fmla="*/ 0 h 18"/>
                <a:gd name="T8" fmla="*/ 747 w 98"/>
                <a:gd name="T9" fmla="*/ 76 h 18"/>
                <a:gd name="T10" fmla="*/ 747 w 98"/>
                <a:gd name="T11" fmla="*/ 76 h 18"/>
                <a:gd name="T12" fmla="*/ 0 60000 65536"/>
                <a:gd name="T13" fmla="*/ 0 60000 65536"/>
                <a:gd name="T14" fmla="*/ 0 60000 65536"/>
                <a:gd name="T15" fmla="*/ 0 60000 65536"/>
                <a:gd name="T16" fmla="*/ 0 60000 65536"/>
                <a:gd name="T17" fmla="*/ 0 60000 65536"/>
                <a:gd name="T18" fmla="*/ 0 w 98"/>
                <a:gd name="T19" fmla="*/ 0 h 18"/>
                <a:gd name="T20" fmla="*/ 98 w 98"/>
                <a:gd name="T21" fmla="*/ 18 h 18"/>
              </a:gdLst>
              <a:ahLst/>
              <a:cxnLst>
                <a:cxn ang="T12">
                  <a:pos x="T0" y="T1"/>
                </a:cxn>
                <a:cxn ang="T13">
                  <a:pos x="T2" y="T3"/>
                </a:cxn>
                <a:cxn ang="T14">
                  <a:pos x="T4" y="T5"/>
                </a:cxn>
                <a:cxn ang="T15">
                  <a:pos x="T6" y="T7"/>
                </a:cxn>
                <a:cxn ang="T16">
                  <a:pos x="T8" y="T9"/>
                </a:cxn>
                <a:cxn ang="T17">
                  <a:pos x="T10" y="T11"/>
                </a:cxn>
              </a:cxnLst>
              <a:rect l="T18" t="T19" r="T20" b="T21"/>
              <a:pathLst>
                <a:path w="98" h="18">
                  <a:moveTo>
                    <a:pt x="98" y="18"/>
                  </a:moveTo>
                  <a:lnTo>
                    <a:pt x="0" y="18"/>
                  </a:lnTo>
                  <a:lnTo>
                    <a:pt x="0" y="0"/>
                  </a:lnTo>
                  <a:lnTo>
                    <a:pt x="98" y="0"/>
                  </a:lnTo>
                  <a:lnTo>
                    <a:pt x="98" y="18"/>
                  </a:lnTo>
                  <a:close/>
                </a:path>
              </a:pathLst>
            </a:custGeom>
            <a:noFill/>
            <a:ln w="3175">
              <a:solidFill>
                <a:srgbClr val="333333"/>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494" name="Rectangle 243"/>
            <p:cNvSpPr>
              <a:spLocks noChangeArrowheads="1"/>
            </p:cNvSpPr>
            <p:nvPr/>
          </p:nvSpPr>
          <p:spPr bwMode="auto">
            <a:xfrm>
              <a:off x="712" y="1394"/>
              <a:ext cx="23" cy="54"/>
            </a:xfrm>
            <a:prstGeom prst="rect">
              <a:avLst/>
            </a:prstGeom>
            <a:solidFill>
              <a:srgbClr val="999966"/>
            </a:solidFill>
            <a:ln w="0">
              <a:solidFill>
                <a:srgbClr val="000000"/>
              </a:solidFill>
              <a:miter lim="800000"/>
              <a:headEnd/>
              <a:tailEnd/>
            </a:ln>
          </p:spPr>
          <p:txBody>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endParaRPr lang="zh-CN" altLang="en-US"/>
            </a:p>
          </p:txBody>
        </p:sp>
        <p:sp>
          <p:nvSpPr>
            <p:cNvPr id="51495" name="Freeform 244"/>
            <p:cNvSpPr>
              <a:spLocks/>
            </p:cNvSpPr>
            <p:nvPr/>
          </p:nvSpPr>
          <p:spPr bwMode="auto">
            <a:xfrm>
              <a:off x="712" y="1394"/>
              <a:ext cx="23" cy="54"/>
            </a:xfrm>
            <a:custGeom>
              <a:avLst/>
              <a:gdLst>
                <a:gd name="T0" fmla="*/ 127 w 15"/>
                <a:gd name="T1" fmla="*/ 181 h 40"/>
                <a:gd name="T2" fmla="*/ 0 w 15"/>
                <a:gd name="T3" fmla="*/ 181 h 40"/>
                <a:gd name="T4" fmla="*/ 0 w 15"/>
                <a:gd name="T5" fmla="*/ 0 h 40"/>
                <a:gd name="T6" fmla="*/ 127 w 15"/>
                <a:gd name="T7" fmla="*/ 0 h 40"/>
                <a:gd name="T8" fmla="*/ 127 w 15"/>
                <a:gd name="T9" fmla="*/ 181 h 40"/>
                <a:gd name="T10" fmla="*/ 127 w 15"/>
                <a:gd name="T11" fmla="*/ 181 h 40"/>
                <a:gd name="T12" fmla="*/ 0 60000 65536"/>
                <a:gd name="T13" fmla="*/ 0 60000 65536"/>
                <a:gd name="T14" fmla="*/ 0 60000 65536"/>
                <a:gd name="T15" fmla="*/ 0 60000 65536"/>
                <a:gd name="T16" fmla="*/ 0 60000 65536"/>
                <a:gd name="T17" fmla="*/ 0 60000 65536"/>
                <a:gd name="T18" fmla="*/ 0 w 15"/>
                <a:gd name="T19" fmla="*/ 0 h 40"/>
                <a:gd name="T20" fmla="*/ 15 w 15"/>
                <a:gd name="T21" fmla="*/ 40 h 40"/>
              </a:gdLst>
              <a:ahLst/>
              <a:cxnLst>
                <a:cxn ang="T12">
                  <a:pos x="T0" y="T1"/>
                </a:cxn>
                <a:cxn ang="T13">
                  <a:pos x="T2" y="T3"/>
                </a:cxn>
                <a:cxn ang="T14">
                  <a:pos x="T4" y="T5"/>
                </a:cxn>
                <a:cxn ang="T15">
                  <a:pos x="T6" y="T7"/>
                </a:cxn>
                <a:cxn ang="T16">
                  <a:pos x="T8" y="T9"/>
                </a:cxn>
                <a:cxn ang="T17">
                  <a:pos x="T10" y="T11"/>
                </a:cxn>
              </a:cxnLst>
              <a:rect l="T18" t="T19" r="T20" b="T21"/>
              <a:pathLst>
                <a:path w="15" h="40">
                  <a:moveTo>
                    <a:pt x="15" y="40"/>
                  </a:moveTo>
                  <a:lnTo>
                    <a:pt x="0" y="40"/>
                  </a:lnTo>
                  <a:lnTo>
                    <a:pt x="0" y="0"/>
                  </a:lnTo>
                  <a:lnTo>
                    <a:pt x="15" y="0"/>
                  </a:lnTo>
                  <a:lnTo>
                    <a:pt x="15" y="40"/>
                  </a:lnTo>
                  <a:close/>
                </a:path>
              </a:pathLst>
            </a:custGeom>
            <a:noFill/>
            <a:ln w="3175">
              <a:solidFill>
                <a:srgbClr val="333333"/>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496" name="Rectangle 245"/>
            <p:cNvSpPr>
              <a:spLocks noChangeArrowheads="1"/>
            </p:cNvSpPr>
            <p:nvPr/>
          </p:nvSpPr>
          <p:spPr bwMode="auto">
            <a:xfrm>
              <a:off x="588" y="1205"/>
              <a:ext cx="147" cy="35"/>
            </a:xfrm>
            <a:prstGeom prst="rect">
              <a:avLst/>
            </a:prstGeom>
            <a:solidFill>
              <a:srgbClr val="999966"/>
            </a:solidFill>
            <a:ln w="0">
              <a:solidFill>
                <a:srgbClr val="000000"/>
              </a:solidFill>
              <a:miter lim="800000"/>
              <a:headEnd/>
              <a:tailEnd/>
            </a:ln>
          </p:spPr>
          <p:txBody>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endParaRPr lang="zh-CN" altLang="en-US"/>
            </a:p>
          </p:txBody>
        </p:sp>
        <p:sp>
          <p:nvSpPr>
            <p:cNvPr id="51497" name="Freeform 246"/>
            <p:cNvSpPr>
              <a:spLocks/>
            </p:cNvSpPr>
            <p:nvPr/>
          </p:nvSpPr>
          <p:spPr bwMode="auto">
            <a:xfrm>
              <a:off x="588" y="1205"/>
              <a:ext cx="147" cy="35"/>
            </a:xfrm>
            <a:custGeom>
              <a:avLst/>
              <a:gdLst>
                <a:gd name="T0" fmla="*/ 747 w 98"/>
                <a:gd name="T1" fmla="*/ 114 h 26"/>
                <a:gd name="T2" fmla="*/ 0 w 98"/>
                <a:gd name="T3" fmla="*/ 114 h 26"/>
                <a:gd name="T4" fmla="*/ 0 w 98"/>
                <a:gd name="T5" fmla="*/ 0 h 26"/>
                <a:gd name="T6" fmla="*/ 747 w 98"/>
                <a:gd name="T7" fmla="*/ 0 h 26"/>
                <a:gd name="T8" fmla="*/ 747 w 98"/>
                <a:gd name="T9" fmla="*/ 114 h 26"/>
                <a:gd name="T10" fmla="*/ 747 w 98"/>
                <a:gd name="T11" fmla="*/ 114 h 26"/>
                <a:gd name="T12" fmla="*/ 0 60000 65536"/>
                <a:gd name="T13" fmla="*/ 0 60000 65536"/>
                <a:gd name="T14" fmla="*/ 0 60000 65536"/>
                <a:gd name="T15" fmla="*/ 0 60000 65536"/>
                <a:gd name="T16" fmla="*/ 0 60000 65536"/>
                <a:gd name="T17" fmla="*/ 0 60000 65536"/>
                <a:gd name="T18" fmla="*/ 0 w 98"/>
                <a:gd name="T19" fmla="*/ 0 h 26"/>
                <a:gd name="T20" fmla="*/ 98 w 98"/>
                <a:gd name="T21" fmla="*/ 26 h 26"/>
              </a:gdLst>
              <a:ahLst/>
              <a:cxnLst>
                <a:cxn ang="T12">
                  <a:pos x="T0" y="T1"/>
                </a:cxn>
                <a:cxn ang="T13">
                  <a:pos x="T2" y="T3"/>
                </a:cxn>
                <a:cxn ang="T14">
                  <a:pos x="T4" y="T5"/>
                </a:cxn>
                <a:cxn ang="T15">
                  <a:pos x="T6" y="T7"/>
                </a:cxn>
                <a:cxn ang="T16">
                  <a:pos x="T8" y="T9"/>
                </a:cxn>
                <a:cxn ang="T17">
                  <a:pos x="T10" y="T11"/>
                </a:cxn>
              </a:cxnLst>
              <a:rect l="T18" t="T19" r="T20" b="T21"/>
              <a:pathLst>
                <a:path w="98" h="26">
                  <a:moveTo>
                    <a:pt x="98" y="26"/>
                  </a:moveTo>
                  <a:lnTo>
                    <a:pt x="0" y="26"/>
                  </a:lnTo>
                  <a:lnTo>
                    <a:pt x="0" y="0"/>
                  </a:lnTo>
                  <a:lnTo>
                    <a:pt x="98" y="0"/>
                  </a:lnTo>
                  <a:lnTo>
                    <a:pt x="98" y="26"/>
                  </a:lnTo>
                  <a:close/>
                </a:path>
              </a:pathLst>
            </a:custGeom>
            <a:noFill/>
            <a:ln w="3175">
              <a:solidFill>
                <a:srgbClr val="333333"/>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498" name="Freeform 247"/>
            <p:cNvSpPr>
              <a:spLocks/>
            </p:cNvSpPr>
            <p:nvPr/>
          </p:nvSpPr>
          <p:spPr bwMode="auto">
            <a:xfrm>
              <a:off x="570" y="1085"/>
              <a:ext cx="248" cy="67"/>
            </a:xfrm>
            <a:custGeom>
              <a:avLst/>
              <a:gdLst>
                <a:gd name="T0" fmla="*/ 359 w 167"/>
                <a:gd name="T1" fmla="*/ 0 h 50"/>
                <a:gd name="T2" fmla="*/ 1204 w 167"/>
                <a:gd name="T3" fmla="*/ 0 h 50"/>
                <a:gd name="T4" fmla="*/ 891 w 167"/>
                <a:gd name="T5" fmla="*/ 217 h 50"/>
                <a:gd name="T6" fmla="*/ 0 w 167"/>
                <a:gd name="T7" fmla="*/ 217 h 50"/>
                <a:gd name="T8" fmla="*/ 359 w 167"/>
                <a:gd name="T9" fmla="*/ 0 h 50"/>
                <a:gd name="T10" fmla="*/ 0 60000 65536"/>
                <a:gd name="T11" fmla="*/ 0 60000 65536"/>
                <a:gd name="T12" fmla="*/ 0 60000 65536"/>
                <a:gd name="T13" fmla="*/ 0 60000 65536"/>
                <a:gd name="T14" fmla="*/ 0 60000 65536"/>
                <a:gd name="T15" fmla="*/ 0 w 167"/>
                <a:gd name="T16" fmla="*/ 0 h 50"/>
                <a:gd name="T17" fmla="*/ 167 w 167"/>
                <a:gd name="T18" fmla="*/ 50 h 50"/>
              </a:gdLst>
              <a:ahLst/>
              <a:cxnLst>
                <a:cxn ang="T10">
                  <a:pos x="T0" y="T1"/>
                </a:cxn>
                <a:cxn ang="T11">
                  <a:pos x="T2" y="T3"/>
                </a:cxn>
                <a:cxn ang="T12">
                  <a:pos x="T4" y="T5"/>
                </a:cxn>
                <a:cxn ang="T13">
                  <a:pos x="T6" y="T7"/>
                </a:cxn>
                <a:cxn ang="T14">
                  <a:pos x="T8" y="T9"/>
                </a:cxn>
              </a:cxnLst>
              <a:rect l="T15" t="T16" r="T17" b="T18"/>
              <a:pathLst>
                <a:path w="167" h="50">
                  <a:moveTo>
                    <a:pt x="50" y="0"/>
                  </a:moveTo>
                  <a:lnTo>
                    <a:pt x="167" y="0"/>
                  </a:lnTo>
                  <a:lnTo>
                    <a:pt x="123" y="50"/>
                  </a:lnTo>
                  <a:lnTo>
                    <a:pt x="0" y="50"/>
                  </a:lnTo>
                  <a:lnTo>
                    <a:pt x="50" y="0"/>
                  </a:lnTo>
                  <a:close/>
                </a:path>
              </a:pathLst>
            </a:custGeom>
            <a:solidFill>
              <a:srgbClr val="999966"/>
            </a:solidFill>
            <a:ln w="0">
              <a:solidFill>
                <a:srgbClr val="000000"/>
              </a:solidFill>
              <a:round/>
              <a:headEnd/>
              <a:tailEnd/>
            </a:ln>
          </p:spPr>
          <p:txBody>
            <a:bodyPr/>
            <a:lstStyle/>
            <a:p>
              <a:endParaRPr lang="zh-CN" altLang="en-US"/>
            </a:p>
          </p:txBody>
        </p:sp>
        <p:sp>
          <p:nvSpPr>
            <p:cNvPr id="51499" name="Freeform 248"/>
            <p:cNvSpPr>
              <a:spLocks/>
            </p:cNvSpPr>
            <p:nvPr/>
          </p:nvSpPr>
          <p:spPr bwMode="auto">
            <a:xfrm>
              <a:off x="570" y="1085"/>
              <a:ext cx="248" cy="67"/>
            </a:xfrm>
            <a:custGeom>
              <a:avLst/>
              <a:gdLst>
                <a:gd name="T0" fmla="*/ 359 w 167"/>
                <a:gd name="T1" fmla="*/ 0 h 50"/>
                <a:gd name="T2" fmla="*/ 1204 w 167"/>
                <a:gd name="T3" fmla="*/ 0 h 50"/>
                <a:gd name="T4" fmla="*/ 891 w 167"/>
                <a:gd name="T5" fmla="*/ 217 h 50"/>
                <a:gd name="T6" fmla="*/ 0 w 167"/>
                <a:gd name="T7" fmla="*/ 217 h 50"/>
                <a:gd name="T8" fmla="*/ 359 w 167"/>
                <a:gd name="T9" fmla="*/ 0 h 50"/>
                <a:gd name="T10" fmla="*/ 359 w 167"/>
                <a:gd name="T11" fmla="*/ 0 h 50"/>
                <a:gd name="T12" fmla="*/ 0 60000 65536"/>
                <a:gd name="T13" fmla="*/ 0 60000 65536"/>
                <a:gd name="T14" fmla="*/ 0 60000 65536"/>
                <a:gd name="T15" fmla="*/ 0 60000 65536"/>
                <a:gd name="T16" fmla="*/ 0 60000 65536"/>
                <a:gd name="T17" fmla="*/ 0 60000 65536"/>
                <a:gd name="T18" fmla="*/ 0 w 167"/>
                <a:gd name="T19" fmla="*/ 0 h 50"/>
                <a:gd name="T20" fmla="*/ 167 w 167"/>
                <a:gd name="T21" fmla="*/ 50 h 50"/>
              </a:gdLst>
              <a:ahLst/>
              <a:cxnLst>
                <a:cxn ang="T12">
                  <a:pos x="T0" y="T1"/>
                </a:cxn>
                <a:cxn ang="T13">
                  <a:pos x="T2" y="T3"/>
                </a:cxn>
                <a:cxn ang="T14">
                  <a:pos x="T4" y="T5"/>
                </a:cxn>
                <a:cxn ang="T15">
                  <a:pos x="T6" y="T7"/>
                </a:cxn>
                <a:cxn ang="T16">
                  <a:pos x="T8" y="T9"/>
                </a:cxn>
                <a:cxn ang="T17">
                  <a:pos x="T10" y="T11"/>
                </a:cxn>
              </a:cxnLst>
              <a:rect l="T18" t="T19" r="T20" b="T21"/>
              <a:pathLst>
                <a:path w="167" h="50">
                  <a:moveTo>
                    <a:pt x="50" y="0"/>
                  </a:moveTo>
                  <a:lnTo>
                    <a:pt x="167" y="0"/>
                  </a:lnTo>
                  <a:lnTo>
                    <a:pt x="123" y="50"/>
                  </a:lnTo>
                  <a:lnTo>
                    <a:pt x="0" y="50"/>
                  </a:lnTo>
                  <a:lnTo>
                    <a:pt x="50" y="0"/>
                  </a:lnTo>
                  <a:close/>
                </a:path>
              </a:pathLst>
            </a:custGeom>
            <a:noFill/>
            <a:ln w="3175">
              <a:solidFill>
                <a:srgbClr val="333333"/>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500" name="Freeform 249"/>
            <p:cNvSpPr>
              <a:spLocks/>
            </p:cNvSpPr>
            <p:nvPr/>
          </p:nvSpPr>
          <p:spPr bwMode="auto">
            <a:xfrm>
              <a:off x="2336" y="584"/>
              <a:ext cx="589" cy="279"/>
            </a:xfrm>
            <a:custGeom>
              <a:avLst/>
              <a:gdLst>
                <a:gd name="T0" fmla="*/ 2749 w 300"/>
                <a:gd name="T1" fmla="*/ 235 h 207"/>
                <a:gd name="T2" fmla="*/ 5215 w 300"/>
                <a:gd name="T3" fmla="*/ 205 h 207"/>
                <a:gd name="T4" fmla="*/ 7143 w 300"/>
                <a:gd name="T5" fmla="*/ 247 h 207"/>
                <a:gd name="T6" fmla="*/ 7787 w 300"/>
                <a:gd name="T7" fmla="*/ 371 h 207"/>
                <a:gd name="T8" fmla="*/ 7203 w 300"/>
                <a:gd name="T9" fmla="*/ 636 h 207"/>
                <a:gd name="T10" fmla="*/ 4486 w 300"/>
                <a:gd name="T11" fmla="*/ 809 h 207"/>
                <a:gd name="T12" fmla="*/ 2301 w 300"/>
                <a:gd name="T13" fmla="*/ 685 h 207"/>
                <a:gd name="T14" fmla="*/ 968 w 300"/>
                <a:gd name="T15" fmla="*/ 549 h 207"/>
                <a:gd name="T16" fmla="*/ 1217 w 300"/>
                <a:gd name="T17" fmla="*/ 317 h 207"/>
                <a:gd name="T18" fmla="*/ 2749 w 300"/>
                <a:gd name="T19" fmla="*/ 235 h 20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00"/>
                <a:gd name="T31" fmla="*/ 0 h 207"/>
                <a:gd name="T32" fmla="*/ 300 w 300"/>
                <a:gd name="T33" fmla="*/ 207 h 20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00" h="207">
                  <a:moveTo>
                    <a:pt x="94" y="53"/>
                  </a:moveTo>
                  <a:cubicBezTo>
                    <a:pt x="99" y="40"/>
                    <a:pt x="140" y="0"/>
                    <a:pt x="179" y="46"/>
                  </a:cubicBezTo>
                  <a:cubicBezTo>
                    <a:pt x="198" y="31"/>
                    <a:pt x="238" y="44"/>
                    <a:pt x="245" y="56"/>
                  </a:cubicBezTo>
                  <a:cubicBezTo>
                    <a:pt x="265" y="45"/>
                    <a:pt x="282" y="68"/>
                    <a:pt x="267" y="83"/>
                  </a:cubicBezTo>
                  <a:cubicBezTo>
                    <a:pt x="287" y="92"/>
                    <a:pt x="300" y="139"/>
                    <a:pt x="247" y="143"/>
                  </a:cubicBezTo>
                  <a:cubicBezTo>
                    <a:pt x="237" y="158"/>
                    <a:pt x="187" y="207"/>
                    <a:pt x="154" y="182"/>
                  </a:cubicBezTo>
                  <a:cubicBezTo>
                    <a:pt x="148" y="190"/>
                    <a:pt x="94" y="178"/>
                    <a:pt x="79" y="154"/>
                  </a:cubicBezTo>
                  <a:cubicBezTo>
                    <a:pt x="65" y="170"/>
                    <a:pt x="31" y="171"/>
                    <a:pt x="33" y="123"/>
                  </a:cubicBezTo>
                  <a:cubicBezTo>
                    <a:pt x="22" y="117"/>
                    <a:pt x="0" y="81"/>
                    <a:pt x="42" y="71"/>
                  </a:cubicBezTo>
                  <a:cubicBezTo>
                    <a:pt x="37" y="37"/>
                    <a:pt x="82" y="35"/>
                    <a:pt x="94" y="53"/>
                  </a:cubicBezTo>
                  <a:close/>
                </a:path>
              </a:pathLst>
            </a:custGeom>
            <a:solidFill>
              <a:srgbClr val="CCCCFF"/>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a:p>
          </p:txBody>
        </p:sp>
        <p:sp>
          <p:nvSpPr>
            <p:cNvPr id="51501" name="Rectangle 250"/>
            <p:cNvSpPr>
              <a:spLocks noChangeArrowheads="1"/>
            </p:cNvSpPr>
            <p:nvPr/>
          </p:nvSpPr>
          <p:spPr bwMode="auto">
            <a:xfrm>
              <a:off x="2433" y="666"/>
              <a:ext cx="438" cy="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r>
                <a:rPr lang="en-US" altLang="zh-CN" sz="1400" b="1">
                  <a:solidFill>
                    <a:srgbClr val="000000"/>
                  </a:solidFill>
                </a:rPr>
                <a:t>Internet</a:t>
              </a:r>
              <a:endParaRPr lang="en-US" altLang="zh-CN" b="1">
                <a:solidFill>
                  <a:srgbClr val="000000"/>
                </a:solidFill>
              </a:endParaRPr>
            </a:p>
          </p:txBody>
        </p:sp>
        <p:sp>
          <p:nvSpPr>
            <p:cNvPr id="51502" name="Freeform 251"/>
            <p:cNvSpPr>
              <a:spLocks/>
            </p:cNvSpPr>
            <p:nvPr/>
          </p:nvSpPr>
          <p:spPr bwMode="auto">
            <a:xfrm>
              <a:off x="2616" y="805"/>
              <a:ext cx="82" cy="195"/>
            </a:xfrm>
            <a:custGeom>
              <a:avLst/>
              <a:gdLst>
                <a:gd name="T0" fmla="*/ 362 w 55"/>
                <a:gd name="T1" fmla="*/ 246 h 145"/>
                <a:gd name="T2" fmla="*/ 0 w 55"/>
                <a:gd name="T3" fmla="*/ 636 h 145"/>
                <a:gd name="T4" fmla="*/ 271 w 55"/>
                <a:gd name="T5" fmla="*/ 183 h 145"/>
                <a:gd name="T6" fmla="*/ 121 w 55"/>
                <a:gd name="T7" fmla="*/ 256 h 145"/>
                <a:gd name="T8" fmla="*/ 316 w 55"/>
                <a:gd name="T9" fmla="*/ 0 h 145"/>
                <a:gd name="T10" fmla="*/ 404 w 55"/>
                <a:gd name="T11" fmla="*/ 12 h 145"/>
                <a:gd name="T12" fmla="*/ 271 w 55"/>
                <a:gd name="T13" fmla="*/ 183 h 145"/>
                <a:gd name="T14" fmla="*/ 362 w 55"/>
                <a:gd name="T15" fmla="*/ 246 h 145"/>
                <a:gd name="T16" fmla="*/ 0 60000 65536"/>
                <a:gd name="T17" fmla="*/ 0 60000 65536"/>
                <a:gd name="T18" fmla="*/ 0 60000 65536"/>
                <a:gd name="T19" fmla="*/ 0 60000 65536"/>
                <a:gd name="T20" fmla="*/ 0 60000 65536"/>
                <a:gd name="T21" fmla="*/ 0 60000 65536"/>
                <a:gd name="T22" fmla="*/ 0 60000 65536"/>
                <a:gd name="T23" fmla="*/ 0 60000 65536"/>
                <a:gd name="T24" fmla="*/ 0 w 55"/>
                <a:gd name="T25" fmla="*/ 0 h 145"/>
                <a:gd name="T26" fmla="*/ 55 w 55"/>
                <a:gd name="T27" fmla="*/ 145 h 14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5" h="145">
                  <a:moveTo>
                    <a:pt x="49" y="56"/>
                  </a:moveTo>
                  <a:lnTo>
                    <a:pt x="0" y="145"/>
                  </a:lnTo>
                  <a:lnTo>
                    <a:pt x="37" y="42"/>
                  </a:lnTo>
                  <a:lnTo>
                    <a:pt x="16" y="58"/>
                  </a:lnTo>
                  <a:lnTo>
                    <a:pt x="43" y="0"/>
                  </a:lnTo>
                  <a:lnTo>
                    <a:pt x="55" y="3"/>
                  </a:lnTo>
                  <a:lnTo>
                    <a:pt x="37" y="42"/>
                  </a:lnTo>
                  <a:lnTo>
                    <a:pt x="49" y="56"/>
                  </a:lnTo>
                  <a:close/>
                </a:path>
              </a:pathLst>
            </a:custGeom>
            <a:gradFill rotWithShape="0">
              <a:gsLst>
                <a:gs pos="0">
                  <a:srgbClr val="FFFF99"/>
                </a:gs>
                <a:gs pos="100000">
                  <a:srgbClr val="A2A261"/>
                </a:gs>
              </a:gsLst>
              <a:lin ang="2700000" scaled="1"/>
            </a:gra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a:p>
          </p:txBody>
        </p:sp>
        <p:sp>
          <p:nvSpPr>
            <p:cNvPr id="51503" name="Freeform 252"/>
            <p:cNvSpPr>
              <a:spLocks/>
            </p:cNvSpPr>
            <p:nvPr/>
          </p:nvSpPr>
          <p:spPr bwMode="auto">
            <a:xfrm>
              <a:off x="1388" y="579"/>
              <a:ext cx="482" cy="279"/>
            </a:xfrm>
            <a:custGeom>
              <a:avLst/>
              <a:gdLst>
                <a:gd name="T0" fmla="*/ 1007 w 300"/>
                <a:gd name="T1" fmla="*/ 235 h 207"/>
                <a:gd name="T2" fmla="*/ 1920 w 300"/>
                <a:gd name="T3" fmla="*/ 205 h 207"/>
                <a:gd name="T4" fmla="*/ 2625 w 300"/>
                <a:gd name="T5" fmla="*/ 247 h 207"/>
                <a:gd name="T6" fmla="*/ 2858 w 300"/>
                <a:gd name="T7" fmla="*/ 371 h 207"/>
                <a:gd name="T8" fmla="*/ 2646 w 300"/>
                <a:gd name="T9" fmla="*/ 636 h 207"/>
                <a:gd name="T10" fmla="*/ 1647 w 300"/>
                <a:gd name="T11" fmla="*/ 809 h 207"/>
                <a:gd name="T12" fmla="*/ 847 w 300"/>
                <a:gd name="T13" fmla="*/ 685 h 207"/>
                <a:gd name="T14" fmla="*/ 353 w 300"/>
                <a:gd name="T15" fmla="*/ 549 h 207"/>
                <a:gd name="T16" fmla="*/ 450 w 300"/>
                <a:gd name="T17" fmla="*/ 317 h 207"/>
                <a:gd name="T18" fmla="*/ 1007 w 300"/>
                <a:gd name="T19" fmla="*/ 235 h 20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00"/>
                <a:gd name="T31" fmla="*/ 0 h 207"/>
                <a:gd name="T32" fmla="*/ 300 w 300"/>
                <a:gd name="T33" fmla="*/ 207 h 20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00" h="207">
                  <a:moveTo>
                    <a:pt x="94" y="53"/>
                  </a:moveTo>
                  <a:cubicBezTo>
                    <a:pt x="99" y="40"/>
                    <a:pt x="140" y="0"/>
                    <a:pt x="179" y="46"/>
                  </a:cubicBezTo>
                  <a:cubicBezTo>
                    <a:pt x="198" y="31"/>
                    <a:pt x="238" y="44"/>
                    <a:pt x="245" y="56"/>
                  </a:cubicBezTo>
                  <a:cubicBezTo>
                    <a:pt x="265" y="45"/>
                    <a:pt x="282" y="68"/>
                    <a:pt x="267" y="83"/>
                  </a:cubicBezTo>
                  <a:cubicBezTo>
                    <a:pt x="287" y="92"/>
                    <a:pt x="300" y="139"/>
                    <a:pt x="247" y="143"/>
                  </a:cubicBezTo>
                  <a:cubicBezTo>
                    <a:pt x="237" y="158"/>
                    <a:pt x="187" y="207"/>
                    <a:pt x="154" y="182"/>
                  </a:cubicBezTo>
                  <a:cubicBezTo>
                    <a:pt x="148" y="190"/>
                    <a:pt x="94" y="178"/>
                    <a:pt x="79" y="154"/>
                  </a:cubicBezTo>
                  <a:cubicBezTo>
                    <a:pt x="65" y="170"/>
                    <a:pt x="31" y="171"/>
                    <a:pt x="33" y="123"/>
                  </a:cubicBezTo>
                  <a:cubicBezTo>
                    <a:pt x="22" y="117"/>
                    <a:pt x="0" y="81"/>
                    <a:pt x="42" y="71"/>
                  </a:cubicBezTo>
                  <a:cubicBezTo>
                    <a:pt x="37" y="37"/>
                    <a:pt x="82" y="35"/>
                    <a:pt x="94" y="53"/>
                  </a:cubicBezTo>
                  <a:close/>
                </a:path>
              </a:pathLst>
            </a:custGeom>
            <a:solidFill>
              <a:srgbClr val="CCCCFF"/>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a:p>
          </p:txBody>
        </p:sp>
        <p:sp>
          <p:nvSpPr>
            <p:cNvPr id="51504" name="Rectangle 253"/>
            <p:cNvSpPr>
              <a:spLocks noChangeArrowheads="1"/>
            </p:cNvSpPr>
            <p:nvPr/>
          </p:nvSpPr>
          <p:spPr bwMode="auto">
            <a:xfrm>
              <a:off x="1523" y="679"/>
              <a:ext cx="287" cy="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r>
                <a:rPr lang="en-US" altLang="zh-CN" sz="1400" b="1">
                  <a:solidFill>
                    <a:srgbClr val="000000"/>
                  </a:solidFill>
                </a:rPr>
                <a:t>WAN</a:t>
              </a:r>
              <a:endParaRPr lang="en-US" altLang="zh-CN" b="1">
                <a:solidFill>
                  <a:srgbClr val="000000"/>
                </a:solidFill>
              </a:endParaRPr>
            </a:p>
          </p:txBody>
        </p:sp>
        <p:sp>
          <p:nvSpPr>
            <p:cNvPr id="51505" name="Freeform 254"/>
            <p:cNvSpPr>
              <a:spLocks/>
            </p:cNvSpPr>
            <p:nvPr/>
          </p:nvSpPr>
          <p:spPr bwMode="auto">
            <a:xfrm>
              <a:off x="1564" y="820"/>
              <a:ext cx="81" cy="194"/>
            </a:xfrm>
            <a:custGeom>
              <a:avLst/>
              <a:gdLst>
                <a:gd name="T0" fmla="*/ 365 w 54"/>
                <a:gd name="T1" fmla="*/ 247 h 144"/>
                <a:gd name="T2" fmla="*/ 0 w 54"/>
                <a:gd name="T3" fmla="*/ 639 h 144"/>
                <a:gd name="T4" fmla="*/ 275 w 54"/>
                <a:gd name="T5" fmla="*/ 189 h 144"/>
                <a:gd name="T6" fmla="*/ 113 w 54"/>
                <a:gd name="T7" fmla="*/ 256 h 144"/>
                <a:gd name="T8" fmla="*/ 318 w 54"/>
                <a:gd name="T9" fmla="*/ 0 h 144"/>
                <a:gd name="T10" fmla="*/ 413 w 54"/>
                <a:gd name="T11" fmla="*/ 12 h 144"/>
                <a:gd name="T12" fmla="*/ 275 w 54"/>
                <a:gd name="T13" fmla="*/ 189 h 144"/>
                <a:gd name="T14" fmla="*/ 365 w 54"/>
                <a:gd name="T15" fmla="*/ 247 h 144"/>
                <a:gd name="T16" fmla="*/ 0 60000 65536"/>
                <a:gd name="T17" fmla="*/ 0 60000 65536"/>
                <a:gd name="T18" fmla="*/ 0 60000 65536"/>
                <a:gd name="T19" fmla="*/ 0 60000 65536"/>
                <a:gd name="T20" fmla="*/ 0 60000 65536"/>
                <a:gd name="T21" fmla="*/ 0 60000 65536"/>
                <a:gd name="T22" fmla="*/ 0 60000 65536"/>
                <a:gd name="T23" fmla="*/ 0 60000 65536"/>
                <a:gd name="T24" fmla="*/ 0 w 54"/>
                <a:gd name="T25" fmla="*/ 0 h 144"/>
                <a:gd name="T26" fmla="*/ 54 w 54"/>
                <a:gd name="T27" fmla="*/ 144 h 1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4" h="144">
                  <a:moveTo>
                    <a:pt x="48" y="56"/>
                  </a:moveTo>
                  <a:lnTo>
                    <a:pt x="0" y="144"/>
                  </a:lnTo>
                  <a:lnTo>
                    <a:pt x="36" y="42"/>
                  </a:lnTo>
                  <a:lnTo>
                    <a:pt x="15" y="58"/>
                  </a:lnTo>
                  <a:lnTo>
                    <a:pt x="42" y="0"/>
                  </a:lnTo>
                  <a:lnTo>
                    <a:pt x="54" y="3"/>
                  </a:lnTo>
                  <a:lnTo>
                    <a:pt x="36" y="42"/>
                  </a:lnTo>
                  <a:lnTo>
                    <a:pt x="48" y="56"/>
                  </a:lnTo>
                  <a:close/>
                </a:path>
              </a:pathLst>
            </a:custGeom>
            <a:gradFill rotWithShape="0">
              <a:gsLst>
                <a:gs pos="0">
                  <a:srgbClr val="FFFF99"/>
                </a:gs>
                <a:gs pos="100000">
                  <a:srgbClr val="A2A261"/>
                </a:gs>
              </a:gsLst>
              <a:lin ang="2700000" scaled="1"/>
            </a:gra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a:p>
          </p:txBody>
        </p:sp>
        <p:sp>
          <p:nvSpPr>
            <p:cNvPr id="51506" name="Freeform 255"/>
            <p:cNvSpPr>
              <a:spLocks/>
            </p:cNvSpPr>
            <p:nvPr/>
          </p:nvSpPr>
          <p:spPr bwMode="auto">
            <a:xfrm>
              <a:off x="403" y="584"/>
              <a:ext cx="490" cy="279"/>
            </a:xfrm>
            <a:custGeom>
              <a:avLst/>
              <a:gdLst>
                <a:gd name="T0" fmla="*/ 1099 w 300"/>
                <a:gd name="T1" fmla="*/ 235 h 207"/>
                <a:gd name="T2" fmla="*/ 2092 w 300"/>
                <a:gd name="T3" fmla="*/ 205 h 207"/>
                <a:gd name="T4" fmla="*/ 2847 w 300"/>
                <a:gd name="T5" fmla="*/ 247 h 207"/>
                <a:gd name="T6" fmla="*/ 3103 w 300"/>
                <a:gd name="T7" fmla="*/ 371 h 207"/>
                <a:gd name="T8" fmla="*/ 2868 w 300"/>
                <a:gd name="T9" fmla="*/ 636 h 207"/>
                <a:gd name="T10" fmla="*/ 1802 w 300"/>
                <a:gd name="T11" fmla="*/ 809 h 207"/>
                <a:gd name="T12" fmla="*/ 921 w 300"/>
                <a:gd name="T13" fmla="*/ 685 h 207"/>
                <a:gd name="T14" fmla="*/ 384 w 300"/>
                <a:gd name="T15" fmla="*/ 549 h 207"/>
                <a:gd name="T16" fmla="*/ 493 w 300"/>
                <a:gd name="T17" fmla="*/ 317 h 207"/>
                <a:gd name="T18" fmla="*/ 1099 w 300"/>
                <a:gd name="T19" fmla="*/ 235 h 20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00"/>
                <a:gd name="T31" fmla="*/ 0 h 207"/>
                <a:gd name="T32" fmla="*/ 300 w 300"/>
                <a:gd name="T33" fmla="*/ 207 h 20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00" h="207">
                  <a:moveTo>
                    <a:pt x="94" y="53"/>
                  </a:moveTo>
                  <a:cubicBezTo>
                    <a:pt x="99" y="40"/>
                    <a:pt x="140" y="0"/>
                    <a:pt x="180" y="46"/>
                  </a:cubicBezTo>
                  <a:cubicBezTo>
                    <a:pt x="199" y="31"/>
                    <a:pt x="239" y="44"/>
                    <a:pt x="245" y="56"/>
                  </a:cubicBezTo>
                  <a:cubicBezTo>
                    <a:pt x="266" y="45"/>
                    <a:pt x="283" y="68"/>
                    <a:pt x="267" y="83"/>
                  </a:cubicBezTo>
                  <a:cubicBezTo>
                    <a:pt x="287" y="92"/>
                    <a:pt x="300" y="139"/>
                    <a:pt x="247" y="143"/>
                  </a:cubicBezTo>
                  <a:cubicBezTo>
                    <a:pt x="237" y="158"/>
                    <a:pt x="187" y="207"/>
                    <a:pt x="155" y="182"/>
                  </a:cubicBezTo>
                  <a:cubicBezTo>
                    <a:pt x="148" y="190"/>
                    <a:pt x="94" y="178"/>
                    <a:pt x="79" y="154"/>
                  </a:cubicBezTo>
                  <a:cubicBezTo>
                    <a:pt x="66" y="170"/>
                    <a:pt x="31" y="171"/>
                    <a:pt x="33" y="123"/>
                  </a:cubicBezTo>
                  <a:cubicBezTo>
                    <a:pt x="23" y="117"/>
                    <a:pt x="0" y="81"/>
                    <a:pt x="42" y="71"/>
                  </a:cubicBezTo>
                  <a:cubicBezTo>
                    <a:pt x="37" y="37"/>
                    <a:pt x="83" y="35"/>
                    <a:pt x="94" y="53"/>
                  </a:cubicBezTo>
                  <a:close/>
                </a:path>
              </a:pathLst>
            </a:custGeom>
            <a:solidFill>
              <a:srgbClr val="CCCCFF"/>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a:p>
          </p:txBody>
        </p:sp>
        <p:sp>
          <p:nvSpPr>
            <p:cNvPr id="51507" name="Rectangle 256"/>
            <p:cNvSpPr>
              <a:spLocks noChangeArrowheads="1"/>
            </p:cNvSpPr>
            <p:nvPr/>
          </p:nvSpPr>
          <p:spPr bwMode="auto">
            <a:xfrm>
              <a:off x="551" y="686"/>
              <a:ext cx="246" cy="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r>
                <a:rPr lang="en-US" altLang="zh-CN" sz="1400" b="1">
                  <a:solidFill>
                    <a:srgbClr val="000000"/>
                  </a:solidFill>
                </a:rPr>
                <a:t>LAN</a:t>
              </a:r>
              <a:endParaRPr lang="en-US" altLang="zh-CN" b="1">
                <a:solidFill>
                  <a:srgbClr val="000000"/>
                </a:solidFill>
              </a:endParaRPr>
            </a:p>
          </p:txBody>
        </p:sp>
        <p:sp>
          <p:nvSpPr>
            <p:cNvPr id="51508" name="Freeform 257"/>
            <p:cNvSpPr>
              <a:spLocks/>
            </p:cNvSpPr>
            <p:nvPr/>
          </p:nvSpPr>
          <p:spPr bwMode="auto">
            <a:xfrm>
              <a:off x="596" y="835"/>
              <a:ext cx="79" cy="194"/>
            </a:xfrm>
            <a:custGeom>
              <a:avLst/>
              <a:gdLst>
                <a:gd name="T0" fmla="*/ 329 w 54"/>
                <a:gd name="T1" fmla="*/ 247 h 144"/>
                <a:gd name="T2" fmla="*/ 0 w 54"/>
                <a:gd name="T3" fmla="*/ 639 h 144"/>
                <a:gd name="T4" fmla="*/ 244 w 54"/>
                <a:gd name="T5" fmla="*/ 189 h 144"/>
                <a:gd name="T6" fmla="*/ 101 w 54"/>
                <a:gd name="T7" fmla="*/ 256 h 144"/>
                <a:gd name="T8" fmla="*/ 278 w 54"/>
                <a:gd name="T9" fmla="*/ 0 h 144"/>
                <a:gd name="T10" fmla="*/ 364 w 54"/>
                <a:gd name="T11" fmla="*/ 12 h 144"/>
                <a:gd name="T12" fmla="*/ 244 w 54"/>
                <a:gd name="T13" fmla="*/ 189 h 144"/>
                <a:gd name="T14" fmla="*/ 329 w 54"/>
                <a:gd name="T15" fmla="*/ 247 h 144"/>
                <a:gd name="T16" fmla="*/ 0 60000 65536"/>
                <a:gd name="T17" fmla="*/ 0 60000 65536"/>
                <a:gd name="T18" fmla="*/ 0 60000 65536"/>
                <a:gd name="T19" fmla="*/ 0 60000 65536"/>
                <a:gd name="T20" fmla="*/ 0 60000 65536"/>
                <a:gd name="T21" fmla="*/ 0 60000 65536"/>
                <a:gd name="T22" fmla="*/ 0 60000 65536"/>
                <a:gd name="T23" fmla="*/ 0 60000 65536"/>
                <a:gd name="T24" fmla="*/ 0 w 54"/>
                <a:gd name="T25" fmla="*/ 0 h 144"/>
                <a:gd name="T26" fmla="*/ 54 w 54"/>
                <a:gd name="T27" fmla="*/ 144 h 1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4" h="144">
                  <a:moveTo>
                    <a:pt x="49" y="56"/>
                  </a:moveTo>
                  <a:lnTo>
                    <a:pt x="0" y="144"/>
                  </a:lnTo>
                  <a:lnTo>
                    <a:pt x="36" y="42"/>
                  </a:lnTo>
                  <a:lnTo>
                    <a:pt x="15" y="58"/>
                  </a:lnTo>
                  <a:lnTo>
                    <a:pt x="42" y="0"/>
                  </a:lnTo>
                  <a:lnTo>
                    <a:pt x="54" y="3"/>
                  </a:lnTo>
                  <a:lnTo>
                    <a:pt x="36" y="42"/>
                  </a:lnTo>
                  <a:lnTo>
                    <a:pt x="49" y="56"/>
                  </a:lnTo>
                  <a:close/>
                </a:path>
              </a:pathLst>
            </a:custGeom>
            <a:gradFill rotWithShape="0">
              <a:gsLst>
                <a:gs pos="0">
                  <a:srgbClr val="FFFF99"/>
                </a:gs>
                <a:gs pos="100000">
                  <a:srgbClr val="A2A261"/>
                </a:gs>
              </a:gsLst>
              <a:lin ang="2700000" scaled="1"/>
            </a:gra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a:p>
          </p:txBody>
        </p:sp>
        <p:sp>
          <p:nvSpPr>
            <p:cNvPr id="261" name="AutoShape 258"/>
            <p:cNvSpPr>
              <a:spLocks noChangeArrowheads="1"/>
            </p:cNvSpPr>
            <p:nvPr/>
          </p:nvSpPr>
          <p:spPr bwMode="auto">
            <a:xfrm>
              <a:off x="1637" y="1511"/>
              <a:ext cx="230" cy="221"/>
            </a:xfrm>
            <a:prstGeom prst="can">
              <a:avLst>
                <a:gd name="adj" fmla="val 25000"/>
              </a:avLst>
            </a:prstGeom>
            <a:gradFill rotWithShape="1">
              <a:gsLst>
                <a:gs pos="0">
                  <a:srgbClr val="E6E6E6">
                    <a:alpha val="53999"/>
                  </a:srgbClr>
                </a:gs>
                <a:gs pos="14999">
                  <a:srgbClr val="7D8496">
                    <a:alpha val="60899"/>
                  </a:srgbClr>
                </a:gs>
                <a:gs pos="53000">
                  <a:srgbClr val="E6E6E6">
                    <a:alpha val="78380"/>
                  </a:srgbClr>
                </a:gs>
                <a:gs pos="67999">
                  <a:srgbClr val="7D8496">
                    <a:alpha val="85279"/>
                  </a:srgbClr>
                </a:gs>
                <a:gs pos="92999">
                  <a:srgbClr val="E6E6E6">
                    <a:alpha val="96779"/>
                  </a:srgbClr>
                </a:gs>
                <a:gs pos="100000">
                  <a:srgbClr val="FFFFFF"/>
                </a:gs>
              </a:gsLst>
              <a:lin ang="0" scaled="1"/>
            </a:gradFill>
            <a:ln w="9525">
              <a:noFill/>
              <a:round/>
              <a:headEnd/>
              <a:tailEnd/>
            </a:ln>
            <a:effectLst/>
          </p:spPr>
          <p:txBody>
            <a:bodyPr wrap="none" anchor="ctr"/>
            <a:lstStyle/>
            <a:p>
              <a:pPr eaLnBrk="0" hangingPunct="0">
                <a:defRPr/>
              </a:pPr>
              <a:endParaRPr lang="zh-CN" altLang="en-US">
                <a:latin typeface="Arial" charset="0"/>
              </a:endParaRPr>
            </a:p>
          </p:txBody>
        </p:sp>
        <p:sp>
          <p:nvSpPr>
            <p:cNvPr id="262" name="AutoShape 259"/>
            <p:cNvSpPr>
              <a:spLocks noChangeArrowheads="1"/>
            </p:cNvSpPr>
            <p:nvPr/>
          </p:nvSpPr>
          <p:spPr bwMode="auto">
            <a:xfrm>
              <a:off x="1705" y="1573"/>
              <a:ext cx="229" cy="220"/>
            </a:xfrm>
            <a:prstGeom prst="can">
              <a:avLst>
                <a:gd name="adj" fmla="val 25000"/>
              </a:avLst>
            </a:prstGeom>
            <a:gradFill rotWithShape="1">
              <a:gsLst>
                <a:gs pos="0">
                  <a:srgbClr val="E6E6E6">
                    <a:alpha val="53999"/>
                  </a:srgbClr>
                </a:gs>
                <a:gs pos="14999">
                  <a:srgbClr val="7D8496">
                    <a:alpha val="60899"/>
                  </a:srgbClr>
                </a:gs>
                <a:gs pos="53000">
                  <a:srgbClr val="E6E6E6">
                    <a:alpha val="78380"/>
                  </a:srgbClr>
                </a:gs>
                <a:gs pos="67999">
                  <a:srgbClr val="7D8496">
                    <a:alpha val="85279"/>
                  </a:srgbClr>
                </a:gs>
                <a:gs pos="92999">
                  <a:srgbClr val="E6E6E6">
                    <a:alpha val="96779"/>
                  </a:srgbClr>
                </a:gs>
                <a:gs pos="100000">
                  <a:srgbClr val="FFFFFF"/>
                </a:gs>
              </a:gsLst>
              <a:lin ang="0" scaled="1"/>
            </a:gradFill>
            <a:ln w="9525">
              <a:noFill/>
              <a:round/>
              <a:headEnd/>
              <a:tailEnd/>
            </a:ln>
            <a:effectLst/>
          </p:spPr>
          <p:txBody>
            <a:bodyPr wrap="none" anchor="ctr"/>
            <a:lstStyle/>
            <a:p>
              <a:pPr eaLnBrk="0" hangingPunct="0">
                <a:defRPr/>
              </a:pPr>
              <a:endParaRPr lang="zh-CN" altLang="en-US">
                <a:latin typeface="Arial" charset="0"/>
              </a:endParaRPr>
            </a:p>
          </p:txBody>
        </p:sp>
        <p:sp>
          <p:nvSpPr>
            <p:cNvPr id="263" name="AutoShape 260"/>
            <p:cNvSpPr>
              <a:spLocks noChangeArrowheads="1"/>
            </p:cNvSpPr>
            <p:nvPr/>
          </p:nvSpPr>
          <p:spPr bwMode="auto">
            <a:xfrm>
              <a:off x="2396" y="1555"/>
              <a:ext cx="229" cy="213"/>
            </a:xfrm>
            <a:prstGeom prst="can">
              <a:avLst>
                <a:gd name="adj" fmla="val 25000"/>
              </a:avLst>
            </a:prstGeom>
            <a:gradFill rotWithShape="1">
              <a:gsLst>
                <a:gs pos="0">
                  <a:srgbClr val="E6E6E6">
                    <a:alpha val="53999"/>
                  </a:srgbClr>
                </a:gs>
                <a:gs pos="14999">
                  <a:srgbClr val="7D8496">
                    <a:alpha val="60899"/>
                  </a:srgbClr>
                </a:gs>
                <a:gs pos="53000">
                  <a:srgbClr val="E6E6E6">
                    <a:alpha val="78380"/>
                  </a:srgbClr>
                </a:gs>
                <a:gs pos="67999">
                  <a:srgbClr val="7D8496">
                    <a:alpha val="85279"/>
                  </a:srgbClr>
                </a:gs>
                <a:gs pos="92999">
                  <a:srgbClr val="E6E6E6">
                    <a:alpha val="96779"/>
                  </a:srgbClr>
                </a:gs>
                <a:gs pos="100000">
                  <a:srgbClr val="FFFFFF"/>
                </a:gs>
              </a:gsLst>
              <a:lin ang="0" scaled="1"/>
            </a:gradFill>
            <a:ln w="9525">
              <a:noFill/>
              <a:round/>
              <a:headEnd/>
              <a:tailEnd/>
            </a:ln>
            <a:effectLst/>
          </p:spPr>
          <p:txBody>
            <a:bodyPr wrap="none" anchor="ctr"/>
            <a:lstStyle/>
            <a:p>
              <a:pPr eaLnBrk="0" hangingPunct="0">
                <a:defRPr/>
              </a:pPr>
              <a:endParaRPr lang="zh-CN" altLang="en-US">
                <a:latin typeface="Arial" charset="0"/>
              </a:endParaRPr>
            </a:p>
          </p:txBody>
        </p:sp>
        <p:sp>
          <p:nvSpPr>
            <p:cNvPr id="264" name="AutoShape 261"/>
            <p:cNvSpPr>
              <a:spLocks noChangeArrowheads="1"/>
            </p:cNvSpPr>
            <p:nvPr/>
          </p:nvSpPr>
          <p:spPr bwMode="auto">
            <a:xfrm>
              <a:off x="2645" y="1522"/>
              <a:ext cx="229" cy="220"/>
            </a:xfrm>
            <a:prstGeom prst="can">
              <a:avLst>
                <a:gd name="adj" fmla="val 25000"/>
              </a:avLst>
            </a:prstGeom>
            <a:gradFill rotWithShape="1">
              <a:gsLst>
                <a:gs pos="0">
                  <a:srgbClr val="E6E6E6">
                    <a:alpha val="53999"/>
                  </a:srgbClr>
                </a:gs>
                <a:gs pos="14999">
                  <a:srgbClr val="7D8496">
                    <a:alpha val="60899"/>
                  </a:srgbClr>
                </a:gs>
                <a:gs pos="53000">
                  <a:srgbClr val="E6E6E6">
                    <a:alpha val="78380"/>
                  </a:srgbClr>
                </a:gs>
                <a:gs pos="67999">
                  <a:srgbClr val="7D8496">
                    <a:alpha val="85279"/>
                  </a:srgbClr>
                </a:gs>
                <a:gs pos="92999">
                  <a:srgbClr val="E6E6E6">
                    <a:alpha val="96779"/>
                  </a:srgbClr>
                </a:gs>
                <a:gs pos="100000">
                  <a:srgbClr val="FFFFFF"/>
                </a:gs>
              </a:gsLst>
              <a:lin ang="0" scaled="1"/>
            </a:gradFill>
            <a:ln w="9525">
              <a:noFill/>
              <a:round/>
              <a:headEnd/>
              <a:tailEnd/>
            </a:ln>
            <a:effectLst/>
          </p:spPr>
          <p:txBody>
            <a:bodyPr wrap="none" anchor="ctr"/>
            <a:lstStyle/>
            <a:p>
              <a:pPr eaLnBrk="0" hangingPunct="0">
                <a:defRPr/>
              </a:pPr>
              <a:endParaRPr lang="zh-CN" altLang="en-US">
                <a:latin typeface="Arial" charset="0"/>
              </a:endParaRPr>
            </a:p>
          </p:txBody>
        </p:sp>
        <p:sp>
          <p:nvSpPr>
            <p:cNvPr id="265" name="AutoShape 262"/>
            <p:cNvSpPr>
              <a:spLocks noChangeArrowheads="1"/>
            </p:cNvSpPr>
            <p:nvPr/>
          </p:nvSpPr>
          <p:spPr bwMode="auto">
            <a:xfrm>
              <a:off x="1332" y="1580"/>
              <a:ext cx="297" cy="275"/>
            </a:xfrm>
            <a:prstGeom prst="can">
              <a:avLst>
                <a:gd name="adj" fmla="val 25000"/>
              </a:avLst>
            </a:prstGeom>
            <a:gradFill rotWithShape="1">
              <a:gsLst>
                <a:gs pos="0">
                  <a:srgbClr val="E6E6E6">
                    <a:alpha val="53999"/>
                  </a:srgbClr>
                </a:gs>
                <a:gs pos="14999">
                  <a:srgbClr val="7D8496">
                    <a:alpha val="60899"/>
                  </a:srgbClr>
                </a:gs>
                <a:gs pos="53000">
                  <a:srgbClr val="E6E6E6">
                    <a:alpha val="78380"/>
                  </a:srgbClr>
                </a:gs>
                <a:gs pos="67999">
                  <a:srgbClr val="7D8496">
                    <a:alpha val="85279"/>
                  </a:srgbClr>
                </a:gs>
                <a:gs pos="92999">
                  <a:srgbClr val="E6E6E6">
                    <a:alpha val="96779"/>
                  </a:srgbClr>
                </a:gs>
                <a:gs pos="100000">
                  <a:srgbClr val="FFFFFF"/>
                </a:gs>
              </a:gsLst>
              <a:lin ang="0" scaled="1"/>
            </a:gradFill>
            <a:ln w="9525">
              <a:noFill/>
              <a:round/>
              <a:headEnd/>
              <a:tailEnd/>
            </a:ln>
            <a:effectLst/>
          </p:spPr>
          <p:txBody>
            <a:bodyPr wrap="none" anchor="ctr"/>
            <a:lstStyle/>
            <a:p>
              <a:pPr eaLnBrk="0" hangingPunct="0">
                <a:defRPr/>
              </a:pPr>
              <a:endParaRPr lang="zh-CN" altLang="en-US">
                <a:latin typeface="Arial" charset="0"/>
              </a:endParaRPr>
            </a:p>
          </p:txBody>
        </p:sp>
        <p:sp>
          <p:nvSpPr>
            <p:cNvPr id="266" name="AutoShape 263"/>
            <p:cNvSpPr>
              <a:spLocks noChangeArrowheads="1"/>
            </p:cNvSpPr>
            <p:nvPr/>
          </p:nvSpPr>
          <p:spPr bwMode="auto">
            <a:xfrm>
              <a:off x="1445" y="1670"/>
              <a:ext cx="297" cy="277"/>
            </a:xfrm>
            <a:prstGeom prst="can">
              <a:avLst>
                <a:gd name="adj" fmla="val 25000"/>
              </a:avLst>
            </a:prstGeom>
            <a:gradFill rotWithShape="1">
              <a:gsLst>
                <a:gs pos="0">
                  <a:srgbClr val="E6E6E6">
                    <a:alpha val="53999"/>
                  </a:srgbClr>
                </a:gs>
                <a:gs pos="14999">
                  <a:srgbClr val="7D8496">
                    <a:alpha val="60899"/>
                  </a:srgbClr>
                </a:gs>
                <a:gs pos="53000">
                  <a:srgbClr val="E6E6E6">
                    <a:alpha val="78380"/>
                  </a:srgbClr>
                </a:gs>
                <a:gs pos="67999">
                  <a:srgbClr val="7D8496">
                    <a:alpha val="85279"/>
                  </a:srgbClr>
                </a:gs>
                <a:gs pos="92999">
                  <a:srgbClr val="E6E6E6">
                    <a:alpha val="96779"/>
                  </a:srgbClr>
                </a:gs>
                <a:gs pos="100000">
                  <a:srgbClr val="FFFFFF"/>
                </a:gs>
              </a:gsLst>
              <a:lin ang="0" scaled="1"/>
            </a:gradFill>
            <a:ln w="9525">
              <a:noFill/>
              <a:round/>
              <a:headEnd/>
              <a:tailEnd/>
            </a:ln>
            <a:effectLst/>
          </p:spPr>
          <p:txBody>
            <a:bodyPr wrap="none" anchor="ctr"/>
            <a:lstStyle/>
            <a:p>
              <a:pPr eaLnBrk="0" hangingPunct="0">
                <a:defRPr/>
              </a:pPr>
              <a:endParaRPr lang="zh-CN" altLang="en-US">
                <a:latin typeface="Arial" charset="0"/>
              </a:endParaRPr>
            </a:p>
          </p:txBody>
        </p:sp>
        <p:sp>
          <p:nvSpPr>
            <p:cNvPr id="267" name="AutoShape 264"/>
            <p:cNvSpPr>
              <a:spLocks noChangeArrowheads="1"/>
            </p:cNvSpPr>
            <p:nvPr/>
          </p:nvSpPr>
          <p:spPr bwMode="auto">
            <a:xfrm>
              <a:off x="410" y="1575"/>
              <a:ext cx="229" cy="213"/>
            </a:xfrm>
            <a:prstGeom prst="can">
              <a:avLst>
                <a:gd name="adj" fmla="val 25000"/>
              </a:avLst>
            </a:prstGeom>
            <a:gradFill rotWithShape="1">
              <a:gsLst>
                <a:gs pos="0">
                  <a:srgbClr val="E6E6E6">
                    <a:alpha val="53999"/>
                  </a:srgbClr>
                </a:gs>
                <a:gs pos="14999">
                  <a:srgbClr val="7D8496">
                    <a:alpha val="60899"/>
                  </a:srgbClr>
                </a:gs>
                <a:gs pos="53000">
                  <a:srgbClr val="E6E6E6">
                    <a:alpha val="78380"/>
                  </a:srgbClr>
                </a:gs>
                <a:gs pos="67999">
                  <a:srgbClr val="7D8496">
                    <a:alpha val="85279"/>
                  </a:srgbClr>
                </a:gs>
                <a:gs pos="92999">
                  <a:srgbClr val="E6E6E6">
                    <a:alpha val="96779"/>
                  </a:srgbClr>
                </a:gs>
                <a:gs pos="100000">
                  <a:srgbClr val="FFFFFF"/>
                </a:gs>
              </a:gsLst>
              <a:lin ang="0" scaled="1"/>
            </a:gradFill>
            <a:ln w="9525">
              <a:noFill/>
              <a:round/>
              <a:headEnd/>
              <a:tailEnd/>
            </a:ln>
            <a:effectLst/>
          </p:spPr>
          <p:txBody>
            <a:bodyPr wrap="none" anchor="ctr"/>
            <a:lstStyle/>
            <a:p>
              <a:pPr eaLnBrk="0" hangingPunct="0">
                <a:defRPr/>
              </a:pPr>
              <a:endParaRPr lang="zh-CN" altLang="en-US">
                <a:latin typeface="Arial" charset="0"/>
              </a:endParaRPr>
            </a:p>
          </p:txBody>
        </p:sp>
        <p:sp>
          <p:nvSpPr>
            <p:cNvPr id="268" name="AutoShape 265"/>
            <p:cNvSpPr>
              <a:spLocks noChangeArrowheads="1"/>
            </p:cNvSpPr>
            <p:nvPr/>
          </p:nvSpPr>
          <p:spPr bwMode="auto">
            <a:xfrm>
              <a:off x="676" y="1558"/>
              <a:ext cx="229" cy="219"/>
            </a:xfrm>
            <a:prstGeom prst="can">
              <a:avLst>
                <a:gd name="adj" fmla="val 25000"/>
              </a:avLst>
            </a:prstGeom>
            <a:gradFill rotWithShape="1">
              <a:gsLst>
                <a:gs pos="0">
                  <a:srgbClr val="E6E6E6">
                    <a:alpha val="53999"/>
                  </a:srgbClr>
                </a:gs>
                <a:gs pos="14999">
                  <a:srgbClr val="7D8496">
                    <a:alpha val="60899"/>
                  </a:srgbClr>
                </a:gs>
                <a:gs pos="53000">
                  <a:srgbClr val="E6E6E6">
                    <a:alpha val="78380"/>
                  </a:srgbClr>
                </a:gs>
                <a:gs pos="67999">
                  <a:srgbClr val="7D8496">
                    <a:alpha val="85279"/>
                  </a:srgbClr>
                </a:gs>
                <a:gs pos="92999">
                  <a:srgbClr val="E6E6E6">
                    <a:alpha val="96779"/>
                  </a:srgbClr>
                </a:gs>
                <a:gs pos="100000">
                  <a:srgbClr val="FFFFFF"/>
                </a:gs>
              </a:gsLst>
              <a:lin ang="0" scaled="1"/>
            </a:gradFill>
            <a:ln w="9525">
              <a:noFill/>
              <a:round/>
              <a:headEnd/>
              <a:tailEnd/>
            </a:ln>
            <a:effectLst/>
          </p:spPr>
          <p:txBody>
            <a:bodyPr wrap="none" anchor="ctr"/>
            <a:lstStyle/>
            <a:p>
              <a:pPr eaLnBrk="0" hangingPunct="0">
                <a:defRPr/>
              </a:pPr>
              <a:endParaRPr lang="zh-CN" altLang="en-US">
                <a:latin typeface="Arial" charset="0"/>
              </a:endParaRPr>
            </a:p>
          </p:txBody>
        </p:sp>
        <p:sp>
          <p:nvSpPr>
            <p:cNvPr id="269" name="AutoShape 266"/>
            <p:cNvSpPr>
              <a:spLocks noChangeArrowheads="1"/>
            </p:cNvSpPr>
            <p:nvPr/>
          </p:nvSpPr>
          <p:spPr bwMode="auto">
            <a:xfrm>
              <a:off x="523" y="1650"/>
              <a:ext cx="297" cy="276"/>
            </a:xfrm>
            <a:prstGeom prst="can">
              <a:avLst>
                <a:gd name="adj" fmla="val 25000"/>
              </a:avLst>
            </a:prstGeom>
            <a:gradFill rotWithShape="1">
              <a:gsLst>
                <a:gs pos="0">
                  <a:srgbClr val="E6E6E6">
                    <a:alpha val="53999"/>
                  </a:srgbClr>
                </a:gs>
                <a:gs pos="14999">
                  <a:srgbClr val="7D8496">
                    <a:alpha val="60899"/>
                  </a:srgbClr>
                </a:gs>
                <a:gs pos="53000">
                  <a:srgbClr val="E6E6E6">
                    <a:alpha val="78380"/>
                  </a:srgbClr>
                </a:gs>
                <a:gs pos="67999">
                  <a:srgbClr val="7D8496">
                    <a:alpha val="85279"/>
                  </a:srgbClr>
                </a:gs>
                <a:gs pos="92999">
                  <a:srgbClr val="E6E6E6">
                    <a:alpha val="96779"/>
                  </a:srgbClr>
                </a:gs>
                <a:gs pos="100000">
                  <a:srgbClr val="FFFFFF"/>
                </a:gs>
              </a:gsLst>
              <a:lin ang="0" scaled="1"/>
            </a:gradFill>
            <a:ln w="9525">
              <a:noFill/>
              <a:round/>
              <a:headEnd/>
              <a:tailEnd/>
            </a:ln>
            <a:effectLst/>
          </p:spPr>
          <p:txBody>
            <a:bodyPr wrap="none" anchor="ctr"/>
            <a:lstStyle/>
            <a:p>
              <a:pPr eaLnBrk="0" hangingPunct="0">
                <a:defRPr/>
              </a:pPr>
              <a:endParaRPr lang="zh-CN" altLang="en-US">
                <a:latin typeface="Arial" charset="0"/>
              </a:endParaRPr>
            </a:p>
          </p:txBody>
        </p:sp>
        <p:sp>
          <p:nvSpPr>
            <p:cNvPr id="270" name="AutoShape 267"/>
            <p:cNvSpPr>
              <a:spLocks noChangeArrowheads="1"/>
            </p:cNvSpPr>
            <p:nvPr/>
          </p:nvSpPr>
          <p:spPr bwMode="auto">
            <a:xfrm>
              <a:off x="2294" y="1646"/>
              <a:ext cx="229" cy="214"/>
            </a:xfrm>
            <a:prstGeom prst="can">
              <a:avLst>
                <a:gd name="adj" fmla="val 25000"/>
              </a:avLst>
            </a:prstGeom>
            <a:gradFill rotWithShape="1">
              <a:gsLst>
                <a:gs pos="0">
                  <a:srgbClr val="E6E6E6">
                    <a:alpha val="53999"/>
                  </a:srgbClr>
                </a:gs>
                <a:gs pos="14999">
                  <a:srgbClr val="7D8496">
                    <a:alpha val="60899"/>
                  </a:srgbClr>
                </a:gs>
                <a:gs pos="53000">
                  <a:srgbClr val="E6E6E6">
                    <a:alpha val="78380"/>
                  </a:srgbClr>
                </a:gs>
                <a:gs pos="67999">
                  <a:srgbClr val="7D8496">
                    <a:alpha val="85279"/>
                  </a:srgbClr>
                </a:gs>
                <a:gs pos="92999">
                  <a:srgbClr val="E6E6E6">
                    <a:alpha val="96779"/>
                  </a:srgbClr>
                </a:gs>
                <a:gs pos="100000">
                  <a:srgbClr val="FFFFFF"/>
                </a:gs>
              </a:gsLst>
              <a:lin ang="0" scaled="1"/>
            </a:gradFill>
            <a:ln w="9525">
              <a:noFill/>
              <a:round/>
              <a:headEnd/>
              <a:tailEnd/>
            </a:ln>
            <a:effectLst/>
          </p:spPr>
          <p:txBody>
            <a:bodyPr wrap="none" anchor="ctr"/>
            <a:lstStyle/>
            <a:p>
              <a:pPr eaLnBrk="0" hangingPunct="0">
                <a:defRPr/>
              </a:pPr>
              <a:endParaRPr lang="zh-CN" altLang="en-US">
                <a:latin typeface="Arial" charset="0"/>
              </a:endParaRPr>
            </a:p>
          </p:txBody>
        </p:sp>
        <p:sp>
          <p:nvSpPr>
            <p:cNvPr id="271" name="AutoShape 268"/>
            <p:cNvSpPr>
              <a:spLocks noChangeArrowheads="1"/>
            </p:cNvSpPr>
            <p:nvPr/>
          </p:nvSpPr>
          <p:spPr bwMode="auto">
            <a:xfrm>
              <a:off x="2713" y="1583"/>
              <a:ext cx="229" cy="220"/>
            </a:xfrm>
            <a:prstGeom prst="can">
              <a:avLst>
                <a:gd name="adj" fmla="val 25000"/>
              </a:avLst>
            </a:prstGeom>
            <a:gradFill rotWithShape="1">
              <a:gsLst>
                <a:gs pos="0">
                  <a:srgbClr val="E6E6E6">
                    <a:alpha val="53999"/>
                  </a:srgbClr>
                </a:gs>
                <a:gs pos="14999">
                  <a:srgbClr val="7D8496">
                    <a:alpha val="60899"/>
                  </a:srgbClr>
                </a:gs>
                <a:gs pos="53000">
                  <a:srgbClr val="E6E6E6">
                    <a:alpha val="78380"/>
                  </a:srgbClr>
                </a:gs>
                <a:gs pos="67999">
                  <a:srgbClr val="7D8496">
                    <a:alpha val="85279"/>
                  </a:srgbClr>
                </a:gs>
                <a:gs pos="92999">
                  <a:srgbClr val="E6E6E6">
                    <a:alpha val="96779"/>
                  </a:srgbClr>
                </a:gs>
                <a:gs pos="100000">
                  <a:srgbClr val="FFFFFF"/>
                </a:gs>
              </a:gsLst>
              <a:lin ang="0" scaled="1"/>
            </a:gradFill>
            <a:ln w="9525">
              <a:noFill/>
              <a:round/>
              <a:headEnd/>
              <a:tailEnd/>
            </a:ln>
            <a:effectLst/>
          </p:spPr>
          <p:txBody>
            <a:bodyPr wrap="none" anchor="ctr"/>
            <a:lstStyle/>
            <a:p>
              <a:pPr eaLnBrk="0" hangingPunct="0">
                <a:defRPr/>
              </a:pPr>
              <a:endParaRPr lang="zh-CN" altLang="en-US">
                <a:latin typeface="Arial" charset="0"/>
              </a:endParaRPr>
            </a:p>
          </p:txBody>
        </p:sp>
        <p:sp>
          <p:nvSpPr>
            <p:cNvPr id="272" name="AutoShape 269"/>
            <p:cNvSpPr>
              <a:spLocks noChangeArrowheads="1"/>
            </p:cNvSpPr>
            <p:nvPr/>
          </p:nvSpPr>
          <p:spPr bwMode="auto">
            <a:xfrm>
              <a:off x="2509" y="1629"/>
              <a:ext cx="297" cy="277"/>
            </a:xfrm>
            <a:prstGeom prst="can">
              <a:avLst>
                <a:gd name="adj" fmla="val 25000"/>
              </a:avLst>
            </a:prstGeom>
            <a:gradFill rotWithShape="1">
              <a:gsLst>
                <a:gs pos="0">
                  <a:srgbClr val="E6E6E6">
                    <a:alpha val="53999"/>
                  </a:srgbClr>
                </a:gs>
                <a:gs pos="14999">
                  <a:srgbClr val="7D8496">
                    <a:alpha val="60899"/>
                  </a:srgbClr>
                </a:gs>
                <a:gs pos="53000">
                  <a:srgbClr val="E6E6E6">
                    <a:alpha val="78380"/>
                  </a:srgbClr>
                </a:gs>
                <a:gs pos="67999">
                  <a:srgbClr val="7D8496">
                    <a:alpha val="85279"/>
                  </a:srgbClr>
                </a:gs>
                <a:gs pos="92999">
                  <a:srgbClr val="E6E6E6">
                    <a:alpha val="96779"/>
                  </a:srgbClr>
                </a:gs>
                <a:gs pos="100000">
                  <a:srgbClr val="FFFFFF"/>
                </a:gs>
              </a:gsLst>
              <a:lin ang="0" scaled="1"/>
            </a:gradFill>
            <a:ln w="9525">
              <a:noFill/>
              <a:round/>
              <a:headEnd/>
              <a:tailEnd/>
            </a:ln>
            <a:effectLst/>
          </p:spPr>
          <p:txBody>
            <a:bodyPr wrap="none" anchor="ctr"/>
            <a:lstStyle/>
            <a:p>
              <a:pPr eaLnBrk="0" hangingPunct="0">
                <a:defRPr/>
              </a:pPr>
              <a:endParaRPr lang="zh-CN" altLang="en-US">
                <a:latin typeface="Arial" charset="0"/>
              </a:endParaRPr>
            </a:p>
          </p:txBody>
        </p:sp>
        <p:sp>
          <p:nvSpPr>
            <p:cNvPr id="51545" name="Freeform 270"/>
            <p:cNvSpPr>
              <a:spLocks/>
            </p:cNvSpPr>
            <p:nvPr/>
          </p:nvSpPr>
          <p:spPr bwMode="auto">
            <a:xfrm>
              <a:off x="2587" y="463"/>
              <a:ext cx="82" cy="195"/>
            </a:xfrm>
            <a:custGeom>
              <a:avLst/>
              <a:gdLst>
                <a:gd name="T0" fmla="*/ 362 w 55"/>
                <a:gd name="T1" fmla="*/ 246 h 145"/>
                <a:gd name="T2" fmla="*/ 0 w 55"/>
                <a:gd name="T3" fmla="*/ 636 h 145"/>
                <a:gd name="T4" fmla="*/ 271 w 55"/>
                <a:gd name="T5" fmla="*/ 183 h 145"/>
                <a:gd name="T6" fmla="*/ 121 w 55"/>
                <a:gd name="T7" fmla="*/ 256 h 145"/>
                <a:gd name="T8" fmla="*/ 316 w 55"/>
                <a:gd name="T9" fmla="*/ 0 h 145"/>
                <a:gd name="T10" fmla="*/ 404 w 55"/>
                <a:gd name="T11" fmla="*/ 12 h 145"/>
                <a:gd name="T12" fmla="*/ 271 w 55"/>
                <a:gd name="T13" fmla="*/ 183 h 145"/>
                <a:gd name="T14" fmla="*/ 362 w 55"/>
                <a:gd name="T15" fmla="*/ 246 h 145"/>
                <a:gd name="T16" fmla="*/ 0 60000 65536"/>
                <a:gd name="T17" fmla="*/ 0 60000 65536"/>
                <a:gd name="T18" fmla="*/ 0 60000 65536"/>
                <a:gd name="T19" fmla="*/ 0 60000 65536"/>
                <a:gd name="T20" fmla="*/ 0 60000 65536"/>
                <a:gd name="T21" fmla="*/ 0 60000 65536"/>
                <a:gd name="T22" fmla="*/ 0 60000 65536"/>
                <a:gd name="T23" fmla="*/ 0 60000 65536"/>
                <a:gd name="T24" fmla="*/ 0 w 55"/>
                <a:gd name="T25" fmla="*/ 0 h 145"/>
                <a:gd name="T26" fmla="*/ 55 w 55"/>
                <a:gd name="T27" fmla="*/ 145 h 14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5" h="145">
                  <a:moveTo>
                    <a:pt x="49" y="56"/>
                  </a:moveTo>
                  <a:lnTo>
                    <a:pt x="0" y="145"/>
                  </a:lnTo>
                  <a:lnTo>
                    <a:pt x="37" y="42"/>
                  </a:lnTo>
                  <a:lnTo>
                    <a:pt x="16" y="58"/>
                  </a:lnTo>
                  <a:lnTo>
                    <a:pt x="43" y="0"/>
                  </a:lnTo>
                  <a:lnTo>
                    <a:pt x="55" y="3"/>
                  </a:lnTo>
                  <a:lnTo>
                    <a:pt x="37" y="42"/>
                  </a:lnTo>
                  <a:lnTo>
                    <a:pt x="49" y="56"/>
                  </a:lnTo>
                  <a:close/>
                </a:path>
              </a:pathLst>
            </a:custGeom>
            <a:gradFill rotWithShape="0">
              <a:gsLst>
                <a:gs pos="0">
                  <a:srgbClr val="FFFF99"/>
                </a:gs>
                <a:gs pos="100000">
                  <a:srgbClr val="A2A261"/>
                </a:gs>
              </a:gsLst>
              <a:lin ang="2700000" scaled="1"/>
            </a:gra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a:p>
          </p:txBody>
        </p:sp>
        <p:sp>
          <p:nvSpPr>
            <p:cNvPr id="51546" name="Freeform 271"/>
            <p:cNvSpPr>
              <a:spLocks/>
            </p:cNvSpPr>
            <p:nvPr/>
          </p:nvSpPr>
          <p:spPr bwMode="auto">
            <a:xfrm>
              <a:off x="1536" y="477"/>
              <a:ext cx="81" cy="193"/>
            </a:xfrm>
            <a:custGeom>
              <a:avLst/>
              <a:gdLst>
                <a:gd name="T0" fmla="*/ 365 w 54"/>
                <a:gd name="T1" fmla="*/ 243 h 144"/>
                <a:gd name="T2" fmla="*/ 0 w 54"/>
                <a:gd name="T3" fmla="*/ 623 h 144"/>
                <a:gd name="T4" fmla="*/ 275 w 54"/>
                <a:gd name="T5" fmla="*/ 181 h 144"/>
                <a:gd name="T6" fmla="*/ 113 w 54"/>
                <a:gd name="T7" fmla="*/ 253 h 144"/>
                <a:gd name="T8" fmla="*/ 318 w 54"/>
                <a:gd name="T9" fmla="*/ 0 h 144"/>
                <a:gd name="T10" fmla="*/ 413 w 54"/>
                <a:gd name="T11" fmla="*/ 12 h 144"/>
                <a:gd name="T12" fmla="*/ 275 w 54"/>
                <a:gd name="T13" fmla="*/ 181 h 144"/>
                <a:gd name="T14" fmla="*/ 365 w 54"/>
                <a:gd name="T15" fmla="*/ 243 h 144"/>
                <a:gd name="T16" fmla="*/ 0 60000 65536"/>
                <a:gd name="T17" fmla="*/ 0 60000 65536"/>
                <a:gd name="T18" fmla="*/ 0 60000 65536"/>
                <a:gd name="T19" fmla="*/ 0 60000 65536"/>
                <a:gd name="T20" fmla="*/ 0 60000 65536"/>
                <a:gd name="T21" fmla="*/ 0 60000 65536"/>
                <a:gd name="T22" fmla="*/ 0 60000 65536"/>
                <a:gd name="T23" fmla="*/ 0 60000 65536"/>
                <a:gd name="T24" fmla="*/ 0 w 54"/>
                <a:gd name="T25" fmla="*/ 0 h 144"/>
                <a:gd name="T26" fmla="*/ 54 w 54"/>
                <a:gd name="T27" fmla="*/ 144 h 1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4" h="144">
                  <a:moveTo>
                    <a:pt x="48" y="56"/>
                  </a:moveTo>
                  <a:lnTo>
                    <a:pt x="0" y="144"/>
                  </a:lnTo>
                  <a:lnTo>
                    <a:pt x="36" y="42"/>
                  </a:lnTo>
                  <a:lnTo>
                    <a:pt x="15" y="58"/>
                  </a:lnTo>
                  <a:lnTo>
                    <a:pt x="42" y="0"/>
                  </a:lnTo>
                  <a:lnTo>
                    <a:pt x="54" y="3"/>
                  </a:lnTo>
                  <a:lnTo>
                    <a:pt x="36" y="42"/>
                  </a:lnTo>
                  <a:lnTo>
                    <a:pt x="48" y="56"/>
                  </a:lnTo>
                  <a:close/>
                </a:path>
              </a:pathLst>
            </a:custGeom>
            <a:gradFill rotWithShape="0">
              <a:gsLst>
                <a:gs pos="0">
                  <a:srgbClr val="FFFF99"/>
                </a:gs>
                <a:gs pos="100000">
                  <a:srgbClr val="A2A261"/>
                </a:gs>
              </a:gsLst>
              <a:lin ang="2700000" scaled="1"/>
            </a:gra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a:p>
          </p:txBody>
        </p:sp>
        <p:sp>
          <p:nvSpPr>
            <p:cNvPr id="51547" name="Freeform 272"/>
            <p:cNvSpPr>
              <a:spLocks/>
            </p:cNvSpPr>
            <p:nvPr/>
          </p:nvSpPr>
          <p:spPr bwMode="auto">
            <a:xfrm>
              <a:off x="584" y="477"/>
              <a:ext cx="80" cy="193"/>
            </a:xfrm>
            <a:custGeom>
              <a:avLst/>
              <a:gdLst>
                <a:gd name="T0" fmla="*/ 351 w 54"/>
                <a:gd name="T1" fmla="*/ 243 h 144"/>
                <a:gd name="T2" fmla="*/ 0 w 54"/>
                <a:gd name="T3" fmla="*/ 623 h 144"/>
                <a:gd name="T4" fmla="*/ 256 w 54"/>
                <a:gd name="T5" fmla="*/ 181 h 144"/>
                <a:gd name="T6" fmla="*/ 108 w 54"/>
                <a:gd name="T7" fmla="*/ 253 h 144"/>
                <a:gd name="T8" fmla="*/ 298 w 54"/>
                <a:gd name="T9" fmla="*/ 0 h 144"/>
                <a:gd name="T10" fmla="*/ 387 w 54"/>
                <a:gd name="T11" fmla="*/ 12 h 144"/>
                <a:gd name="T12" fmla="*/ 256 w 54"/>
                <a:gd name="T13" fmla="*/ 181 h 144"/>
                <a:gd name="T14" fmla="*/ 351 w 54"/>
                <a:gd name="T15" fmla="*/ 243 h 144"/>
                <a:gd name="T16" fmla="*/ 0 60000 65536"/>
                <a:gd name="T17" fmla="*/ 0 60000 65536"/>
                <a:gd name="T18" fmla="*/ 0 60000 65536"/>
                <a:gd name="T19" fmla="*/ 0 60000 65536"/>
                <a:gd name="T20" fmla="*/ 0 60000 65536"/>
                <a:gd name="T21" fmla="*/ 0 60000 65536"/>
                <a:gd name="T22" fmla="*/ 0 60000 65536"/>
                <a:gd name="T23" fmla="*/ 0 60000 65536"/>
                <a:gd name="T24" fmla="*/ 0 w 54"/>
                <a:gd name="T25" fmla="*/ 0 h 144"/>
                <a:gd name="T26" fmla="*/ 54 w 54"/>
                <a:gd name="T27" fmla="*/ 144 h 1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4" h="144">
                  <a:moveTo>
                    <a:pt x="49" y="56"/>
                  </a:moveTo>
                  <a:lnTo>
                    <a:pt x="0" y="144"/>
                  </a:lnTo>
                  <a:lnTo>
                    <a:pt x="36" y="42"/>
                  </a:lnTo>
                  <a:lnTo>
                    <a:pt x="15" y="58"/>
                  </a:lnTo>
                  <a:lnTo>
                    <a:pt x="42" y="0"/>
                  </a:lnTo>
                  <a:lnTo>
                    <a:pt x="54" y="3"/>
                  </a:lnTo>
                  <a:lnTo>
                    <a:pt x="36" y="42"/>
                  </a:lnTo>
                  <a:lnTo>
                    <a:pt x="49" y="56"/>
                  </a:lnTo>
                  <a:close/>
                </a:path>
              </a:pathLst>
            </a:custGeom>
            <a:gradFill rotWithShape="0">
              <a:gsLst>
                <a:gs pos="0">
                  <a:srgbClr val="FFFF99"/>
                </a:gs>
                <a:gs pos="100000">
                  <a:srgbClr val="A2A261"/>
                </a:gs>
              </a:gsLst>
              <a:lin ang="2700000" scaled="1"/>
            </a:gra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a:p>
          </p:txBody>
        </p:sp>
        <p:grpSp>
          <p:nvGrpSpPr>
            <p:cNvPr id="51548" name="Group 273"/>
            <p:cNvGrpSpPr>
              <a:grpSpLocks/>
            </p:cNvGrpSpPr>
            <p:nvPr/>
          </p:nvGrpSpPr>
          <p:grpSpPr bwMode="auto">
            <a:xfrm>
              <a:off x="349" y="227"/>
              <a:ext cx="667" cy="315"/>
              <a:chOff x="861" y="3132"/>
              <a:chExt cx="1058" cy="580"/>
            </a:xfrm>
          </p:grpSpPr>
          <p:graphicFrame>
            <p:nvGraphicFramePr>
              <p:cNvPr id="51558" name="Object 274"/>
              <p:cNvGraphicFramePr>
                <a:graphicFrameLocks noChangeAspect="1"/>
              </p:cNvGraphicFramePr>
              <p:nvPr/>
            </p:nvGraphicFramePr>
            <p:xfrm>
              <a:off x="861" y="3132"/>
              <a:ext cx="530" cy="572"/>
            </p:xfrm>
            <a:graphic>
              <a:graphicData uri="http://schemas.openxmlformats.org/presentationml/2006/ole">
                <mc:AlternateContent xmlns:mc="http://schemas.openxmlformats.org/markup-compatibility/2006">
                  <mc:Choice xmlns:v="urn:schemas-microsoft-com:vml" Requires="v">
                    <p:oleObj spid="_x0000_s51561" name="Photo Editor Photo" r:id="rId4" imgW="1914286" imgH="2066667" progId="">
                      <p:embed/>
                    </p:oleObj>
                  </mc:Choice>
                  <mc:Fallback>
                    <p:oleObj name="Photo Editor Photo" r:id="rId4" imgW="1914286" imgH="2066667" progId="">
                      <p:embed/>
                      <p:pic>
                        <p:nvPicPr>
                          <p:cNvPr id="0" name="Object 27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1" y="3132"/>
                            <a:ext cx="530" cy="5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1559" name="Object 275"/>
              <p:cNvGraphicFramePr>
                <a:graphicFrameLocks noChangeAspect="1"/>
              </p:cNvGraphicFramePr>
              <p:nvPr/>
            </p:nvGraphicFramePr>
            <p:xfrm>
              <a:off x="1389" y="3140"/>
              <a:ext cx="530" cy="572"/>
            </p:xfrm>
            <a:graphic>
              <a:graphicData uri="http://schemas.openxmlformats.org/presentationml/2006/ole">
                <mc:AlternateContent xmlns:mc="http://schemas.openxmlformats.org/markup-compatibility/2006">
                  <mc:Choice xmlns:v="urn:schemas-microsoft-com:vml" Requires="v">
                    <p:oleObj spid="_x0000_s51562" name="Photo Editor Photo" r:id="rId6" imgW="1914286" imgH="2066667" progId="">
                      <p:embed/>
                    </p:oleObj>
                  </mc:Choice>
                  <mc:Fallback>
                    <p:oleObj name="Photo Editor Photo" r:id="rId6" imgW="1914286" imgH="2066667" progId="">
                      <p:embed/>
                      <p:pic>
                        <p:nvPicPr>
                          <p:cNvPr id="0" name="Object 27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89" y="3140"/>
                            <a:ext cx="530" cy="5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nvGrpSpPr>
            <p:cNvPr id="51549" name="Group 276"/>
            <p:cNvGrpSpPr>
              <a:grpSpLocks/>
            </p:cNvGrpSpPr>
            <p:nvPr/>
          </p:nvGrpSpPr>
          <p:grpSpPr bwMode="auto">
            <a:xfrm>
              <a:off x="1316" y="220"/>
              <a:ext cx="667" cy="316"/>
              <a:chOff x="861" y="3132"/>
              <a:chExt cx="1058" cy="580"/>
            </a:xfrm>
          </p:grpSpPr>
          <p:graphicFrame>
            <p:nvGraphicFramePr>
              <p:cNvPr id="51556" name="Object 277"/>
              <p:cNvGraphicFramePr>
                <a:graphicFrameLocks noChangeAspect="1"/>
              </p:cNvGraphicFramePr>
              <p:nvPr/>
            </p:nvGraphicFramePr>
            <p:xfrm>
              <a:off x="861" y="3132"/>
              <a:ext cx="530" cy="572"/>
            </p:xfrm>
            <a:graphic>
              <a:graphicData uri="http://schemas.openxmlformats.org/presentationml/2006/ole">
                <mc:AlternateContent xmlns:mc="http://schemas.openxmlformats.org/markup-compatibility/2006">
                  <mc:Choice xmlns:v="urn:schemas-microsoft-com:vml" Requires="v">
                    <p:oleObj spid="_x0000_s51563" name="Photo Editor Photo" r:id="rId7" imgW="1914286" imgH="2066667" progId="">
                      <p:embed/>
                    </p:oleObj>
                  </mc:Choice>
                  <mc:Fallback>
                    <p:oleObj name="Photo Editor Photo" r:id="rId7" imgW="1914286" imgH="2066667" progId="">
                      <p:embed/>
                      <p:pic>
                        <p:nvPicPr>
                          <p:cNvPr id="0" name="Object 27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1" y="3132"/>
                            <a:ext cx="530" cy="5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1557" name="Object 278"/>
              <p:cNvGraphicFramePr>
                <a:graphicFrameLocks noChangeAspect="1"/>
              </p:cNvGraphicFramePr>
              <p:nvPr/>
            </p:nvGraphicFramePr>
            <p:xfrm>
              <a:off x="1389" y="3140"/>
              <a:ext cx="530" cy="572"/>
            </p:xfrm>
            <a:graphic>
              <a:graphicData uri="http://schemas.openxmlformats.org/presentationml/2006/ole">
                <mc:AlternateContent xmlns:mc="http://schemas.openxmlformats.org/markup-compatibility/2006">
                  <mc:Choice xmlns:v="urn:schemas-microsoft-com:vml" Requires="v">
                    <p:oleObj spid="_x0000_s51564" name="Photo Editor Photo" r:id="rId8" imgW="1914286" imgH="2066667" progId="">
                      <p:embed/>
                    </p:oleObj>
                  </mc:Choice>
                  <mc:Fallback>
                    <p:oleObj name="Photo Editor Photo" r:id="rId8" imgW="1914286" imgH="2066667" progId="">
                      <p:embed/>
                      <p:pic>
                        <p:nvPicPr>
                          <p:cNvPr id="0" name="Object 27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89" y="3140"/>
                            <a:ext cx="530" cy="5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nvGrpSpPr>
            <p:cNvPr id="51550" name="Group 279"/>
            <p:cNvGrpSpPr>
              <a:grpSpLocks/>
            </p:cNvGrpSpPr>
            <p:nvPr/>
          </p:nvGrpSpPr>
          <p:grpSpPr bwMode="auto">
            <a:xfrm>
              <a:off x="2290" y="220"/>
              <a:ext cx="665" cy="316"/>
              <a:chOff x="861" y="3132"/>
              <a:chExt cx="1058" cy="580"/>
            </a:xfrm>
          </p:grpSpPr>
          <p:graphicFrame>
            <p:nvGraphicFramePr>
              <p:cNvPr id="51554" name="Object 280"/>
              <p:cNvGraphicFramePr>
                <a:graphicFrameLocks noChangeAspect="1"/>
              </p:cNvGraphicFramePr>
              <p:nvPr/>
            </p:nvGraphicFramePr>
            <p:xfrm>
              <a:off x="861" y="3132"/>
              <a:ext cx="530" cy="572"/>
            </p:xfrm>
            <a:graphic>
              <a:graphicData uri="http://schemas.openxmlformats.org/presentationml/2006/ole">
                <mc:AlternateContent xmlns:mc="http://schemas.openxmlformats.org/markup-compatibility/2006">
                  <mc:Choice xmlns:v="urn:schemas-microsoft-com:vml" Requires="v">
                    <p:oleObj spid="_x0000_s51565" name="Photo Editor Photo" r:id="rId9" imgW="1914286" imgH="2066667" progId="">
                      <p:embed/>
                    </p:oleObj>
                  </mc:Choice>
                  <mc:Fallback>
                    <p:oleObj name="Photo Editor Photo" r:id="rId9" imgW="1914286" imgH="2066667" progId="">
                      <p:embed/>
                      <p:pic>
                        <p:nvPicPr>
                          <p:cNvPr id="0" name="Object 28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1" y="3132"/>
                            <a:ext cx="530" cy="5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1555" name="Object 281"/>
              <p:cNvGraphicFramePr>
                <a:graphicFrameLocks noChangeAspect="1"/>
              </p:cNvGraphicFramePr>
              <p:nvPr/>
            </p:nvGraphicFramePr>
            <p:xfrm>
              <a:off x="1389" y="3140"/>
              <a:ext cx="530" cy="572"/>
            </p:xfrm>
            <a:graphic>
              <a:graphicData uri="http://schemas.openxmlformats.org/presentationml/2006/ole">
                <mc:AlternateContent xmlns:mc="http://schemas.openxmlformats.org/markup-compatibility/2006">
                  <mc:Choice xmlns:v="urn:schemas-microsoft-com:vml" Requires="v">
                    <p:oleObj spid="_x0000_s51566" name="Photo Editor Photo" r:id="rId10" imgW="1914286" imgH="2066667" progId="">
                      <p:embed/>
                    </p:oleObj>
                  </mc:Choice>
                  <mc:Fallback>
                    <p:oleObj name="Photo Editor Photo" r:id="rId10" imgW="1914286" imgH="2066667" progId="">
                      <p:embed/>
                      <p:pic>
                        <p:nvPicPr>
                          <p:cNvPr id="0" name="Object 28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89" y="3140"/>
                            <a:ext cx="530" cy="5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51551" name="Rectangle 282"/>
            <p:cNvSpPr>
              <a:spLocks noChangeArrowheads="1"/>
            </p:cNvSpPr>
            <p:nvPr/>
          </p:nvSpPr>
          <p:spPr bwMode="auto">
            <a:xfrm>
              <a:off x="2097" y="95"/>
              <a:ext cx="971"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algn="ctr"/>
              <a:r>
                <a:rPr lang="en-US" altLang="zh-CN" sz="2000" b="1">
                  <a:solidFill>
                    <a:srgbClr val="FFFF00"/>
                  </a:solidFill>
                  <a:latin typeface="Myriad Web"/>
                </a:rPr>
                <a:t>CRM</a:t>
              </a:r>
              <a:endParaRPr lang="en-US" altLang="zh-CN" sz="2000">
                <a:solidFill>
                  <a:srgbClr val="FFFF00"/>
                </a:solidFill>
                <a:latin typeface="Myriad Web"/>
              </a:endParaRPr>
            </a:p>
          </p:txBody>
        </p:sp>
        <p:sp>
          <p:nvSpPr>
            <p:cNvPr id="51552" name="Rectangle 283"/>
            <p:cNvSpPr>
              <a:spLocks noChangeArrowheads="1"/>
            </p:cNvSpPr>
            <p:nvPr/>
          </p:nvSpPr>
          <p:spPr bwMode="auto">
            <a:xfrm>
              <a:off x="1148" y="95"/>
              <a:ext cx="983"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algn="ctr"/>
              <a:r>
                <a:rPr lang="en-US" altLang="zh-CN" sz="2000" b="1">
                  <a:solidFill>
                    <a:srgbClr val="FFFF00"/>
                  </a:solidFill>
                  <a:latin typeface="Myriad Web"/>
                </a:rPr>
                <a:t>ERP</a:t>
              </a:r>
            </a:p>
          </p:txBody>
        </p:sp>
        <p:sp>
          <p:nvSpPr>
            <p:cNvPr id="51553" name="Rectangle 284"/>
            <p:cNvSpPr>
              <a:spLocks noChangeArrowheads="1"/>
            </p:cNvSpPr>
            <p:nvPr/>
          </p:nvSpPr>
          <p:spPr bwMode="auto">
            <a:xfrm>
              <a:off x="196" y="95"/>
              <a:ext cx="964"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algn="ctr"/>
              <a:r>
                <a:rPr lang="en-US" altLang="zh-CN" sz="2000" b="1">
                  <a:solidFill>
                    <a:srgbClr val="FFFF00"/>
                  </a:solidFill>
                  <a:latin typeface="Myriad Web"/>
                </a:rPr>
                <a:t>SCM</a:t>
              </a:r>
              <a:endParaRPr lang="en-US" altLang="zh-CN" sz="2000">
                <a:solidFill>
                  <a:srgbClr val="FFFF00"/>
                </a:solidFill>
                <a:latin typeface="Myriad Web"/>
              </a:endParaRPr>
            </a:p>
          </p:txBody>
        </p:sp>
      </p:grpSp>
      <p:sp>
        <p:nvSpPr>
          <p:cNvPr id="49158" name="AutoShape 285"/>
          <p:cNvSpPr>
            <a:spLocks noChangeArrowheads="1"/>
          </p:cNvSpPr>
          <p:nvPr/>
        </p:nvSpPr>
        <p:spPr bwMode="auto">
          <a:xfrm>
            <a:off x="4724400" y="1479550"/>
            <a:ext cx="4103688" cy="2246313"/>
          </a:xfrm>
          <a:prstGeom prst="leftArrowCallout">
            <a:avLst>
              <a:gd name="adj1" fmla="val 22426"/>
              <a:gd name="adj2" fmla="val 21565"/>
              <a:gd name="adj3" fmla="val 17812"/>
              <a:gd name="adj4" fmla="val 85847"/>
            </a:avLst>
          </a:prstGeom>
          <a:solidFill>
            <a:schemeClr val="bg1"/>
          </a:solidFill>
          <a:ln w="9525" algn="ctr">
            <a:solidFill>
              <a:schemeClr val="tx1"/>
            </a:solidFill>
            <a:miter lim="800000"/>
            <a:headEnd/>
            <a:tailEnd/>
          </a:ln>
          <a:effectLst>
            <a:outerShdw dist="107763" dir="2700000" algn="ctr" rotWithShape="0">
              <a:srgbClr val="808080">
                <a:alpha val="50000"/>
              </a:srgbClr>
            </a:outerShdw>
          </a:effectLst>
        </p:spPr>
        <p:txBody>
          <a:bodyPr wrap="none" anchor="ctr"/>
          <a:lstStyle>
            <a:lvl1pPr marL="192088" indent="-192088"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algn="ctr">
              <a:lnSpc>
                <a:spcPct val="104000"/>
              </a:lnSpc>
              <a:spcBef>
                <a:spcPct val="20000"/>
              </a:spcBef>
              <a:buClr>
                <a:srgbClr val="000099"/>
              </a:buClr>
              <a:buFont typeface="Wingdings" pitchFamily="2" charset="2"/>
              <a:buChar char="Ø"/>
            </a:pPr>
            <a:endParaRPr lang="zh-CN" altLang="en-US" sz="2000"/>
          </a:p>
        </p:txBody>
      </p:sp>
      <p:sp>
        <p:nvSpPr>
          <p:cNvPr id="49159" name="Text Box 286"/>
          <p:cNvSpPr txBox="1">
            <a:spLocks noChangeArrowheads="1"/>
          </p:cNvSpPr>
          <p:nvPr/>
        </p:nvSpPr>
        <p:spPr bwMode="auto">
          <a:xfrm>
            <a:off x="5638800" y="1638300"/>
            <a:ext cx="3810000" cy="1833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a:spcBef>
                <a:spcPct val="50000"/>
              </a:spcBef>
              <a:buClr>
                <a:schemeClr val="tx1"/>
              </a:buClr>
              <a:buFont typeface="Wingdings" pitchFamily="2" charset="2"/>
              <a:buNone/>
            </a:pPr>
            <a:r>
              <a:rPr lang="zh-CN" altLang="en-US" sz="2400" b="1">
                <a:solidFill>
                  <a:srgbClr val="0033CC"/>
                </a:solidFill>
                <a:latin typeface="Photina Casual Black"/>
              </a:rPr>
              <a:t>非虚拟化环境</a:t>
            </a:r>
          </a:p>
          <a:p>
            <a:pPr>
              <a:spcBef>
                <a:spcPct val="50000"/>
              </a:spcBef>
              <a:buClr>
                <a:schemeClr val="tx1"/>
              </a:buClr>
              <a:buFont typeface="Wingdings" pitchFamily="2" charset="2"/>
              <a:buChar char="§"/>
            </a:pPr>
            <a:r>
              <a:rPr lang="zh-CN" altLang="en-US" sz="2400" b="1"/>
              <a:t> 难以管理</a:t>
            </a:r>
          </a:p>
          <a:p>
            <a:pPr>
              <a:spcBef>
                <a:spcPct val="50000"/>
              </a:spcBef>
              <a:buClr>
                <a:schemeClr val="tx1"/>
              </a:buClr>
              <a:buFont typeface="Wingdings" pitchFamily="2" charset="2"/>
              <a:buChar char="§"/>
            </a:pPr>
            <a:r>
              <a:rPr lang="zh-CN" altLang="en-US" sz="2400" b="1"/>
              <a:t> 无灵活性</a:t>
            </a:r>
          </a:p>
          <a:p>
            <a:pPr>
              <a:spcBef>
                <a:spcPct val="50000"/>
              </a:spcBef>
              <a:buClr>
                <a:schemeClr val="tx1"/>
              </a:buClr>
              <a:buFont typeface="Wingdings" pitchFamily="2" charset="2"/>
              <a:buChar char="§"/>
            </a:pPr>
            <a:r>
              <a:rPr lang="zh-CN" altLang="en-US" sz="2400" b="1"/>
              <a:t> 投资回报率低</a:t>
            </a:r>
          </a:p>
          <a:p>
            <a:pPr>
              <a:spcBef>
                <a:spcPct val="50000"/>
              </a:spcBef>
              <a:buClr>
                <a:schemeClr val="tx1"/>
              </a:buClr>
              <a:buFont typeface="Wingdings" pitchFamily="2" charset="2"/>
              <a:buChar char="§"/>
            </a:pPr>
            <a:r>
              <a:rPr lang="zh-CN" altLang="en-US" sz="2400" b="1"/>
              <a:t> 众多分立的采购</a:t>
            </a:r>
          </a:p>
        </p:txBody>
      </p:sp>
      <p:grpSp>
        <p:nvGrpSpPr>
          <p:cNvPr id="49161" name="Group 288"/>
          <p:cNvGrpSpPr>
            <a:grpSpLocks/>
          </p:cNvGrpSpPr>
          <p:nvPr/>
        </p:nvGrpSpPr>
        <p:grpSpPr bwMode="auto">
          <a:xfrm>
            <a:off x="755650" y="3962400"/>
            <a:ext cx="4271963" cy="2643188"/>
            <a:chOff x="244" y="2216"/>
            <a:chExt cx="2872" cy="1984"/>
          </a:xfrm>
        </p:grpSpPr>
        <p:sp>
          <p:nvSpPr>
            <p:cNvPr id="51211" name="Rectangle 289"/>
            <p:cNvSpPr>
              <a:spLocks noChangeArrowheads="1"/>
            </p:cNvSpPr>
            <p:nvPr/>
          </p:nvSpPr>
          <p:spPr bwMode="auto">
            <a:xfrm>
              <a:off x="272" y="2216"/>
              <a:ext cx="2744" cy="1984"/>
            </a:xfrm>
            <a:prstGeom prst="rect">
              <a:avLst/>
            </a:prstGeom>
            <a:gradFill rotWithShape="1">
              <a:gsLst>
                <a:gs pos="0">
                  <a:srgbClr val="18472F"/>
                </a:gs>
                <a:gs pos="100000">
                  <a:srgbClr val="339966"/>
                </a:gs>
              </a:gsLst>
              <a:lin ang="0" scaled="1"/>
            </a:gradFill>
            <a:ln w="9525" algn="ctr">
              <a:solidFill>
                <a:srgbClr val="BE5F1B"/>
              </a:solidFill>
              <a:miter lim="800000"/>
              <a:headEnd/>
              <a:tailEnd/>
            </a:ln>
          </p:spPr>
          <p:txBody>
            <a:bodyPr wrap="none" anchor="ct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endParaRPr lang="zh-CN" altLang="en-US"/>
            </a:p>
          </p:txBody>
        </p:sp>
        <p:sp>
          <p:nvSpPr>
            <p:cNvPr id="51212" name="Rectangle 290"/>
            <p:cNvSpPr>
              <a:spLocks noChangeArrowheads="1"/>
            </p:cNvSpPr>
            <p:nvPr/>
          </p:nvSpPr>
          <p:spPr bwMode="auto">
            <a:xfrm>
              <a:off x="416" y="2394"/>
              <a:ext cx="2497" cy="392"/>
            </a:xfrm>
            <a:prstGeom prst="rect">
              <a:avLst/>
            </a:prstGeom>
            <a:solidFill>
              <a:schemeClr val="bg1"/>
            </a:solidFill>
            <a:ln w="9525" algn="ctr">
              <a:solidFill>
                <a:schemeClr val="tx1"/>
              </a:solidFill>
              <a:miter lim="800000"/>
              <a:headEnd/>
              <a:tailEnd/>
            </a:ln>
            <a:effectLst>
              <a:outerShdw dist="107763" dir="2700000" algn="ctr" rotWithShape="0">
                <a:srgbClr val="808080">
                  <a:alpha val="50000"/>
                </a:srgbClr>
              </a:outerShdw>
            </a:effectLst>
          </p:spPr>
          <p:txBody>
            <a:bodyPr wrap="none" anchor="ct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endParaRPr lang="zh-CN" altLang="en-US"/>
            </a:p>
          </p:txBody>
        </p:sp>
        <p:sp>
          <p:nvSpPr>
            <p:cNvPr id="51213" name="Freeform 291"/>
            <p:cNvSpPr>
              <a:spLocks/>
            </p:cNvSpPr>
            <p:nvPr/>
          </p:nvSpPr>
          <p:spPr bwMode="auto">
            <a:xfrm>
              <a:off x="936" y="2919"/>
              <a:ext cx="1386" cy="238"/>
            </a:xfrm>
            <a:custGeom>
              <a:avLst/>
              <a:gdLst>
                <a:gd name="T0" fmla="*/ 24 w 1914"/>
                <a:gd name="T1" fmla="*/ 0 h 1664"/>
                <a:gd name="T2" fmla="*/ 5 w 1914"/>
                <a:gd name="T3" fmla="*/ 0 h 1664"/>
                <a:gd name="T4" fmla="*/ 0 w 1914"/>
                <a:gd name="T5" fmla="*/ 0 h 1664"/>
                <a:gd name="T6" fmla="*/ 4 w 1914"/>
                <a:gd name="T7" fmla="*/ 0 h 1664"/>
                <a:gd name="T8" fmla="*/ 14 w 1914"/>
                <a:gd name="T9" fmla="*/ 0 h 1664"/>
                <a:gd name="T10" fmla="*/ 12 w 1914"/>
                <a:gd name="T11" fmla="*/ 0 h 1664"/>
                <a:gd name="T12" fmla="*/ 9 w 1914"/>
                <a:gd name="T13" fmla="*/ 0 h 1664"/>
                <a:gd name="T14" fmla="*/ 14 w 1914"/>
                <a:gd name="T15" fmla="*/ 0 h 1664"/>
                <a:gd name="T16" fmla="*/ 30 w 1914"/>
                <a:gd name="T17" fmla="*/ 0 h 1664"/>
                <a:gd name="T18" fmla="*/ 43 w 1914"/>
                <a:gd name="T19" fmla="*/ 0 h 1664"/>
                <a:gd name="T20" fmla="*/ 56 w 1914"/>
                <a:gd name="T21" fmla="*/ 0 h 1664"/>
                <a:gd name="T22" fmla="*/ 80 w 1914"/>
                <a:gd name="T23" fmla="*/ 0 h 1664"/>
                <a:gd name="T24" fmla="*/ 106 w 1914"/>
                <a:gd name="T25" fmla="*/ 0 h 1664"/>
                <a:gd name="T26" fmla="*/ 122 w 1914"/>
                <a:gd name="T27" fmla="*/ 0 h 1664"/>
                <a:gd name="T28" fmla="*/ 137 w 1914"/>
                <a:gd name="T29" fmla="*/ 0 h 1664"/>
                <a:gd name="T30" fmla="*/ 155 w 1914"/>
                <a:gd name="T31" fmla="*/ 0 h 1664"/>
                <a:gd name="T32" fmla="*/ 177 w 1914"/>
                <a:gd name="T33" fmla="*/ 0 h 1664"/>
                <a:gd name="T34" fmla="*/ 200 w 1914"/>
                <a:gd name="T35" fmla="*/ 0 h 1664"/>
                <a:gd name="T36" fmla="*/ 216 w 1914"/>
                <a:gd name="T37" fmla="*/ 0 h 1664"/>
                <a:gd name="T38" fmla="*/ 230 w 1914"/>
                <a:gd name="T39" fmla="*/ 0 h 1664"/>
                <a:gd name="T40" fmla="*/ 248 w 1914"/>
                <a:gd name="T41" fmla="*/ 0 h 1664"/>
                <a:gd name="T42" fmla="*/ 261 w 1914"/>
                <a:gd name="T43" fmla="*/ 0 h 1664"/>
                <a:gd name="T44" fmla="*/ 284 w 1914"/>
                <a:gd name="T45" fmla="*/ 0 h 1664"/>
                <a:gd name="T46" fmla="*/ 301 w 1914"/>
                <a:gd name="T47" fmla="*/ 0 h 1664"/>
                <a:gd name="T48" fmla="*/ 314 w 1914"/>
                <a:gd name="T49" fmla="*/ 0 h 1664"/>
                <a:gd name="T50" fmla="*/ 325 w 1914"/>
                <a:gd name="T51" fmla="*/ 0 h 1664"/>
                <a:gd name="T52" fmla="*/ 329 w 1914"/>
                <a:gd name="T53" fmla="*/ 0 h 1664"/>
                <a:gd name="T54" fmla="*/ 340 w 1914"/>
                <a:gd name="T55" fmla="*/ 0 h 1664"/>
                <a:gd name="T56" fmla="*/ 357 w 1914"/>
                <a:gd name="T57" fmla="*/ 0 h 1664"/>
                <a:gd name="T58" fmla="*/ 370 w 1914"/>
                <a:gd name="T59" fmla="*/ 0 h 1664"/>
                <a:gd name="T60" fmla="*/ 378 w 1914"/>
                <a:gd name="T61" fmla="*/ 0 h 1664"/>
                <a:gd name="T62" fmla="*/ 381 w 1914"/>
                <a:gd name="T63" fmla="*/ 0 h 1664"/>
                <a:gd name="T64" fmla="*/ 379 w 1914"/>
                <a:gd name="T65" fmla="*/ 0 h 1664"/>
                <a:gd name="T66" fmla="*/ 371 w 1914"/>
                <a:gd name="T67" fmla="*/ 0 h 1664"/>
                <a:gd name="T68" fmla="*/ 371 w 1914"/>
                <a:gd name="T69" fmla="*/ 0 h 1664"/>
                <a:gd name="T70" fmla="*/ 371 w 1914"/>
                <a:gd name="T71" fmla="*/ 0 h 1664"/>
                <a:gd name="T72" fmla="*/ 358 w 1914"/>
                <a:gd name="T73" fmla="*/ 0 h 1664"/>
                <a:gd name="T74" fmla="*/ 337 w 1914"/>
                <a:gd name="T75" fmla="*/ 0 h 1664"/>
                <a:gd name="T76" fmla="*/ 328 w 1914"/>
                <a:gd name="T77" fmla="*/ 0 h 1664"/>
                <a:gd name="T78" fmla="*/ 311 w 1914"/>
                <a:gd name="T79" fmla="*/ 0 h 1664"/>
                <a:gd name="T80" fmla="*/ 298 w 1914"/>
                <a:gd name="T81" fmla="*/ 0 h 1664"/>
                <a:gd name="T82" fmla="*/ 282 w 1914"/>
                <a:gd name="T83" fmla="*/ 0 h 1664"/>
                <a:gd name="T84" fmla="*/ 268 w 1914"/>
                <a:gd name="T85" fmla="*/ 0 h 1664"/>
                <a:gd name="T86" fmla="*/ 259 w 1914"/>
                <a:gd name="T87" fmla="*/ 0 h 1664"/>
                <a:gd name="T88" fmla="*/ 246 w 1914"/>
                <a:gd name="T89" fmla="*/ 0 h 1664"/>
                <a:gd name="T90" fmla="*/ 230 w 1914"/>
                <a:gd name="T91" fmla="*/ 0 h 1664"/>
                <a:gd name="T92" fmla="*/ 212 w 1914"/>
                <a:gd name="T93" fmla="*/ 0 h 1664"/>
                <a:gd name="T94" fmla="*/ 199 w 1914"/>
                <a:gd name="T95" fmla="*/ 0 h 1664"/>
                <a:gd name="T96" fmla="*/ 189 w 1914"/>
                <a:gd name="T97" fmla="*/ 0 h 1664"/>
                <a:gd name="T98" fmla="*/ 174 w 1914"/>
                <a:gd name="T99" fmla="*/ 0 h 1664"/>
                <a:gd name="T100" fmla="*/ 155 w 1914"/>
                <a:gd name="T101" fmla="*/ 0 h 1664"/>
                <a:gd name="T102" fmla="*/ 136 w 1914"/>
                <a:gd name="T103" fmla="*/ 0 h 1664"/>
                <a:gd name="T104" fmla="*/ 123 w 1914"/>
                <a:gd name="T105" fmla="*/ 0 h 1664"/>
                <a:gd name="T106" fmla="*/ 97 w 1914"/>
                <a:gd name="T107" fmla="*/ 0 h 1664"/>
                <a:gd name="T108" fmla="*/ 75 w 1914"/>
                <a:gd name="T109" fmla="*/ 0 h 1664"/>
                <a:gd name="T110" fmla="*/ 57 w 1914"/>
                <a:gd name="T111" fmla="*/ 0 h 1664"/>
                <a:gd name="T112" fmla="*/ 43 w 1914"/>
                <a:gd name="T113" fmla="*/ 0 h 1664"/>
                <a:gd name="T114" fmla="*/ 35 w 1914"/>
                <a:gd name="T115" fmla="*/ 0 h 1664"/>
                <a:gd name="T116" fmla="*/ 35 w 1914"/>
                <a:gd name="T117" fmla="*/ 0 h 16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914"/>
                <a:gd name="T178" fmla="*/ 0 h 1664"/>
                <a:gd name="T179" fmla="*/ 1914 w 1914"/>
                <a:gd name="T180" fmla="*/ 1664 h 16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914" h="1664">
                  <a:moveTo>
                    <a:pt x="172" y="553"/>
                  </a:moveTo>
                  <a:lnTo>
                    <a:pt x="164" y="555"/>
                  </a:lnTo>
                  <a:lnTo>
                    <a:pt x="153" y="557"/>
                  </a:lnTo>
                  <a:lnTo>
                    <a:pt x="145" y="559"/>
                  </a:lnTo>
                  <a:lnTo>
                    <a:pt x="136" y="562"/>
                  </a:lnTo>
                  <a:lnTo>
                    <a:pt x="129" y="566"/>
                  </a:lnTo>
                  <a:lnTo>
                    <a:pt x="120" y="569"/>
                  </a:lnTo>
                  <a:lnTo>
                    <a:pt x="104" y="578"/>
                  </a:lnTo>
                  <a:lnTo>
                    <a:pt x="89" y="588"/>
                  </a:lnTo>
                  <a:lnTo>
                    <a:pt x="75" y="600"/>
                  </a:lnTo>
                  <a:lnTo>
                    <a:pt x="61" y="614"/>
                  </a:lnTo>
                  <a:lnTo>
                    <a:pt x="49" y="628"/>
                  </a:lnTo>
                  <a:lnTo>
                    <a:pt x="38" y="644"/>
                  </a:lnTo>
                  <a:lnTo>
                    <a:pt x="28" y="661"/>
                  </a:lnTo>
                  <a:lnTo>
                    <a:pt x="19" y="679"/>
                  </a:lnTo>
                  <a:lnTo>
                    <a:pt x="12" y="698"/>
                  </a:lnTo>
                  <a:lnTo>
                    <a:pt x="7" y="719"/>
                  </a:lnTo>
                  <a:lnTo>
                    <a:pt x="2" y="738"/>
                  </a:lnTo>
                  <a:lnTo>
                    <a:pt x="0" y="761"/>
                  </a:lnTo>
                  <a:lnTo>
                    <a:pt x="0" y="771"/>
                  </a:lnTo>
                  <a:lnTo>
                    <a:pt x="0" y="781"/>
                  </a:lnTo>
                  <a:lnTo>
                    <a:pt x="0" y="797"/>
                  </a:lnTo>
                  <a:lnTo>
                    <a:pt x="0" y="811"/>
                  </a:lnTo>
                  <a:lnTo>
                    <a:pt x="3" y="827"/>
                  </a:lnTo>
                  <a:lnTo>
                    <a:pt x="5" y="841"/>
                  </a:lnTo>
                  <a:lnTo>
                    <a:pt x="9" y="855"/>
                  </a:lnTo>
                  <a:lnTo>
                    <a:pt x="14" y="868"/>
                  </a:lnTo>
                  <a:lnTo>
                    <a:pt x="19" y="882"/>
                  </a:lnTo>
                  <a:lnTo>
                    <a:pt x="24" y="896"/>
                  </a:lnTo>
                  <a:lnTo>
                    <a:pt x="31" y="909"/>
                  </a:lnTo>
                  <a:lnTo>
                    <a:pt x="38" y="921"/>
                  </a:lnTo>
                  <a:lnTo>
                    <a:pt x="47" y="931"/>
                  </a:lnTo>
                  <a:lnTo>
                    <a:pt x="54" y="943"/>
                  </a:lnTo>
                  <a:lnTo>
                    <a:pt x="64" y="952"/>
                  </a:lnTo>
                  <a:lnTo>
                    <a:pt x="73" y="962"/>
                  </a:lnTo>
                  <a:lnTo>
                    <a:pt x="84" y="971"/>
                  </a:lnTo>
                  <a:lnTo>
                    <a:pt x="94" y="980"/>
                  </a:lnTo>
                  <a:lnTo>
                    <a:pt x="94" y="976"/>
                  </a:lnTo>
                  <a:lnTo>
                    <a:pt x="82" y="994"/>
                  </a:lnTo>
                  <a:lnTo>
                    <a:pt x="71" y="1011"/>
                  </a:lnTo>
                  <a:lnTo>
                    <a:pt x="63" y="1029"/>
                  </a:lnTo>
                  <a:lnTo>
                    <a:pt x="56" y="1050"/>
                  </a:lnTo>
                  <a:lnTo>
                    <a:pt x="49" y="1069"/>
                  </a:lnTo>
                  <a:lnTo>
                    <a:pt x="45" y="1090"/>
                  </a:lnTo>
                  <a:lnTo>
                    <a:pt x="42" y="1110"/>
                  </a:lnTo>
                  <a:lnTo>
                    <a:pt x="42" y="1121"/>
                  </a:lnTo>
                  <a:lnTo>
                    <a:pt x="42" y="1133"/>
                  </a:lnTo>
                  <a:lnTo>
                    <a:pt x="42" y="1144"/>
                  </a:lnTo>
                  <a:lnTo>
                    <a:pt x="42" y="1156"/>
                  </a:lnTo>
                  <a:lnTo>
                    <a:pt x="44" y="1168"/>
                  </a:lnTo>
                  <a:lnTo>
                    <a:pt x="45" y="1178"/>
                  </a:lnTo>
                  <a:lnTo>
                    <a:pt x="47" y="1189"/>
                  </a:lnTo>
                  <a:lnTo>
                    <a:pt x="50" y="1201"/>
                  </a:lnTo>
                  <a:lnTo>
                    <a:pt x="57" y="1222"/>
                  </a:lnTo>
                  <a:lnTo>
                    <a:pt x="64" y="1241"/>
                  </a:lnTo>
                  <a:lnTo>
                    <a:pt x="75" y="1260"/>
                  </a:lnTo>
                  <a:lnTo>
                    <a:pt x="85" y="1278"/>
                  </a:lnTo>
                  <a:lnTo>
                    <a:pt x="97" y="1293"/>
                  </a:lnTo>
                  <a:lnTo>
                    <a:pt x="111" y="1309"/>
                  </a:lnTo>
                  <a:lnTo>
                    <a:pt x="127" y="1321"/>
                  </a:lnTo>
                  <a:lnTo>
                    <a:pt x="134" y="1328"/>
                  </a:lnTo>
                  <a:lnTo>
                    <a:pt x="143" y="1333"/>
                  </a:lnTo>
                  <a:lnTo>
                    <a:pt x="151" y="1339"/>
                  </a:lnTo>
                  <a:lnTo>
                    <a:pt x="160" y="1342"/>
                  </a:lnTo>
                  <a:lnTo>
                    <a:pt x="169" y="1347"/>
                  </a:lnTo>
                  <a:lnTo>
                    <a:pt x="178" y="1351"/>
                  </a:lnTo>
                  <a:lnTo>
                    <a:pt x="186" y="1354"/>
                  </a:lnTo>
                  <a:lnTo>
                    <a:pt x="195" y="1356"/>
                  </a:lnTo>
                  <a:lnTo>
                    <a:pt x="205" y="1358"/>
                  </a:lnTo>
                  <a:lnTo>
                    <a:pt x="214" y="1359"/>
                  </a:lnTo>
                  <a:lnTo>
                    <a:pt x="225" y="1361"/>
                  </a:lnTo>
                  <a:lnTo>
                    <a:pt x="235" y="1361"/>
                  </a:lnTo>
                  <a:lnTo>
                    <a:pt x="246" y="1359"/>
                  </a:lnTo>
                  <a:lnTo>
                    <a:pt x="258" y="1359"/>
                  </a:lnTo>
                  <a:lnTo>
                    <a:pt x="256" y="1361"/>
                  </a:lnTo>
                  <a:lnTo>
                    <a:pt x="268" y="1384"/>
                  </a:lnTo>
                  <a:lnTo>
                    <a:pt x="282" y="1406"/>
                  </a:lnTo>
                  <a:lnTo>
                    <a:pt x="296" y="1426"/>
                  </a:lnTo>
                  <a:lnTo>
                    <a:pt x="312" y="1447"/>
                  </a:lnTo>
                  <a:lnTo>
                    <a:pt x="327" y="1464"/>
                  </a:lnTo>
                  <a:lnTo>
                    <a:pt x="345" y="1481"/>
                  </a:lnTo>
                  <a:lnTo>
                    <a:pt x="362" y="1497"/>
                  </a:lnTo>
                  <a:lnTo>
                    <a:pt x="381" y="1511"/>
                  </a:lnTo>
                  <a:lnTo>
                    <a:pt x="401" y="1523"/>
                  </a:lnTo>
                  <a:lnTo>
                    <a:pt x="421" y="1534"/>
                  </a:lnTo>
                  <a:lnTo>
                    <a:pt x="442" y="1542"/>
                  </a:lnTo>
                  <a:lnTo>
                    <a:pt x="463" y="1551"/>
                  </a:lnTo>
                  <a:lnTo>
                    <a:pt x="486" y="1556"/>
                  </a:lnTo>
                  <a:lnTo>
                    <a:pt x="508" y="1561"/>
                  </a:lnTo>
                  <a:lnTo>
                    <a:pt x="519" y="1563"/>
                  </a:lnTo>
                  <a:lnTo>
                    <a:pt x="531" y="1565"/>
                  </a:lnTo>
                  <a:lnTo>
                    <a:pt x="542" y="1565"/>
                  </a:lnTo>
                  <a:lnTo>
                    <a:pt x="554" y="1565"/>
                  </a:lnTo>
                  <a:lnTo>
                    <a:pt x="564" y="1565"/>
                  </a:lnTo>
                  <a:lnTo>
                    <a:pt x="576" y="1563"/>
                  </a:lnTo>
                  <a:lnTo>
                    <a:pt x="589" y="1563"/>
                  </a:lnTo>
                  <a:lnTo>
                    <a:pt x="599" y="1561"/>
                  </a:lnTo>
                  <a:lnTo>
                    <a:pt x="611" y="1560"/>
                  </a:lnTo>
                  <a:lnTo>
                    <a:pt x="622" y="1556"/>
                  </a:lnTo>
                  <a:lnTo>
                    <a:pt x="634" y="1554"/>
                  </a:lnTo>
                  <a:lnTo>
                    <a:pt x="644" y="1551"/>
                  </a:lnTo>
                  <a:lnTo>
                    <a:pt x="657" y="1546"/>
                  </a:lnTo>
                  <a:lnTo>
                    <a:pt x="667" y="1542"/>
                  </a:lnTo>
                  <a:lnTo>
                    <a:pt x="677" y="1537"/>
                  </a:lnTo>
                  <a:lnTo>
                    <a:pt x="688" y="1532"/>
                  </a:lnTo>
                  <a:lnTo>
                    <a:pt x="709" y="1520"/>
                  </a:lnTo>
                  <a:lnTo>
                    <a:pt x="730" y="1507"/>
                  </a:lnTo>
                  <a:lnTo>
                    <a:pt x="740" y="1525"/>
                  </a:lnTo>
                  <a:lnTo>
                    <a:pt x="752" y="1542"/>
                  </a:lnTo>
                  <a:lnTo>
                    <a:pt x="765" y="1558"/>
                  </a:lnTo>
                  <a:lnTo>
                    <a:pt x="777" y="1574"/>
                  </a:lnTo>
                  <a:lnTo>
                    <a:pt x="791" y="1588"/>
                  </a:lnTo>
                  <a:lnTo>
                    <a:pt x="806" y="1600"/>
                  </a:lnTo>
                  <a:lnTo>
                    <a:pt x="820" y="1612"/>
                  </a:lnTo>
                  <a:lnTo>
                    <a:pt x="838" y="1622"/>
                  </a:lnTo>
                  <a:lnTo>
                    <a:pt x="853" y="1633"/>
                  </a:lnTo>
                  <a:lnTo>
                    <a:pt x="871" y="1642"/>
                  </a:lnTo>
                  <a:lnTo>
                    <a:pt x="886" y="1649"/>
                  </a:lnTo>
                  <a:lnTo>
                    <a:pt x="906" y="1654"/>
                  </a:lnTo>
                  <a:lnTo>
                    <a:pt x="923" y="1659"/>
                  </a:lnTo>
                  <a:lnTo>
                    <a:pt x="940" y="1662"/>
                  </a:lnTo>
                  <a:lnTo>
                    <a:pt x="960" y="1664"/>
                  </a:lnTo>
                  <a:lnTo>
                    <a:pt x="979" y="1664"/>
                  </a:lnTo>
                  <a:lnTo>
                    <a:pt x="991" y="1664"/>
                  </a:lnTo>
                  <a:lnTo>
                    <a:pt x="1003" y="1664"/>
                  </a:lnTo>
                  <a:lnTo>
                    <a:pt x="1015" y="1662"/>
                  </a:lnTo>
                  <a:lnTo>
                    <a:pt x="1027" y="1661"/>
                  </a:lnTo>
                  <a:lnTo>
                    <a:pt x="1038" y="1657"/>
                  </a:lnTo>
                  <a:lnTo>
                    <a:pt x="1050" y="1654"/>
                  </a:lnTo>
                  <a:lnTo>
                    <a:pt x="1062" y="1650"/>
                  </a:lnTo>
                  <a:lnTo>
                    <a:pt x="1073" y="1647"/>
                  </a:lnTo>
                  <a:lnTo>
                    <a:pt x="1085" y="1642"/>
                  </a:lnTo>
                  <a:lnTo>
                    <a:pt x="1095" y="1636"/>
                  </a:lnTo>
                  <a:lnTo>
                    <a:pt x="1106" y="1631"/>
                  </a:lnTo>
                  <a:lnTo>
                    <a:pt x="1116" y="1624"/>
                  </a:lnTo>
                  <a:lnTo>
                    <a:pt x="1127" y="1617"/>
                  </a:lnTo>
                  <a:lnTo>
                    <a:pt x="1137" y="1610"/>
                  </a:lnTo>
                  <a:lnTo>
                    <a:pt x="1148" y="1603"/>
                  </a:lnTo>
                  <a:lnTo>
                    <a:pt x="1156" y="1595"/>
                  </a:lnTo>
                  <a:lnTo>
                    <a:pt x="1165" y="1586"/>
                  </a:lnTo>
                  <a:lnTo>
                    <a:pt x="1176" y="1577"/>
                  </a:lnTo>
                  <a:lnTo>
                    <a:pt x="1191" y="1558"/>
                  </a:lnTo>
                  <a:lnTo>
                    <a:pt x="1207" y="1537"/>
                  </a:lnTo>
                  <a:lnTo>
                    <a:pt x="1223" y="1514"/>
                  </a:lnTo>
                  <a:lnTo>
                    <a:pt x="1235" y="1492"/>
                  </a:lnTo>
                  <a:lnTo>
                    <a:pt x="1247" y="1466"/>
                  </a:lnTo>
                  <a:lnTo>
                    <a:pt x="1256" y="1440"/>
                  </a:lnTo>
                  <a:lnTo>
                    <a:pt x="1261" y="1427"/>
                  </a:lnTo>
                  <a:lnTo>
                    <a:pt x="1264" y="1413"/>
                  </a:lnTo>
                  <a:lnTo>
                    <a:pt x="1264" y="1415"/>
                  </a:lnTo>
                  <a:lnTo>
                    <a:pt x="1280" y="1426"/>
                  </a:lnTo>
                  <a:lnTo>
                    <a:pt x="1297" y="1434"/>
                  </a:lnTo>
                  <a:lnTo>
                    <a:pt x="1313" y="1443"/>
                  </a:lnTo>
                  <a:lnTo>
                    <a:pt x="1330" y="1448"/>
                  </a:lnTo>
                  <a:lnTo>
                    <a:pt x="1348" y="1454"/>
                  </a:lnTo>
                  <a:lnTo>
                    <a:pt x="1365" y="1457"/>
                  </a:lnTo>
                  <a:lnTo>
                    <a:pt x="1383" y="1460"/>
                  </a:lnTo>
                  <a:lnTo>
                    <a:pt x="1400" y="1460"/>
                  </a:lnTo>
                  <a:lnTo>
                    <a:pt x="1414" y="1460"/>
                  </a:lnTo>
                  <a:lnTo>
                    <a:pt x="1426" y="1459"/>
                  </a:lnTo>
                  <a:lnTo>
                    <a:pt x="1440" y="1457"/>
                  </a:lnTo>
                  <a:lnTo>
                    <a:pt x="1452" y="1455"/>
                  </a:lnTo>
                  <a:lnTo>
                    <a:pt x="1465" y="1452"/>
                  </a:lnTo>
                  <a:lnTo>
                    <a:pt x="1477" y="1447"/>
                  </a:lnTo>
                  <a:lnTo>
                    <a:pt x="1489" y="1443"/>
                  </a:lnTo>
                  <a:lnTo>
                    <a:pt x="1499" y="1438"/>
                  </a:lnTo>
                  <a:lnTo>
                    <a:pt x="1512" y="1431"/>
                  </a:lnTo>
                  <a:lnTo>
                    <a:pt x="1522" y="1424"/>
                  </a:lnTo>
                  <a:lnTo>
                    <a:pt x="1533" y="1417"/>
                  </a:lnTo>
                  <a:lnTo>
                    <a:pt x="1543" y="1410"/>
                  </a:lnTo>
                  <a:lnTo>
                    <a:pt x="1553" y="1401"/>
                  </a:lnTo>
                  <a:lnTo>
                    <a:pt x="1564" y="1393"/>
                  </a:lnTo>
                  <a:lnTo>
                    <a:pt x="1573" y="1382"/>
                  </a:lnTo>
                  <a:lnTo>
                    <a:pt x="1581" y="1373"/>
                  </a:lnTo>
                  <a:lnTo>
                    <a:pt x="1590" y="1363"/>
                  </a:lnTo>
                  <a:lnTo>
                    <a:pt x="1599" y="1351"/>
                  </a:lnTo>
                  <a:lnTo>
                    <a:pt x="1606" y="1340"/>
                  </a:lnTo>
                  <a:lnTo>
                    <a:pt x="1613" y="1328"/>
                  </a:lnTo>
                  <a:lnTo>
                    <a:pt x="1620" y="1316"/>
                  </a:lnTo>
                  <a:lnTo>
                    <a:pt x="1625" y="1304"/>
                  </a:lnTo>
                  <a:lnTo>
                    <a:pt x="1632" y="1290"/>
                  </a:lnTo>
                  <a:lnTo>
                    <a:pt x="1637" y="1278"/>
                  </a:lnTo>
                  <a:lnTo>
                    <a:pt x="1640" y="1264"/>
                  </a:lnTo>
                  <a:lnTo>
                    <a:pt x="1646" y="1250"/>
                  </a:lnTo>
                  <a:lnTo>
                    <a:pt x="1649" y="1236"/>
                  </a:lnTo>
                  <a:lnTo>
                    <a:pt x="1651" y="1220"/>
                  </a:lnTo>
                  <a:lnTo>
                    <a:pt x="1654" y="1206"/>
                  </a:lnTo>
                  <a:lnTo>
                    <a:pt x="1656" y="1191"/>
                  </a:lnTo>
                  <a:lnTo>
                    <a:pt x="1656" y="1175"/>
                  </a:lnTo>
                  <a:lnTo>
                    <a:pt x="1658" y="1159"/>
                  </a:lnTo>
                  <a:lnTo>
                    <a:pt x="1656" y="1159"/>
                  </a:lnTo>
                  <a:lnTo>
                    <a:pt x="1670" y="1156"/>
                  </a:lnTo>
                  <a:lnTo>
                    <a:pt x="1684" y="1152"/>
                  </a:lnTo>
                  <a:lnTo>
                    <a:pt x="1698" y="1149"/>
                  </a:lnTo>
                  <a:lnTo>
                    <a:pt x="1710" y="1144"/>
                  </a:lnTo>
                  <a:lnTo>
                    <a:pt x="1722" y="1138"/>
                  </a:lnTo>
                  <a:lnTo>
                    <a:pt x="1736" y="1133"/>
                  </a:lnTo>
                  <a:lnTo>
                    <a:pt x="1748" y="1126"/>
                  </a:lnTo>
                  <a:lnTo>
                    <a:pt x="1759" y="1119"/>
                  </a:lnTo>
                  <a:lnTo>
                    <a:pt x="1771" y="1110"/>
                  </a:lnTo>
                  <a:lnTo>
                    <a:pt x="1782" y="1102"/>
                  </a:lnTo>
                  <a:lnTo>
                    <a:pt x="1794" y="1093"/>
                  </a:lnTo>
                  <a:lnTo>
                    <a:pt x="1804" y="1083"/>
                  </a:lnTo>
                  <a:lnTo>
                    <a:pt x="1813" y="1074"/>
                  </a:lnTo>
                  <a:lnTo>
                    <a:pt x="1823" y="1063"/>
                  </a:lnTo>
                  <a:lnTo>
                    <a:pt x="1832" y="1051"/>
                  </a:lnTo>
                  <a:lnTo>
                    <a:pt x="1841" y="1041"/>
                  </a:lnTo>
                  <a:lnTo>
                    <a:pt x="1849" y="1029"/>
                  </a:lnTo>
                  <a:lnTo>
                    <a:pt x="1858" y="1016"/>
                  </a:lnTo>
                  <a:lnTo>
                    <a:pt x="1865" y="1003"/>
                  </a:lnTo>
                  <a:lnTo>
                    <a:pt x="1872" y="990"/>
                  </a:lnTo>
                  <a:lnTo>
                    <a:pt x="1879" y="976"/>
                  </a:lnTo>
                  <a:lnTo>
                    <a:pt x="1884" y="962"/>
                  </a:lnTo>
                  <a:lnTo>
                    <a:pt x="1890" y="949"/>
                  </a:lnTo>
                  <a:lnTo>
                    <a:pt x="1895" y="933"/>
                  </a:lnTo>
                  <a:lnTo>
                    <a:pt x="1900" y="919"/>
                  </a:lnTo>
                  <a:lnTo>
                    <a:pt x="1903" y="903"/>
                  </a:lnTo>
                  <a:lnTo>
                    <a:pt x="1907" y="888"/>
                  </a:lnTo>
                  <a:lnTo>
                    <a:pt x="1910" y="872"/>
                  </a:lnTo>
                  <a:lnTo>
                    <a:pt x="1912" y="856"/>
                  </a:lnTo>
                  <a:lnTo>
                    <a:pt x="1914" y="841"/>
                  </a:lnTo>
                  <a:lnTo>
                    <a:pt x="1914" y="823"/>
                  </a:lnTo>
                  <a:lnTo>
                    <a:pt x="1914" y="808"/>
                  </a:lnTo>
                  <a:lnTo>
                    <a:pt x="1914" y="792"/>
                  </a:lnTo>
                  <a:lnTo>
                    <a:pt x="1914" y="778"/>
                  </a:lnTo>
                  <a:lnTo>
                    <a:pt x="1912" y="764"/>
                  </a:lnTo>
                  <a:lnTo>
                    <a:pt x="1910" y="750"/>
                  </a:lnTo>
                  <a:lnTo>
                    <a:pt x="1909" y="734"/>
                  </a:lnTo>
                  <a:lnTo>
                    <a:pt x="1905" y="720"/>
                  </a:lnTo>
                  <a:lnTo>
                    <a:pt x="1902" y="707"/>
                  </a:lnTo>
                  <a:lnTo>
                    <a:pt x="1898" y="693"/>
                  </a:lnTo>
                  <a:lnTo>
                    <a:pt x="1895" y="679"/>
                  </a:lnTo>
                  <a:lnTo>
                    <a:pt x="1890" y="666"/>
                  </a:lnTo>
                  <a:lnTo>
                    <a:pt x="1884" y="653"/>
                  </a:lnTo>
                  <a:lnTo>
                    <a:pt x="1879" y="640"/>
                  </a:lnTo>
                  <a:lnTo>
                    <a:pt x="1874" y="626"/>
                  </a:lnTo>
                  <a:lnTo>
                    <a:pt x="1867" y="614"/>
                  </a:lnTo>
                  <a:lnTo>
                    <a:pt x="1860" y="602"/>
                  </a:lnTo>
                  <a:lnTo>
                    <a:pt x="1853" y="592"/>
                  </a:lnTo>
                  <a:lnTo>
                    <a:pt x="1851" y="592"/>
                  </a:lnTo>
                  <a:lnTo>
                    <a:pt x="1856" y="578"/>
                  </a:lnTo>
                  <a:lnTo>
                    <a:pt x="1860" y="564"/>
                  </a:lnTo>
                  <a:lnTo>
                    <a:pt x="1863" y="550"/>
                  </a:lnTo>
                  <a:lnTo>
                    <a:pt x="1867" y="536"/>
                  </a:lnTo>
                  <a:lnTo>
                    <a:pt x="1869" y="522"/>
                  </a:lnTo>
                  <a:lnTo>
                    <a:pt x="1870" y="508"/>
                  </a:lnTo>
                  <a:lnTo>
                    <a:pt x="1870" y="494"/>
                  </a:lnTo>
                  <a:lnTo>
                    <a:pt x="1870" y="480"/>
                  </a:lnTo>
                  <a:lnTo>
                    <a:pt x="1870" y="458"/>
                  </a:lnTo>
                  <a:lnTo>
                    <a:pt x="1869" y="433"/>
                  </a:lnTo>
                  <a:lnTo>
                    <a:pt x="1863" y="411"/>
                  </a:lnTo>
                  <a:lnTo>
                    <a:pt x="1858" y="390"/>
                  </a:lnTo>
                  <a:lnTo>
                    <a:pt x="1851" y="369"/>
                  </a:lnTo>
                  <a:lnTo>
                    <a:pt x="1843" y="348"/>
                  </a:lnTo>
                  <a:lnTo>
                    <a:pt x="1834" y="329"/>
                  </a:lnTo>
                  <a:lnTo>
                    <a:pt x="1822" y="310"/>
                  </a:lnTo>
                  <a:lnTo>
                    <a:pt x="1809" y="292"/>
                  </a:lnTo>
                  <a:lnTo>
                    <a:pt x="1797" y="276"/>
                  </a:lnTo>
                  <a:lnTo>
                    <a:pt x="1783" y="263"/>
                  </a:lnTo>
                  <a:lnTo>
                    <a:pt x="1768" y="249"/>
                  </a:lnTo>
                  <a:lnTo>
                    <a:pt x="1750" y="236"/>
                  </a:lnTo>
                  <a:lnTo>
                    <a:pt x="1735" y="226"/>
                  </a:lnTo>
                  <a:lnTo>
                    <a:pt x="1715" y="217"/>
                  </a:lnTo>
                  <a:lnTo>
                    <a:pt x="1707" y="214"/>
                  </a:lnTo>
                  <a:lnTo>
                    <a:pt x="1696" y="210"/>
                  </a:lnTo>
                  <a:lnTo>
                    <a:pt x="1698" y="209"/>
                  </a:lnTo>
                  <a:lnTo>
                    <a:pt x="1693" y="188"/>
                  </a:lnTo>
                  <a:lnTo>
                    <a:pt x="1688" y="165"/>
                  </a:lnTo>
                  <a:lnTo>
                    <a:pt x="1681" y="146"/>
                  </a:lnTo>
                  <a:lnTo>
                    <a:pt x="1672" y="125"/>
                  </a:lnTo>
                  <a:lnTo>
                    <a:pt x="1661" y="108"/>
                  </a:lnTo>
                  <a:lnTo>
                    <a:pt x="1649" y="90"/>
                  </a:lnTo>
                  <a:lnTo>
                    <a:pt x="1637" y="74"/>
                  </a:lnTo>
                  <a:lnTo>
                    <a:pt x="1623" y="59"/>
                  </a:lnTo>
                  <a:lnTo>
                    <a:pt x="1609" y="47"/>
                  </a:lnTo>
                  <a:lnTo>
                    <a:pt x="1593" y="34"/>
                  </a:lnTo>
                  <a:lnTo>
                    <a:pt x="1578" y="24"/>
                  </a:lnTo>
                  <a:lnTo>
                    <a:pt x="1569" y="21"/>
                  </a:lnTo>
                  <a:lnTo>
                    <a:pt x="1560" y="15"/>
                  </a:lnTo>
                  <a:lnTo>
                    <a:pt x="1552" y="12"/>
                  </a:lnTo>
                  <a:lnTo>
                    <a:pt x="1543" y="8"/>
                  </a:lnTo>
                  <a:lnTo>
                    <a:pt x="1533" y="7"/>
                  </a:lnTo>
                  <a:lnTo>
                    <a:pt x="1524" y="5"/>
                  </a:lnTo>
                  <a:lnTo>
                    <a:pt x="1515" y="3"/>
                  </a:lnTo>
                  <a:lnTo>
                    <a:pt x="1505" y="1"/>
                  </a:lnTo>
                  <a:lnTo>
                    <a:pt x="1496" y="0"/>
                  </a:lnTo>
                  <a:lnTo>
                    <a:pt x="1485" y="0"/>
                  </a:lnTo>
                  <a:lnTo>
                    <a:pt x="1473" y="0"/>
                  </a:lnTo>
                  <a:lnTo>
                    <a:pt x="1461" y="1"/>
                  </a:lnTo>
                  <a:lnTo>
                    <a:pt x="1451" y="3"/>
                  </a:lnTo>
                  <a:lnTo>
                    <a:pt x="1438" y="7"/>
                  </a:lnTo>
                  <a:lnTo>
                    <a:pt x="1428" y="10"/>
                  </a:lnTo>
                  <a:lnTo>
                    <a:pt x="1416" y="14"/>
                  </a:lnTo>
                  <a:lnTo>
                    <a:pt x="1405" y="19"/>
                  </a:lnTo>
                  <a:lnTo>
                    <a:pt x="1395" y="24"/>
                  </a:lnTo>
                  <a:lnTo>
                    <a:pt x="1384" y="29"/>
                  </a:lnTo>
                  <a:lnTo>
                    <a:pt x="1374" y="36"/>
                  </a:lnTo>
                  <a:lnTo>
                    <a:pt x="1365" y="43"/>
                  </a:lnTo>
                  <a:lnTo>
                    <a:pt x="1355" y="52"/>
                  </a:lnTo>
                  <a:lnTo>
                    <a:pt x="1346" y="61"/>
                  </a:lnTo>
                  <a:lnTo>
                    <a:pt x="1337" y="69"/>
                  </a:lnTo>
                  <a:lnTo>
                    <a:pt x="1329" y="80"/>
                  </a:lnTo>
                  <a:lnTo>
                    <a:pt x="1322" y="90"/>
                  </a:lnTo>
                  <a:lnTo>
                    <a:pt x="1315" y="80"/>
                  </a:lnTo>
                  <a:lnTo>
                    <a:pt x="1306" y="71"/>
                  </a:lnTo>
                  <a:lnTo>
                    <a:pt x="1299" y="61"/>
                  </a:lnTo>
                  <a:lnTo>
                    <a:pt x="1290" y="52"/>
                  </a:lnTo>
                  <a:lnTo>
                    <a:pt x="1282" y="45"/>
                  </a:lnTo>
                  <a:lnTo>
                    <a:pt x="1273" y="36"/>
                  </a:lnTo>
                  <a:lnTo>
                    <a:pt x="1263" y="29"/>
                  </a:lnTo>
                  <a:lnTo>
                    <a:pt x="1254" y="24"/>
                  </a:lnTo>
                  <a:lnTo>
                    <a:pt x="1243" y="19"/>
                  </a:lnTo>
                  <a:lnTo>
                    <a:pt x="1233" y="14"/>
                  </a:lnTo>
                  <a:lnTo>
                    <a:pt x="1223" y="10"/>
                  </a:lnTo>
                  <a:lnTo>
                    <a:pt x="1212" y="7"/>
                  </a:lnTo>
                  <a:lnTo>
                    <a:pt x="1202" y="3"/>
                  </a:lnTo>
                  <a:lnTo>
                    <a:pt x="1189" y="1"/>
                  </a:lnTo>
                  <a:lnTo>
                    <a:pt x="1179" y="0"/>
                  </a:lnTo>
                  <a:lnTo>
                    <a:pt x="1169" y="0"/>
                  </a:lnTo>
                  <a:lnTo>
                    <a:pt x="1155" y="1"/>
                  </a:lnTo>
                  <a:lnTo>
                    <a:pt x="1141" y="3"/>
                  </a:lnTo>
                  <a:lnTo>
                    <a:pt x="1127" y="5"/>
                  </a:lnTo>
                  <a:lnTo>
                    <a:pt x="1115" y="8"/>
                  </a:lnTo>
                  <a:lnTo>
                    <a:pt x="1102" y="14"/>
                  </a:lnTo>
                  <a:lnTo>
                    <a:pt x="1088" y="21"/>
                  </a:lnTo>
                  <a:lnTo>
                    <a:pt x="1078" y="26"/>
                  </a:lnTo>
                  <a:lnTo>
                    <a:pt x="1066" y="34"/>
                  </a:lnTo>
                  <a:lnTo>
                    <a:pt x="1055" y="43"/>
                  </a:lnTo>
                  <a:lnTo>
                    <a:pt x="1045" y="52"/>
                  </a:lnTo>
                  <a:lnTo>
                    <a:pt x="1034" y="62"/>
                  </a:lnTo>
                  <a:lnTo>
                    <a:pt x="1026" y="74"/>
                  </a:lnTo>
                  <a:lnTo>
                    <a:pt x="1017" y="87"/>
                  </a:lnTo>
                  <a:lnTo>
                    <a:pt x="1008" y="99"/>
                  </a:lnTo>
                  <a:lnTo>
                    <a:pt x="1001" y="113"/>
                  </a:lnTo>
                  <a:lnTo>
                    <a:pt x="994" y="127"/>
                  </a:lnTo>
                  <a:lnTo>
                    <a:pt x="994" y="130"/>
                  </a:lnTo>
                  <a:lnTo>
                    <a:pt x="987" y="122"/>
                  </a:lnTo>
                  <a:lnTo>
                    <a:pt x="977" y="113"/>
                  </a:lnTo>
                  <a:lnTo>
                    <a:pt x="968" y="104"/>
                  </a:lnTo>
                  <a:lnTo>
                    <a:pt x="960" y="97"/>
                  </a:lnTo>
                  <a:lnTo>
                    <a:pt x="949" y="88"/>
                  </a:lnTo>
                  <a:lnTo>
                    <a:pt x="940" y="83"/>
                  </a:lnTo>
                  <a:lnTo>
                    <a:pt x="930" y="76"/>
                  </a:lnTo>
                  <a:lnTo>
                    <a:pt x="919" y="71"/>
                  </a:lnTo>
                  <a:lnTo>
                    <a:pt x="907" y="66"/>
                  </a:lnTo>
                  <a:lnTo>
                    <a:pt x="897" y="62"/>
                  </a:lnTo>
                  <a:lnTo>
                    <a:pt x="886" y="59"/>
                  </a:lnTo>
                  <a:lnTo>
                    <a:pt x="874" y="55"/>
                  </a:lnTo>
                  <a:lnTo>
                    <a:pt x="864" y="54"/>
                  </a:lnTo>
                  <a:lnTo>
                    <a:pt x="852" y="52"/>
                  </a:lnTo>
                  <a:lnTo>
                    <a:pt x="841" y="50"/>
                  </a:lnTo>
                  <a:lnTo>
                    <a:pt x="829" y="50"/>
                  </a:lnTo>
                  <a:lnTo>
                    <a:pt x="813" y="52"/>
                  </a:lnTo>
                  <a:lnTo>
                    <a:pt x="798" y="54"/>
                  </a:lnTo>
                  <a:lnTo>
                    <a:pt x="780" y="55"/>
                  </a:lnTo>
                  <a:lnTo>
                    <a:pt x="766" y="61"/>
                  </a:lnTo>
                  <a:lnTo>
                    <a:pt x="751" y="66"/>
                  </a:lnTo>
                  <a:lnTo>
                    <a:pt x="735" y="73"/>
                  </a:lnTo>
                  <a:lnTo>
                    <a:pt x="721" y="81"/>
                  </a:lnTo>
                  <a:lnTo>
                    <a:pt x="707" y="90"/>
                  </a:lnTo>
                  <a:lnTo>
                    <a:pt x="695" y="101"/>
                  </a:lnTo>
                  <a:lnTo>
                    <a:pt x="681" y="111"/>
                  </a:lnTo>
                  <a:lnTo>
                    <a:pt x="669" y="123"/>
                  </a:lnTo>
                  <a:lnTo>
                    <a:pt x="658" y="137"/>
                  </a:lnTo>
                  <a:lnTo>
                    <a:pt x="648" y="151"/>
                  </a:lnTo>
                  <a:lnTo>
                    <a:pt x="637" y="167"/>
                  </a:lnTo>
                  <a:lnTo>
                    <a:pt x="629" y="182"/>
                  </a:lnTo>
                  <a:lnTo>
                    <a:pt x="620" y="200"/>
                  </a:lnTo>
                  <a:lnTo>
                    <a:pt x="620" y="202"/>
                  </a:lnTo>
                  <a:lnTo>
                    <a:pt x="603" y="189"/>
                  </a:lnTo>
                  <a:lnTo>
                    <a:pt x="583" y="179"/>
                  </a:lnTo>
                  <a:lnTo>
                    <a:pt x="566" y="172"/>
                  </a:lnTo>
                  <a:lnTo>
                    <a:pt x="547" y="165"/>
                  </a:lnTo>
                  <a:lnTo>
                    <a:pt x="528" y="160"/>
                  </a:lnTo>
                  <a:lnTo>
                    <a:pt x="508" y="155"/>
                  </a:lnTo>
                  <a:lnTo>
                    <a:pt x="488" y="153"/>
                  </a:lnTo>
                  <a:lnTo>
                    <a:pt x="468" y="153"/>
                  </a:lnTo>
                  <a:lnTo>
                    <a:pt x="453" y="153"/>
                  </a:lnTo>
                  <a:lnTo>
                    <a:pt x="437" y="155"/>
                  </a:lnTo>
                  <a:lnTo>
                    <a:pt x="423" y="156"/>
                  </a:lnTo>
                  <a:lnTo>
                    <a:pt x="407" y="160"/>
                  </a:lnTo>
                  <a:lnTo>
                    <a:pt x="394" y="163"/>
                  </a:lnTo>
                  <a:lnTo>
                    <a:pt x="380" y="169"/>
                  </a:lnTo>
                  <a:lnTo>
                    <a:pt x="366" y="174"/>
                  </a:lnTo>
                  <a:lnTo>
                    <a:pt x="352" y="181"/>
                  </a:lnTo>
                  <a:lnTo>
                    <a:pt x="338" y="188"/>
                  </a:lnTo>
                  <a:lnTo>
                    <a:pt x="326" y="195"/>
                  </a:lnTo>
                  <a:lnTo>
                    <a:pt x="313" y="203"/>
                  </a:lnTo>
                  <a:lnTo>
                    <a:pt x="301" y="212"/>
                  </a:lnTo>
                  <a:lnTo>
                    <a:pt x="289" y="222"/>
                  </a:lnTo>
                  <a:lnTo>
                    <a:pt x="277" y="233"/>
                  </a:lnTo>
                  <a:lnTo>
                    <a:pt x="266" y="243"/>
                  </a:lnTo>
                  <a:lnTo>
                    <a:pt x="256" y="256"/>
                  </a:lnTo>
                  <a:lnTo>
                    <a:pt x="247" y="268"/>
                  </a:lnTo>
                  <a:lnTo>
                    <a:pt x="237" y="282"/>
                  </a:lnTo>
                  <a:lnTo>
                    <a:pt x="228" y="294"/>
                  </a:lnTo>
                  <a:lnTo>
                    <a:pt x="219" y="308"/>
                  </a:lnTo>
                  <a:lnTo>
                    <a:pt x="212" y="323"/>
                  </a:lnTo>
                  <a:lnTo>
                    <a:pt x="205" y="337"/>
                  </a:lnTo>
                  <a:lnTo>
                    <a:pt x="199" y="353"/>
                  </a:lnTo>
                  <a:lnTo>
                    <a:pt x="192" y="369"/>
                  </a:lnTo>
                  <a:lnTo>
                    <a:pt x="186" y="384"/>
                  </a:lnTo>
                  <a:lnTo>
                    <a:pt x="183" y="402"/>
                  </a:lnTo>
                  <a:lnTo>
                    <a:pt x="178" y="418"/>
                  </a:lnTo>
                  <a:lnTo>
                    <a:pt x="174" y="435"/>
                  </a:lnTo>
                  <a:lnTo>
                    <a:pt x="172" y="452"/>
                  </a:lnTo>
                  <a:lnTo>
                    <a:pt x="171" y="470"/>
                  </a:lnTo>
                  <a:lnTo>
                    <a:pt x="169" y="489"/>
                  </a:lnTo>
                  <a:lnTo>
                    <a:pt x="169" y="506"/>
                  </a:lnTo>
                  <a:lnTo>
                    <a:pt x="169" y="531"/>
                  </a:lnTo>
                  <a:lnTo>
                    <a:pt x="172" y="555"/>
                  </a:lnTo>
                  <a:lnTo>
                    <a:pt x="172" y="553"/>
                  </a:lnTo>
                </a:path>
              </a:pathLst>
            </a:custGeom>
            <a:solidFill>
              <a:srgbClr val="FFFFCC"/>
            </a:solidFill>
            <a:ln w="7938">
              <a:solidFill>
                <a:srgbClr val="000000"/>
              </a:solidFill>
              <a:round/>
              <a:headEnd/>
              <a:tailEnd/>
            </a:ln>
          </p:spPr>
          <p:txBody>
            <a:bodyPr/>
            <a:lstStyle/>
            <a:p>
              <a:endParaRPr lang="zh-CN" altLang="en-US"/>
            </a:p>
          </p:txBody>
        </p:sp>
        <p:grpSp>
          <p:nvGrpSpPr>
            <p:cNvPr id="51214" name="Group 292"/>
            <p:cNvGrpSpPr>
              <a:grpSpLocks/>
            </p:cNvGrpSpPr>
            <p:nvPr/>
          </p:nvGrpSpPr>
          <p:grpSpPr bwMode="auto">
            <a:xfrm>
              <a:off x="688" y="3262"/>
              <a:ext cx="1849" cy="296"/>
              <a:chOff x="1714" y="2157"/>
              <a:chExt cx="2970" cy="748"/>
            </a:xfrm>
          </p:grpSpPr>
          <p:sp>
            <p:nvSpPr>
              <p:cNvPr id="51251" name="Rectangle 293"/>
              <p:cNvSpPr>
                <a:spLocks noChangeArrowheads="1"/>
              </p:cNvSpPr>
              <p:nvPr/>
            </p:nvSpPr>
            <p:spPr bwMode="auto">
              <a:xfrm>
                <a:off x="2307" y="2158"/>
                <a:ext cx="593" cy="747"/>
              </a:xfrm>
              <a:prstGeom prst="rect">
                <a:avLst/>
              </a:prstGeom>
              <a:solidFill>
                <a:schemeClr val="bg1"/>
              </a:solidFill>
              <a:ln w="9525">
                <a:solidFill>
                  <a:srgbClr val="000000"/>
                </a:solidFill>
                <a:miter lim="800000"/>
                <a:headEnd/>
                <a:tailEnd/>
              </a:ln>
              <a:effectLst>
                <a:outerShdw dist="107763" dir="2700000" algn="ctr" rotWithShape="0">
                  <a:srgbClr val="808080">
                    <a:alpha val="50000"/>
                  </a:srgbClr>
                </a:outerShdw>
              </a:effectLst>
            </p:spPr>
            <p:txBody>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endParaRPr lang="zh-CN" altLang="en-US"/>
              </a:p>
            </p:txBody>
          </p:sp>
          <p:sp>
            <p:nvSpPr>
              <p:cNvPr id="51252" name="Rectangle 294"/>
              <p:cNvSpPr>
                <a:spLocks noChangeArrowheads="1"/>
              </p:cNvSpPr>
              <p:nvPr/>
            </p:nvSpPr>
            <p:spPr bwMode="auto">
              <a:xfrm>
                <a:off x="1714" y="2158"/>
                <a:ext cx="593" cy="747"/>
              </a:xfrm>
              <a:prstGeom prst="rect">
                <a:avLst/>
              </a:prstGeom>
              <a:solidFill>
                <a:schemeClr val="bg1"/>
              </a:solidFill>
              <a:ln w="9525">
                <a:solidFill>
                  <a:srgbClr val="000000"/>
                </a:solidFill>
                <a:miter lim="800000"/>
                <a:headEnd/>
                <a:tailEnd/>
              </a:ln>
              <a:effectLst>
                <a:outerShdw dist="107763" dir="2700000" algn="ctr" rotWithShape="0">
                  <a:srgbClr val="808080">
                    <a:alpha val="50000"/>
                  </a:srgbClr>
                </a:outerShdw>
              </a:effectLst>
            </p:spPr>
            <p:txBody>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endParaRPr lang="zh-CN" altLang="en-US"/>
              </a:p>
            </p:txBody>
          </p:sp>
          <p:sp>
            <p:nvSpPr>
              <p:cNvPr id="51253" name="Rectangle 295"/>
              <p:cNvSpPr>
                <a:spLocks noChangeArrowheads="1"/>
              </p:cNvSpPr>
              <p:nvPr/>
            </p:nvSpPr>
            <p:spPr bwMode="auto">
              <a:xfrm>
                <a:off x="3495" y="2158"/>
                <a:ext cx="595" cy="747"/>
              </a:xfrm>
              <a:prstGeom prst="rect">
                <a:avLst/>
              </a:prstGeom>
              <a:solidFill>
                <a:schemeClr val="bg1"/>
              </a:solidFill>
              <a:ln w="9525">
                <a:solidFill>
                  <a:srgbClr val="000000"/>
                </a:solidFill>
                <a:miter lim="800000"/>
                <a:headEnd/>
                <a:tailEnd/>
              </a:ln>
              <a:effectLst>
                <a:outerShdw dist="107763" dir="2700000" algn="ctr" rotWithShape="0">
                  <a:srgbClr val="808080">
                    <a:alpha val="50000"/>
                  </a:srgbClr>
                </a:outerShdw>
              </a:effectLst>
            </p:spPr>
            <p:txBody>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endParaRPr lang="zh-CN" altLang="en-US"/>
              </a:p>
            </p:txBody>
          </p:sp>
          <p:sp>
            <p:nvSpPr>
              <p:cNvPr id="51254" name="Rectangle 296"/>
              <p:cNvSpPr>
                <a:spLocks noChangeArrowheads="1"/>
              </p:cNvSpPr>
              <p:nvPr/>
            </p:nvSpPr>
            <p:spPr bwMode="auto">
              <a:xfrm>
                <a:off x="4090" y="2158"/>
                <a:ext cx="591" cy="747"/>
              </a:xfrm>
              <a:prstGeom prst="rect">
                <a:avLst/>
              </a:prstGeom>
              <a:solidFill>
                <a:schemeClr val="bg1"/>
              </a:solidFill>
              <a:ln w="9525">
                <a:solidFill>
                  <a:srgbClr val="000000"/>
                </a:solidFill>
                <a:miter lim="800000"/>
                <a:headEnd/>
                <a:tailEnd/>
              </a:ln>
              <a:effectLst>
                <a:outerShdw dist="107763" dir="2700000" algn="ctr" rotWithShape="0">
                  <a:srgbClr val="808080">
                    <a:alpha val="50000"/>
                  </a:srgbClr>
                </a:outerShdw>
              </a:effectLst>
            </p:spPr>
            <p:txBody>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endParaRPr lang="zh-CN" altLang="en-US"/>
              </a:p>
            </p:txBody>
          </p:sp>
          <p:sp>
            <p:nvSpPr>
              <p:cNvPr id="51255" name="Rectangle 297"/>
              <p:cNvSpPr>
                <a:spLocks noChangeArrowheads="1"/>
              </p:cNvSpPr>
              <p:nvPr/>
            </p:nvSpPr>
            <p:spPr bwMode="auto">
              <a:xfrm>
                <a:off x="2900" y="2158"/>
                <a:ext cx="595" cy="747"/>
              </a:xfrm>
              <a:prstGeom prst="rect">
                <a:avLst/>
              </a:prstGeom>
              <a:solidFill>
                <a:schemeClr val="bg1"/>
              </a:solidFill>
              <a:ln w="9525">
                <a:solidFill>
                  <a:srgbClr val="000000"/>
                </a:solidFill>
                <a:miter lim="800000"/>
                <a:headEnd/>
                <a:tailEnd/>
              </a:ln>
              <a:effectLst>
                <a:outerShdw dist="107763" dir="2700000" algn="ctr" rotWithShape="0">
                  <a:srgbClr val="808080">
                    <a:alpha val="50000"/>
                  </a:srgbClr>
                </a:outerShdw>
              </a:effectLst>
            </p:spPr>
            <p:txBody>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endParaRPr lang="zh-CN" altLang="en-US"/>
              </a:p>
            </p:txBody>
          </p:sp>
        </p:grpSp>
        <p:grpSp>
          <p:nvGrpSpPr>
            <p:cNvPr id="51215" name="Group 298"/>
            <p:cNvGrpSpPr>
              <a:grpSpLocks/>
            </p:cNvGrpSpPr>
            <p:nvPr/>
          </p:nvGrpSpPr>
          <p:grpSpPr bwMode="auto">
            <a:xfrm>
              <a:off x="859" y="3632"/>
              <a:ext cx="1570" cy="521"/>
              <a:chOff x="1595" y="3760"/>
              <a:chExt cx="410" cy="437"/>
            </a:xfrm>
          </p:grpSpPr>
          <p:pic>
            <p:nvPicPr>
              <p:cNvPr id="51248" name="Picture 299" descr="blue disk"/>
              <p:cNvPicPr>
                <a:picLocks noChangeAspect="1" noChangeArrowheads="1"/>
              </p:cNvPicPr>
              <p:nvPr/>
            </p:nvPicPr>
            <p:blipFill>
              <a:blip r:embed="rId11">
                <a:clrChange>
                  <a:clrFrom>
                    <a:srgbClr val="FEFE98"/>
                  </a:clrFrom>
                  <a:clrTo>
                    <a:srgbClr val="FEFE98">
                      <a:alpha val="0"/>
                    </a:srgbClr>
                  </a:clrTo>
                </a:clrChange>
                <a:extLst>
                  <a:ext uri="{28A0092B-C50C-407E-A947-70E740481C1C}">
                    <a14:useLocalDpi xmlns:a14="http://schemas.microsoft.com/office/drawing/2010/main" val="0"/>
                  </a:ext>
                </a:extLst>
              </a:blip>
              <a:srcRect l="17584" t="8974" r="15254" b="8546"/>
              <a:stretch>
                <a:fillRect/>
              </a:stretch>
            </p:blipFill>
            <p:spPr bwMode="auto">
              <a:xfrm>
                <a:off x="1752" y="3760"/>
                <a:ext cx="253"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49" name="Picture 300" descr="yellow disk"/>
              <p:cNvPicPr>
                <a:picLocks noChangeAspect="1" noChangeArrowheads="1"/>
              </p:cNvPicPr>
              <p:nvPr/>
            </p:nvPicPr>
            <p:blipFill>
              <a:blip r:embed="rId12">
                <a:clrChange>
                  <a:clrFrom>
                    <a:srgbClr val="CCCCCC"/>
                  </a:clrFrom>
                  <a:clrTo>
                    <a:srgbClr val="CCCCCC">
                      <a:alpha val="0"/>
                    </a:srgbClr>
                  </a:clrTo>
                </a:clrChange>
                <a:extLst>
                  <a:ext uri="{28A0092B-C50C-407E-A947-70E740481C1C}">
                    <a14:useLocalDpi xmlns:a14="http://schemas.microsoft.com/office/drawing/2010/main" val="0"/>
                  </a:ext>
                </a:extLst>
              </a:blip>
              <a:srcRect l="19279" t="9402" r="18221" b="8119"/>
              <a:stretch>
                <a:fillRect/>
              </a:stretch>
            </p:blipFill>
            <p:spPr bwMode="auto">
              <a:xfrm>
                <a:off x="1595" y="3833"/>
                <a:ext cx="232" cy="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50" name="Picture 301" descr="red disk"/>
              <p:cNvPicPr>
                <a:picLocks noChangeAspect="1" noChangeArrowheads="1"/>
              </p:cNvPicPr>
              <p:nvPr/>
            </p:nvPicPr>
            <p:blipFill>
              <a:blip r:embed="rId13">
                <a:clrChange>
                  <a:clrFrom>
                    <a:srgbClr val="CCCCCC"/>
                  </a:clrFrom>
                  <a:clrTo>
                    <a:srgbClr val="CCCCCC">
                      <a:alpha val="0"/>
                    </a:srgbClr>
                  </a:clrTo>
                </a:clrChange>
                <a:extLst>
                  <a:ext uri="{28A0092B-C50C-407E-A947-70E740481C1C}">
                    <a14:useLocalDpi xmlns:a14="http://schemas.microsoft.com/office/drawing/2010/main" val="0"/>
                  </a:ext>
                </a:extLst>
              </a:blip>
              <a:srcRect l="19279" t="11539" r="18221" b="10898"/>
              <a:stretch>
                <a:fillRect/>
              </a:stretch>
            </p:blipFill>
            <p:spPr bwMode="auto">
              <a:xfrm>
                <a:off x="1705" y="3913"/>
                <a:ext cx="231" cy="2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1216" name="Group 302"/>
            <p:cNvGrpSpPr>
              <a:grpSpLocks/>
            </p:cNvGrpSpPr>
            <p:nvPr/>
          </p:nvGrpSpPr>
          <p:grpSpPr bwMode="auto">
            <a:xfrm>
              <a:off x="451" y="2462"/>
              <a:ext cx="676" cy="281"/>
              <a:chOff x="587" y="2299"/>
              <a:chExt cx="676" cy="305"/>
            </a:xfrm>
          </p:grpSpPr>
          <p:pic>
            <p:nvPicPr>
              <p:cNvPr id="51246" name="Picture 303" descr="compute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587" y="2299"/>
                <a:ext cx="324" cy="2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47" name="Picture 304" descr="compute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939" y="2307"/>
                <a:ext cx="324" cy="2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1217" name="Group 305"/>
            <p:cNvGrpSpPr>
              <a:grpSpLocks/>
            </p:cNvGrpSpPr>
            <p:nvPr/>
          </p:nvGrpSpPr>
          <p:grpSpPr bwMode="auto">
            <a:xfrm>
              <a:off x="1299" y="2462"/>
              <a:ext cx="676" cy="281"/>
              <a:chOff x="587" y="2299"/>
              <a:chExt cx="676" cy="305"/>
            </a:xfrm>
          </p:grpSpPr>
          <p:pic>
            <p:nvPicPr>
              <p:cNvPr id="51244" name="Picture 306" descr="compute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587" y="2299"/>
                <a:ext cx="324" cy="2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45" name="Picture 307" descr="compute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939" y="2307"/>
                <a:ext cx="324" cy="2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1218" name="Group 308"/>
            <p:cNvGrpSpPr>
              <a:grpSpLocks/>
            </p:cNvGrpSpPr>
            <p:nvPr/>
          </p:nvGrpSpPr>
          <p:grpSpPr bwMode="auto">
            <a:xfrm>
              <a:off x="2147" y="2462"/>
              <a:ext cx="676" cy="281"/>
              <a:chOff x="587" y="2299"/>
              <a:chExt cx="676" cy="305"/>
            </a:xfrm>
          </p:grpSpPr>
          <p:pic>
            <p:nvPicPr>
              <p:cNvPr id="51242" name="Picture 309" descr="compute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587" y="2299"/>
                <a:ext cx="324" cy="2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43" name="Picture 310" descr="compute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939" y="2307"/>
                <a:ext cx="324" cy="2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51219" name="Rectangle 311"/>
            <p:cNvSpPr>
              <a:spLocks noChangeArrowheads="1"/>
            </p:cNvSpPr>
            <p:nvPr/>
          </p:nvSpPr>
          <p:spPr bwMode="auto">
            <a:xfrm>
              <a:off x="1456" y="2858"/>
              <a:ext cx="336" cy="125"/>
            </a:xfrm>
            <a:prstGeom prst="rect">
              <a:avLst/>
            </a:prstGeom>
            <a:solidFill>
              <a:srgbClr val="FF0000"/>
            </a:solidFill>
            <a:ln w="9525" algn="ctr">
              <a:solidFill>
                <a:schemeClr val="tx1"/>
              </a:solidFill>
              <a:miter lim="800000"/>
              <a:headEnd/>
              <a:tailEnd/>
            </a:ln>
          </p:spPr>
          <p:txBody>
            <a:bodyPr wrap="none" anchor="ct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endParaRPr lang="zh-CN" altLang="en-US"/>
            </a:p>
          </p:txBody>
        </p:sp>
        <p:sp>
          <p:nvSpPr>
            <p:cNvPr id="51220" name="Line 312"/>
            <p:cNvSpPr>
              <a:spLocks noChangeShapeType="1"/>
            </p:cNvSpPr>
            <p:nvPr/>
          </p:nvSpPr>
          <p:spPr bwMode="auto">
            <a:xfrm>
              <a:off x="776" y="2703"/>
              <a:ext cx="704" cy="14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1221" name="Line 313"/>
            <p:cNvSpPr>
              <a:spLocks noChangeShapeType="1"/>
            </p:cNvSpPr>
            <p:nvPr/>
          </p:nvSpPr>
          <p:spPr bwMode="auto">
            <a:xfrm>
              <a:off x="1128" y="2681"/>
              <a:ext cx="424" cy="162"/>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1222" name="Line 314"/>
            <p:cNvSpPr>
              <a:spLocks noChangeShapeType="1"/>
            </p:cNvSpPr>
            <p:nvPr/>
          </p:nvSpPr>
          <p:spPr bwMode="auto">
            <a:xfrm>
              <a:off x="1536" y="2732"/>
              <a:ext cx="72" cy="12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1223" name="Line 315"/>
            <p:cNvSpPr>
              <a:spLocks noChangeShapeType="1"/>
            </p:cNvSpPr>
            <p:nvPr/>
          </p:nvSpPr>
          <p:spPr bwMode="auto">
            <a:xfrm flipH="1">
              <a:off x="1680" y="2725"/>
              <a:ext cx="120" cy="14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1224" name="Line 316"/>
            <p:cNvSpPr>
              <a:spLocks noChangeShapeType="1"/>
            </p:cNvSpPr>
            <p:nvPr/>
          </p:nvSpPr>
          <p:spPr bwMode="auto">
            <a:xfrm flipH="1">
              <a:off x="1744" y="2725"/>
              <a:ext cx="536" cy="118"/>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1225" name="Line 317"/>
            <p:cNvSpPr>
              <a:spLocks noChangeShapeType="1"/>
            </p:cNvSpPr>
            <p:nvPr/>
          </p:nvSpPr>
          <p:spPr bwMode="auto">
            <a:xfrm flipH="1">
              <a:off x="1768" y="2732"/>
              <a:ext cx="848" cy="12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1226" name="Text Box 318"/>
            <p:cNvSpPr txBox="1">
              <a:spLocks noChangeArrowheads="1"/>
            </p:cNvSpPr>
            <p:nvPr/>
          </p:nvSpPr>
          <p:spPr bwMode="auto">
            <a:xfrm>
              <a:off x="1384" y="2836"/>
              <a:ext cx="472"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algn="ctr">
                <a:spcBef>
                  <a:spcPct val="50000"/>
                </a:spcBef>
                <a:buClr>
                  <a:schemeClr val="accent2"/>
                </a:buClr>
                <a:buFont typeface="Wingdings" pitchFamily="2" charset="2"/>
                <a:buNone/>
              </a:pPr>
              <a:r>
                <a:rPr lang="en-US" altLang="zh-CN" sz="1600" b="1"/>
                <a:t>VHCI</a:t>
              </a:r>
            </a:p>
          </p:txBody>
        </p:sp>
        <p:sp>
          <p:nvSpPr>
            <p:cNvPr id="51227" name="Text Box 319"/>
            <p:cNvSpPr txBox="1">
              <a:spLocks noChangeArrowheads="1"/>
            </p:cNvSpPr>
            <p:nvPr/>
          </p:nvSpPr>
          <p:spPr bwMode="auto">
            <a:xfrm>
              <a:off x="1392" y="2976"/>
              <a:ext cx="472"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algn="ctr">
                <a:spcBef>
                  <a:spcPct val="50000"/>
                </a:spcBef>
                <a:buClr>
                  <a:schemeClr val="accent2"/>
                </a:buClr>
                <a:buFont typeface="Wingdings" pitchFamily="2" charset="2"/>
                <a:buNone/>
              </a:pPr>
              <a:r>
                <a:rPr lang="en-US" altLang="zh-CN" sz="1600" b="1"/>
                <a:t>VPN</a:t>
              </a:r>
            </a:p>
          </p:txBody>
        </p:sp>
        <p:sp>
          <p:nvSpPr>
            <p:cNvPr id="51228" name="Text Box 320"/>
            <p:cNvSpPr txBox="1">
              <a:spLocks noChangeArrowheads="1"/>
            </p:cNvSpPr>
            <p:nvPr/>
          </p:nvSpPr>
          <p:spPr bwMode="auto">
            <a:xfrm>
              <a:off x="713" y="3307"/>
              <a:ext cx="1799"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algn="ctr">
                <a:spcBef>
                  <a:spcPct val="50000"/>
                </a:spcBef>
                <a:buClr>
                  <a:schemeClr val="accent2"/>
                </a:buClr>
                <a:buFont typeface="Wingdings" pitchFamily="2" charset="2"/>
                <a:buNone/>
              </a:pPr>
              <a:r>
                <a:rPr lang="en-US" altLang="zh-CN" sz="1600" b="1">
                  <a:solidFill>
                    <a:srgbClr val="003366"/>
                  </a:solidFill>
                </a:rPr>
                <a:t>Virtual Server </a:t>
              </a:r>
            </a:p>
          </p:txBody>
        </p:sp>
        <p:sp>
          <p:nvSpPr>
            <p:cNvPr id="51229" name="Text Box 321"/>
            <p:cNvSpPr txBox="1">
              <a:spLocks noChangeArrowheads="1"/>
            </p:cNvSpPr>
            <p:nvPr/>
          </p:nvSpPr>
          <p:spPr bwMode="auto">
            <a:xfrm>
              <a:off x="720" y="3853"/>
              <a:ext cx="1800"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algn="ctr">
                <a:spcBef>
                  <a:spcPct val="50000"/>
                </a:spcBef>
                <a:buClr>
                  <a:schemeClr val="accent2"/>
                </a:buClr>
                <a:buFont typeface="Wingdings" pitchFamily="2" charset="2"/>
                <a:buNone/>
              </a:pPr>
              <a:r>
                <a:rPr lang="en-US" altLang="zh-CN" sz="1600" b="1">
                  <a:solidFill>
                    <a:srgbClr val="003366"/>
                  </a:solidFill>
                </a:rPr>
                <a:t>Virtual Storage</a:t>
              </a:r>
            </a:p>
          </p:txBody>
        </p:sp>
        <p:sp>
          <p:nvSpPr>
            <p:cNvPr id="51230" name="Arc 322"/>
            <p:cNvSpPr>
              <a:spLocks/>
            </p:cNvSpPr>
            <p:nvPr/>
          </p:nvSpPr>
          <p:spPr bwMode="auto">
            <a:xfrm rot="10800000" flipH="1">
              <a:off x="896" y="3153"/>
              <a:ext cx="696" cy="103"/>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9525">
              <a:solidFill>
                <a:srgbClr val="FFFF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51231" name="Arc 323"/>
            <p:cNvSpPr>
              <a:spLocks/>
            </p:cNvSpPr>
            <p:nvPr/>
          </p:nvSpPr>
          <p:spPr bwMode="auto">
            <a:xfrm rot="10800000" flipH="1">
              <a:off x="1322" y="3144"/>
              <a:ext cx="256" cy="106"/>
            </a:xfrm>
            <a:custGeom>
              <a:avLst/>
              <a:gdLst>
                <a:gd name="T0" fmla="*/ 0 w 21600"/>
                <a:gd name="T1" fmla="*/ 0 h 19220"/>
                <a:gd name="T2" fmla="*/ 0 w 21600"/>
                <a:gd name="T3" fmla="*/ 0 h 19220"/>
                <a:gd name="T4" fmla="*/ 0 w 21600"/>
                <a:gd name="T5" fmla="*/ 0 h 19220"/>
                <a:gd name="T6" fmla="*/ 0 60000 65536"/>
                <a:gd name="T7" fmla="*/ 0 60000 65536"/>
                <a:gd name="T8" fmla="*/ 0 60000 65536"/>
                <a:gd name="T9" fmla="*/ 0 w 21600"/>
                <a:gd name="T10" fmla="*/ 0 h 19220"/>
                <a:gd name="T11" fmla="*/ 21600 w 21600"/>
                <a:gd name="T12" fmla="*/ 19220 h 19220"/>
              </a:gdLst>
              <a:ahLst/>
              <a:cxnLst>
                <a:cxn ang="T6">
                  <a:pos x="T0" y="T1"/>
                </a:cxn>
                <a:cxn ang="T7">
                  <a:pos x="T2" y="T3"/>
                </a:cxn>
                <a:cxn ang="T8">
                  <a:pos x="T4" y="T5"/>
                </a:cxn>
              </a:cxnLst>
              <a:rect l="T9" t="T10" r="T11" b="T12"/>
              <a:pathLst>
                <a:path w="21600" h="19220" fill="none" extrusionOk="0">
                  <a:moveTo>
                    <a:pt x="9856" y="-1"/>
                  </a:moveTo>
                  <a:cubicBezTo>
                    <a:pt x="17065" y="3696"/>
                    <a:pt x="21600" y="11117"/>
                    <a:pt x="21600" y="19220"/>
                  </a:cubicBezTo>
                </a:path>
                <a:path w="21600" h="19220" stroke="0" extrusionOk="0">
                  <a:moveTo>
                    <a:pt x="9856" y="-1"/>
                  </a:moveTo>
                  <a:cubicBezTo>
                    <a:pt x="17065" y="3696"/>
                    <a:pt x="21600" y="11117"/>
                    <a:pt x="21600" y="19220"/>
                  </a:cubicBezTo>
                  <a:lnTo>
                    <a:pt x="0" y="19220"/>
                  </a:lnTo>
                  <a:lnTo>
                    <a:pt x="9856" y="-1"/>
                  </a:lnTo>
                  <a:close/>
                </a:path>
              </a:pathLst>
            </a:custGeom>
            <a:noFill/>
            <a:ln w="9525">
              <a:solidFill>
                <a:srgbClr val="FFFF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51232" name="Arc 324"/>
            <p:cNvSpPr>
              <a:spLocks/>
            </p:cNvSpPr>
            <p:nvPr/>
          </p:nvSpPr>
          <p:spPr bwMode="auto">
            <a:xfrm rot="10800000">
              <a:off x="1610" y="3159"/>
              <a:ext cx="256" cy="106"/>
            </a:xfrm>
            <a:custGeom>
              <a:avLst/>
              <a:gdLst>
                <a:gd name="T0" fmla="*/ 0 w 21600"/>
                <a:gd name="T1" fmla="*/ 0 h 19220"/>
                <a:gd name="T2" fmla="*/ 0 w 21600"/>
                <a:gd name="T3" fmla="*/ 0 h 19220"/>
                <a:gd name="T4" fmla="*/ 0 w 21600"/>
                <a:gd name="T5" fmla="*/ 0 h 19220"/>
                <a:gd name="T6" fmla="*/ 0 60000 65536"/>
                <a:gd name="T7" fmla="*/ 0 60000 65536"/>
                <a:gd name="T8" fmla="*/ 0 60000 65536"/>
                <a:gd name="T9" fmla="*/ 0 w 21600"/>
                <a:gd name="T10" fmla="*/ 0 h 19220"/>
                <a:gd name="T11" fmla="*/ 21600 w 21600"/>
                <a:gd name="T12" fmla="*/ 19220 h 19220"/>
              </a:gdLst>
              <a:ahLst/>
              <a:cxnLst>
                <a:cxn ang="T6">
                  <a:pos x="T0" y="T1"/>
                </a:cxn>
                <a:cxn ang="T7">
                  <a:pos x="T2" y="T3"/>
                </a:cxn>
                <a:cxn ang="T8">
                  <a:pos x="T4" y="T5"/>
                </a:cxn>
              </a:cxnLst>
              <a:rect l="T9" t="T10" r="T11" b="T12"/>
              <a:pathLst>
                <a:path w="21600" h="19220" fill="none" extrusionOk="0">
                  <a:moveTo>
                    <a:pt x="9856" y="-1"/>
                  </a:moveTo>
                  <a:cubicBezTo>
                    <a:pt x="17065" y="3696"/>
                    <a:pt x="21600" y="11117"/>
                    <a:pt x="21600" y="19220"/>
                  </a:cubicBezTo>
                </a:path>
                <a:path w="21600" h="19220" stroke="0" extrusionOk="0">
                  <a:moveTo>
                    <a:pt x="9856" y="-1"/>
                  </a:moveTo>
                  <a:cubicBezTo>
                    <a:pt x="17065" y="3696"/>
                    <a:pt x="21600" y="11117"/>
                    <a:pt x="21600" y="19220"/>
                  </a:cubicBezTo>
                  <a:lnTo>
                    <a:pt x="0" y="19220"/>
                  </a:lnTo>
                  <a:lnTo>
                    <a:pt x="9856" y="-1"/>
                  </a:lnTo>
                  <a:close/>
                </a:path>
              </a:pathLst>
            </a:custGeom>
            <a:noFill/>
            <a:ln w="9525">
              <a:solidFill>
                <a:srgbClr val="FFFF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51233" name="Arc 325"/>
            <p:cNvSpPr>
              <a:spLocks/>
            </p:cNvSpPr>
            <p:nvPr/>
          </p:nvSpPr>
          <p:spPr bwMode="auto">
            <a:xfrm rot="10800000">
              <a:off x="1608" y="3160"/>
              <a:ext cx="696" cy="103"/>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9525">
              <a:solidFill>
                <a:srgbClr val="FFFF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51234" name="Line 326"/>
            <p:cNvSpPr>
              <a:spLocks noChangeShapeType="1"/>
            </p:cNvSpPr>
            <p:nvPr/>
          </p:nvSpPr>
          <p:spPr bwMode="auto">
            <a:xfrm>
              <a:off x="904" y="3551"/>
              <a:ext cx="520" cy="162"/>
            </a:xfrm>
            <a:prstGeom prst="line">
              <a:avLst/>
            </a:prstGeom>
            <a:noFill/>
            <a:ln w="9525">
              <a:solidFill>
                <a:srgbClr val="FFFF00"/>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1235" name="Line 327"/>
            <p:cNvSpPr>
              <a:spLocks noChangeShapeType="1"/>
            </p:cNvSpPr>
            <p:nvPr/>
          </p:nvSpPr>
          <p:spPr bwMode="auto">
            <a:xfrm>
              <a:off x="1288" y="3558"/>
              <a:ext cx="224" cy="133"/>
            </a:xfrm>
            <a:prstGeom prst="line">
              <a:avLst/>
            </a:prstGeom>
            <a:noFill/>
            <a:ln w="9525">
              <a:solidFill>
                <a:srgbClr val="FFFF00"/>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1236" name="Line 328"/>
            <p:cNvSpPr>
              <a:spLocks noChangeShapeType="1"/>
            </p:cNvSpPr>
            <p:nvPr/>
          </p:nvSpPr>
          <p:spPr bwMode="auto">
            <a:xfrm>
              <a:off x="1632" y="3558"/>
              <a:ext cx="0" cy="96"/>
            </a:xfrm>
            <a:prstGeom prst="line">
              <a:avLst/>
            </a:prstGeom>
            <a:noFill/>
            <a:ln w="9525">
              <a:solidFill>
                <a:srgbClr val="FFFF00"/>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1237" name="Line 329"/>
            <p:cNvSpPr>
              <a:spLocks noChangeShapeType="1"/>
            </p:cNvSpPr>
            <p:nvPr/>
          </p:nvSpPr>
          <p:spPr bwMode="auto">
            <a:xfrm flipH="1">
              <a:off x="1816" y="3558"/>
              <a:ext cx="168" cy="81"/>
            </a:xfrm>
            <a:prstGeom prst="line">
              <a:avLst/>
            </a:prstGeom>
            <a:noFill/>
            <a:ln w="9525">
              <a:solidFill>
                <a:srgbClr val="FFFF00"/>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1238" name="Line 330"/>
            <p:cNvSpPr>
              <a:spLocks noChangeShapeType="1"/>
            </p:cNvSpPr>
            <p:nvPr/>
          </p:nvSpPr>
          <p:spPr bwMode="auto">
            <a:xfrm flipH="1">
              <a:off x="1928" y="3558"/>
              <a:ext cx="424" cy="89"/>
            </a:xfrm>
            <a:prstGeom prst="line">
              <a:avLst/>
            </a:prstGeom>
            <a:noFill/>
            <a:ln w="9525">
              <a:solidFill>
                <a:srgbClr val="FFFF00"/>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1239" name="Rectangle 331"/>
            <p:cNvSpPr>
              <a:spLocks noChangeArrowheads="1"/>
            </p:cNvSpPr>
            <p:nvPr/>
          </p:nvSpPr>
          <p:spPr bwMode="auto">
            <a:xfrm>
              <a:off x="2145" y="2230"/>
              <a:ext cx="971"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algn="ctr"/>
              <a:r>
                <a:rPr lang="en-US" altLang="zh-CN" sz="2000" b="1">
                  <a:solidFill>
                    <a:srgbClr val="FFFF00"/>
                  </a:solidFill>
                  <a:latin typeface="Myriad Web"/>
                </a:rPr>
                <a:t>CRM</a:t>
              </a:r>
              <a:endParaRPr lang="en-US" altLang="zh-CN" sz="2000">
                <a:solidFill>
                  <a:srgbClr val="FFFF00"/>
                </a:solidFill>
                <a:latin typeface="Myriad Web"/>
              </a:endParaRPr>
            </a:p>
          </p:txBody>
        </p:sp>
        <p:sp>
          <p:nvSpPr>
            <p:cNvPr id="51240" name="Rectangle 332"/>
            <p:cNvSpPr>
              <a:spLocks noChangeArrowheads="1"/>
            </p:cNvSpPr>
            <p:nvPr/>
          </p:nvSpPr>
          <p:spPr bwMode="auto">
            <a:xfrm>
              <a:off x="1196" y="2230"/>
              <a:ext cx="983"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algn="ctr"/>
              <a:r>
                <a:rPr lang="en-US" altLang="zh-CN" sz="2000" b="1">
                  <a:solidFill>
                    <a:srgbClr val="FFFF00"/>
                  </a:solidFill>
                  <a:latin typeface="Myriad Web"/>
                </a:rPr>
                <a:t>ERP</a:t>
              </a:r>
            </a:p>
          </p:txBody>
        </p:sp>
        <p:sp>
          <p:nvSpPr>
            <p:cNvPr id="51241" name="Rectangle 333"/>
            <p:cNvSpPr>
              <a:spLocks noChangeArrowheads="1"/>
            </p:cNvSpPr>
            <p:nvPr/>
          </p:nvSpPr>
          <p:spPr bwMode="auto">
            <a:xfrm>
              <a:off x="244" y="2230"/>
              <a:ext cx="964"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algn="ctr"/>
              <a:r>
                <a:rPr lang="en-US" altLang="zh-CN" sz="2000" b="1">
                  <a:solidFill>
                    <a:srgbClr val="FFFF00"/>
                  </a:solidFill>
                  <a:latin typeface="Myriad Web"/>
                </a:rPr>
                <a:t>SCM</a:t>
              </a:r>
              <a:endParaRPr lang="en-US" altLang="zh-CN" sz="2000">
                <a:solidFill>
                  <a:srgbClr val="FFFF00"/>
                </a:solidFill>
                <a:latin typeface="Myriad Web"/>
              </a:endParaRPr>
            </a:p>
          </p:txBody>
        </p:sp>
      </p:grpSp>
      <p:sp>
        <p:nvSpPr>
          <p:cNvPr id="337" name="AutoShape 334"/>
          <p:cNvSpPr>
            <a:spLocks noChangeArrowheads="1"/>
          </p:cNvSpPr>
          <p:nvPr/>
        </p:nvSpPr>
        <p:spPr bwMode="auto">
          <a:xfrm>
            <a:off x="4624388" y="4364038"/>
            <a:ext cx="4049712" cy="1873250"/>
          </a:xfrm>
          <a:prstGeom prst="leftArrowCallout">
            <a:avLst>
              <a:gd name="adj1" fmla="val 22426"/>
              <a:gd name="adj2" fmla="val 21565"/>
              <a:gd name="adj3" fmla="val 19177"/>
              <a:gd name="adj4" fmla="val 85847"/>
            </a:avLst>
          </a:prstGeom>
          <a:solidFill>
            <a:schemeClr val="bg1"/>
          </a:solidFill>
          <a:ln w="9525" algn="ctr">
            <a:solidFill>
              <a:schemeClr val="tx1"/>
            </a:solidFill>
            <a:miter lim="800000"/>
            <a:headEnd/>
            <a:tailEnd/>
          </a:ln>
          <a:effectLst>
            <a:outerShdw dist="107763" dir="2700000" algn="ctr" rotWithShape="0">
              <a:srgbClr val="808080">
                <a:alpha val="50000"/>
              </a:srgbClr>
            </a:outerShdw>
          </a:effectLst>
        </p:spPr>
        <p:txBody>
          <a:bodyPr wrap="none" anchor="ct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endParaRPr lang="zh-CN" altLang="en-US"/>
          </a:p>
        </p:txBody>
      </p:sp>
      <p:sp>
        <p:nvSpPr>
          <p:cNvPr id="338" name="Text Box 335"/>
          <p:cNvSpPr txBox="1">
            <a:spLocks noChangeArrowheads="1"/>
          </p:cNvSpPr>
          <p:nvPr/>
        </p:nvSpPr>
        <p:spPr bwMode="auto">
          <a:xfrm>
            <a:off x="5334000" y="4419600"/>
            <a:ext cx="3292475" cy="1833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a:spcBef>
                <a:spcPct val="50000"/>
              </a:spcBef>
              <a:buClr>
                <a:schemeClr val="tx1"/>
              </a:buClr>
              <a:buFont typeface="Wingdings" pitchFamily="2" charset="2"/>
              <a:buNone/>
            </a:pPr>
            <a:r>
              <a:rPr lang="zh-CN" altLang="en-US" sz="2400" b="1">
                <a:solidFill>
                  <a:srgbClr val="0033CC"/>
                </a:solidFill>
                <a:latin typeface="Photina Casual Black"/>
              </a:rPr>
              <a:t>虚拟化环境</a:t>
            </a:r>
          </a:p>
          <a:p>
            <a:pPr>
              <a:spcBef>
                <a:spcPct val="50000"/>
              </a:spcBef>
              <a:buClr>
                <a:schemeClr val="tx1"/>
              </a:buClr>
              <a:buFont typeface="Wingdings" pitchFamily="2" charset="2"/>
              <a:buChar char="§"/>
            </a:pPr>
            <a:r>
              <a:rPr lang="zh-CN" altLang="en-US" sz="2400" b="1"/>
              <a:t> 可管理性高</a:t>
            </a:r>
          </a:p>
          <a:p>
            <a:pPr>
              <a:spcBef>
                <a:spcPct val="50000"/>
              </a:spcBef>
              <a:buClr>
                <a:schemeClr val="tx1"/>
              </a:buClr>
              <a:buFont typeface="Wingdings" pitchFamily="2" charset="2"/>
              <a:buChar char="§"/>
            </a:pPr>
            <a:r>
              <a:rPr lang="zh-CN" altLang="en-US" sz="2400" b="1"/>
              <a:t> 灵活的基础架构</a:t>
            </a:r>
          </a:p>
          <a:p>
            <a:pPr>
              <a:spcBef>
                <a:spcPct val="50000"/>
              </a:spcBef>
              <a:buClr>
                <a:schemeClr val="tx1"/>
              </a:buClr>
              <a:buFont typeface="Wingdings" pitchFamily="2" charset="2"/>
              <a:buChar char="§"/>
            </a:pPr>
            <a:r>
              <a:rPr lang="zh-CN" altLang="en-US" sz="2400" b="1"/>
              <a:t> 良好的投资回报</a:t>
            </a:r>
          </a:p>
          <a:p>
            <a:pPr>
              <a:spcBef>
                <a:spcPct val="50000"/>
              </a:spcBef>
              <a:buClr>
                <a:schemeClr val="tx1"/>
              </a:buClr>
              <a:buFont typeface="Wingdings" pitchFamily="2" charset="2"/>
              <a:buChar char="§"/>
            </a:pPr>
            <a:r>
              <a:rPr lang="zh-CN" altLang="en-US" sz="2400" b="1"/>
              <a:t> 统一的采购</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49157"/>
                                        </p:tgtEl>
                                        <p:attrNameLst>
                                          <p:attrName>style.visibility</p:attrName>
                                        </p:attrNameLst>
                                      </p:cBhvr>
                                      <p:to>
                                        <p:strVal val="visible"/>
                                      </p:to>
                                    </p:set>
                                    <p:anim calcmode="lin" valueType="num">
                                      <p:cBhvr additive="base">
                                        <p:cTn id="7" dur="500" fill="hold"/>
                                        <p:tgtEl>
                                          <p:spTgt spid="49157"/>
                                        </p:tgtEl>
                                        <p:attrNameLst>
                                          <p:attrName>ppt_x</p:attrName>
                                        </p:attrNameLst>
                                      </p:cBhvr>
                                      <p:tavLst>
                                        <p:tav tm="0">
                                          <p:val>
                                            <p:strVal val="0-#ppt_w/2"/>
                                          </p:val>
                                        </p:tav>
                                        <p:tav tm="100000">
                                          <p:val>
                                            <p:strVal val="#ppt_x"/>
                                          </p:val>
                                        </p:tav>
                                      </p:tavLst>
                                    </p:anim>
                                    <p:anim calcmode="lin" valueType="num">
                                      <p:cBhvr additive="base">
                                        <p:cTn id="8" dur="500" fill="hold"/>
                                        <p:tgtEl>
                                          <p:spTgt spid="49157"/>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49158"/>
                                        </p:tgtEl>
                                        <p:attrNameLst>
                                          <p:attrName>style.visibility</p:attrName>
                                        </p:attrNameLst>
                                      </p:cBhvr>
                                      <p:to>
                                        <p:strVal val="visible"/>
                                      </p:to>
                                    </p:set>
                                    <p:anim calcmode="lin" valueType="num">
                                      <p:cBhvr additive="base">
                                        <p:cTn id="13" dur="500" fill="hold"/>
                                        <p:tgtEl>
                                          <p:spTgt spid="49158"/>
                                        </p:tgtEl>
                                        <p:attrNameLst>
                                          <p:attrName>ppt_x</p:attrName>
                                        </p:attrNameLst>
                                      </p:cBhvr>
                                      <p:tavLst>
                                        <p:tav tm="0">
                                          <p:val>
                                            <p:strVal val="1+#ppt_w/2"/>
                                          </p:val>
                                        </p:tav>
                                        <p:tav tm="100000">
                                          <p:val>
                                            <p:strVal val="#ppt_x"/>
                                          </p:val>
                                        </p:tav>
                                      </p:tavLst>
                                    </p:anim>
                                    <p:anim calcmode="lin" valueType="num">
                                      <p:cBhvr additive="base">
                                        <p:cTn id="14" dur="500" fill="hold"/>
                                        <p:tgtEl>
                                          <p:spTgt spid="49158"/>
                                        </p:tgtEl>
                                        <p:attrNameLst>
                                          <p:attrName>ppt_y</p:attrName>
                                        </p:attrNameLst>
                                      </p:cBhvr>
                                      <p:tavLst>
                                        <p:tav tm="0">
                                          <p:val>
                                            <p:strVal val="#ppt_y"/>
                                          </p:val>
                                        </p:tav>
                                        <p:tav tm="100000">
                                          <p:val>
                                            <p:strVal val="#ppt_y"/>
                                          </p:val>
                                        </p:tav>
                                      </p:tavLst>
                                    </p:anim>
                                  </p:childTnLst>
                                </p:cTn>
                              </p:par>
                              <p:par>
                                <p:cTn id="15" presetID="2" presetClass="entr" presetSubtype="2" fill="hold" grpId="0" nodeType="withEffect">
                                  <p:stCondLst>
                                    <p:cond delay="0"/>
                                  </p:stCondLst>
                                  <p:childTnLst>
                                    <p:set>
                                      <p:cBhvr>
                                        <p:cTn id="16" dur="1" fill="hold">
                                          <p:stCondLst>
                                            <p:cond delay="0"/>
                                          </p:stCondLst>
                                        </p:cTn>
                                        <p:tgtEl>
                                          <p:spTgt spid="49159"/>
                                        </p:tgtEl>
                                        <p:attrNameLst>
                                          <p:attrName>style.visibility</p:attrName>
                                        </p:attrNameLst>
                                      </p:cBhvr>
                                      <p:to>
                                        <p:strVal val="visible"/>
                                      </p:to>
                                    </p:set>
                                    <p:anim calcmode="lin" valueType="num">
                                      <p:cBhvr additive="base">
                                        <p:cTn id="17" dur="500" fill="hold"/>
                                        <p:tgtEl>
                                          <p:spTgt spid="49159"/>
                                        </p:tgtEl>
                                        <p:attrNameLst>
                                          <p:attrName>ppt_x</p:attrName>
                                        </p:attrNameLst>
                                      </p:cBhvr>
                                      <p:tavLst>
                                        <p:tav tm="0">
                                          <p:val>
                                            <p:strVal val="1+#ppt_w/2"/>
                                          </p:val>
                                        </p:tav>
                                        <p:tav tm="100000">
                                          <p:val>
                                            <p:strVal val="#ppt_x"/>
                                          </p:val>
                                        </p:tav>
                                      </p:tavLst>
                                    </p:anim>
                                    <p:anim calcmode="lin" valueType="num">
                                      <p:cBhvr additive="base">
                                        <p:cTn id="18" dur="500" fill="hold"/>
                                        <p:tgtEl>
                                          <p:spTgt spid="49159"/>
                                        </p:tgtEl>
                                        <p:attrNameLst>
                                          <p:attrName>ppt_y</p:attrName>
                                        </p:attrNameLst>
                                      </p:cBhvr>
                                      <p:tavLst>
                                        <p:tav tm="0">
                                          <p:val>
                                            <p:strVal val="#ppt_y"/>
                                          </p:val>
                                        </p:tav>
                                        <p:tav tm="100000">
                                          <p:val>
                                            <p:strVal val="#ppt_y"/>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2" presetClass="entr" presetSubtype="4" fill="hold" nodeType="clickEffect">
                                  <p:stCondLst>
                                    <p:cond delay="0"/>
                                  </p:stCondLst>
                                  <p:childTnLst>
                                    <p:set>
                                      <p:cBhvr>
                                        <p:cTn id="22" dur="1" fill="hold">
                                          <p:stCondLst>
                                            <p:cond delay="0"/>
                                          </p:stCondLst>
                                        </p:cTn>
                                        <p:tgtEl>
                                          <p:spTgt spid="49161"/>
                                        </p:tgtEl>
                                        <p:attrNameLst>
                                          <p:attrName>style.visibility</p:attrName>
                                        </p:attrNameLst>
                                      </p:cBhvr>
                                      <p:to>
                                        <p:strVal val="visible"/>
                                      </p:to>
                                    </p:set>
                                    <p:anim calcmode="lin" valueType="num">
                                      <p:cBhvr additive="base">
                                        <p:cTn id="23" dur="500" fill="hold"/>
                                        <p:tgtEl>
                                          <p:spTgt spid="49161"/>
                                        </p:tgtEl>
                                        <p:attrNameLst>
                                          <p:attrName>ppt_x</p:attrName>
                                        </p:attrNameLst>
                                      </p:cBhvr>
                                      <p:tavLst>
                                        <p:tav tm="0">
                                          <p:val>
                                            <p:strVal val="#ppt_x"/>
                                          </p:val>
                                        </p:tav>
                                        <p:tav tm="100000">
                                          <p:val>
                                            <p:strVal val="#ppt_x"/>
                                          </p:val>
                                        </p:tav>
                                      </p:tavLst>
                                    </p:anim>
                                    <p:anim calcmode="lin" valueType="num">
                                      <p:cBhvr additive="base">
                                        <p:cTn id="24" dur="500" fill="hold"/>
                                        <p:tgtEl>
                                          <p:spTgt spid="49161"/>
                                        </p:tgtEl>
                                        <p:attrNameLst>
                                          <p:attrName>ppt_y</p:attrName>
                                        </p:attrNameLst>
                                      </p:cBhvr>
                                      <p:tavLst>
                                        <p:tav tm="0">
                                          <p:val>
                                            <p:strVal val="1+#ppt_h/2"/>
                                          </p:val>
                                        </p:tav>
                                        <p:tav tm="100000">
                                          <p:val>
                                            <p:strVal val="#ppt_y"/>
                                          </p:val>
                                        </p:tav>
                                      </p:tavLst>
                                    </p:anim>
                                  </p:childTnLst>
                                </p:cTn>
                              </p:par>
                            </p:childTnLst>
                          </p:cTn>
                        </p:par>
                      </p:childTnLst>
                    </p:cTn>
                  </p:par>
                  <p:par>
                    <p:cTn id="25" fill="hold" nodeType="clickPar">
                      <p:stCondLst>
                        <p:cond delay="indefinite"/>
                      </p:stCondLst>
                      <p:childTnLst>
                        <p:par>
                          <p:cTn id="26" fill="hold" nodeType="withGroup">
                            <p:stCondLst>
                              <p:cond delay="0"/>
                            </p:stCondLst>
                            <p:childTnLst>
                              <p:par>
                                <p:cTn id="27" presetID="2" presetClass="entr" presetSubtype="2" fill="hold" grpId="0" nodeType="clickEffect">
                                  <p:stCondLst>
                                    <p:cond delay="0"/>
                                  </p:stCondLst>
                                  <p:childTnLst>
                                    <p:set>
                                      <p:cBhvr>
                                        <p:cTn id="28" dur="1" fill="hold">
                                          <p:stCondLst>
                                            <p:cond delay="0"/>
                                          </p:stCondLst>
                                        </p:cTn>
                                        <p:tgtEl>
                                          <p:spTgt spid="337"/>
                                        </p:tgtEl>
                                        <p:attrNameLst>
                                          <p:attrName>style.visibility</p:attrName>
                                        </p:attrNameLst>
                                      </p:cBhvr>
                                      <p:to>
                                        <p:strVal val="visible"/>
                                      </p:to>
                                    </p:set>
                                    <p:anim calcmode="lin" valueType="num">
                                      <p:cBhvr additive="base">
                                        <p:cTn id="29" dur="500" fill="hold"/>
                                        <p:tgtEl>
                                          <p:spTgt spid="337"/>
                                        </p:tgtEl>
                                        <p:attrNameLst>
                                          <p:attrName>ppt_x</p:attrName>
                                        </p:attrNameLst>
                                      </p:cBhvr>
                                      <p:tavLst>
                                        <p:tav tm="0">
                                          <p:val>
                                            <p:strVal val="1+#ppt_w/2"/>
                                          </p:val>
                                        </p:tav>
                                        <p:tav tm="100000">
                                          <p:val>
                                            <p:strVal val="#ppt_x"/>
                                          </p:val>
                                        </p:tav>
                                      </p:tavLst>
                                    </p:anim>
                                    <p:anim calcmode="lin" valueType="num">
                                      <p:cBhvr additive="base">
                                        <p:cTn id="30" dur="500" fill="hold"/>
                                        <p:tgtEl>
                                          <p:spTgt spid="337"/>
                                        </p:tgtEl>
                                        <p:attrNameLst>
                                          <p:attrName>ppt_y</p:attrName>
                                        </p:attrNameLst>
                                      </p:cBhvr>
                                      <p:tavLst>
                                        <p:tav tm="0">
                                          <p:val>
                                            <p:strVal val="#ppt_y"/>
                                          </p:val>
                                        </p:tav>
                                        <p:tav tm="100000">
                                          <p:val>
                                            <p:strVal val="#ppt_y"/>
                                          </p:val>
                                        </p:tav>
                                      </p:tavLst>
                                    </p:anim>
                                  </p:childTnLst>
                                </p:cTn>
                              </p:par>
                              <p:par>
                                <p:cTn id="31" presetID="2" presetClass="entr" presetSubtype="2" fill="hold" grpId="0" nodeType="withEffect">
                                  <p:stCondLst>
                                    <p:cond delay="0"/>
                                  </p:stCondLst>
                                  <p:childTnLst>
                                    <p:set>
                                      <p:cBhvr>
                                        <p:cTn id="32" dur="1" fill="hold">
                                          <p:stCondLst>
                                            <p:cond delay="0"/>
                                          </p:stCondLst>
                                        </p:cTn>
                                        <p:tgtEl>
                                          <p:spTgt spid="338"/>
                                        </p:tgtEl>
                                        <p:attrNameLst>
                                          <p:attrName>style.visibility</p:attrName>
                                        </p:attrNameLst>
                                      </p:cBhvr>
                                      <p:to>
                                        <p:strVal val="visible"/>
                                      </p:to>
                                    </p:set>
                                    <p:anim calcmode="lin" valueType="num">
                                      <p:cBhvr additive="base">
                                        <p:cTn id="33" dur="500" fill="hold"/>
                                        <p:tgtEl>
                                          <p:spTgt spid="338"/>
                                        </p:tgtEl>
                                        <p:attrNameLst>
                                          <p:attrName>ppt_x</p:attrName>
                                        </p:attrNameLst>
                                      </p:cBhvr>
                                      <p:tavLst>
                                        <p:tav tm="0">
                                          <p:val>
                                            <p:strVal val="1+#ppt_w/2"/>
                                          </p:val>
                                        </p:tav>
                                        <p:tav tm="100000">
                                          <p:val>
                                            <p:strVal val="#ppt_x"/>
                                          </p:val>
                                        </p:tav>
                                      </p:tavLst>
                                    </p:anim>
                                    <p:anim calcmode="lin" valueType="num">
                                      <p:cBhvr additive="base">
                                        <p:cTn id="34" dur="500" fill="hold"/>
                                        <p:tgtEl>
                                          <p:spTgt spid="33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158" grpId="0" animBg="1"/>
      <p:bldP spid="49159" grpId="0"/>
      <p:bldP spid="337" grpId="0" animBg="1"/>
      <p:bldP spid="33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8" descr="PPT内页副本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1" name="Rectangle 10"/>
          <p:cNvSpPr>
            <a:spLocks noGrp="1" noChangeArrowheads="1"/>
          </p:cNvSpPr>
          <p:nvPr>
            <p:ph type="body" idx="1"/>
          </p:nvPr>
        </p:nvSpPr>
        <p:spPr/>
        <p:txBody>
          <a:bodyPr/>
          <a:lstStyle/>
          <a:p>
            <a:pPr marL="577850" indent="-577850" eaLnBrk="1" hangingPunct="1">
              <a:lnSpc>
                <a:spcPct val="90000"/>
              </a:lnSpc>
              <a:spcBef>
                <a:spcPts val="1200"/>
              </a:spcBef>
              <a:spcAft>
                <a:spcPts val="1200"/>
              </a:spcAft>
              <a:buClr>
                <a:schemeClr val="tx2"/>
              </a:buClr>
              <a:buFontTx/>
              <a:buAutoNum type="arabicPeriod"/>
              <a:defRPr/>
            </a:pPr>
            <a:r>
              <a:rPr lang="zh-CN" altLang="en-US" b="1" dirty="0" smtClean="0">
                <a:latin typeface="楷体" pitchFamily="49" charset="-122"/>
                <a:ea typeface="楷体" pitchFamily="49" charset="-122"/>
              </a:rPr>
              <a:t>云计算</a:t>
            </a:r>
          </a:p>
          <a:p>
            <a:pPr marL="977900" lvl="1" indent="-577850" eaLnBrk="1" hangingPunct="1">
              <a:spcBef>
                <a:spcPts val="600"/>
              </a:spcBef>
              <a:spcAft>
                <a:spcPts val="600"/>
              </a:spcAft>
              <a:buClr>
                <a:schemeClr val="tx2"/>
              </a:buClr>
              <a:buFont typeface="Wingdings" pitchFamily="2" charset="2"/>
              <a:buChar char="Ø"/>
              <a:defRPr/>
            </a:pPr>
            <a:r>
              <a:rPr lang="zh-CN" altLang="en-US" sz="2400" b="1" dirty="0">
                <a:solidFill>
                  <a:srgbClr val="FF0000"/>
                </a:solidFill>
                <a:effectLst>
                  <a:outerShdw blurRad="38100" dist="38100" dir="2700000" algn="tl">
                    <a:srgbClr val="FFFFFF"/>
                  </a:outerShdw>
                </a:effectLst>
                <a:latin typeface="楷体" pitchFamily="49" charset="-122"/>
                <a:ea typeface="楷体" pitchFamily="49" charset="-122"/>
              </a:rPr>
              <a:t>云</a:t>
            </a:r>
            <a:r>
              <a:rPr lang="zh-CN" altLang="en-US" sz="2400" b="1" dirty="0" smtClean="0">
                <a:solidFill>
                  <a:srgbClr val="FF0000"/>
                </a:solidFill>
                <a:effectLst>
                  <a:outerShdw blurRad="38100" dist="38100" dir="2700000" algn="tl">
                    <a:srgbClr val="FFFFFF"/>
                  </a:outerShdw>
                </a:effectLst>
                <a:latin typeface="楷体" pitchFamily="49" charset="-122"/>
                <a:ea typeface="楷体" pitchFamily="49" charset="-122"/>
              </a:rPr>
              <a:t>计算概述</a:t>
            </a:r>
            <a:endParaRPr lang="en-US" altLang="zh-CN" sz="2400" b="1" dirty="0" smtClean="0">
              <a:solidFill>
                <a:srgbClr val="FF0000"/>
              </a:solidFill>
              <a:effectLst>
                <a:outerShdw blurRad="38100" dist="38100" dir="2700000" algn="tl">
                  <a:srgbClr val="FFFFFF"/>
                </a:outerShdw>
              </a:effectLst>
              <a:latin typeface="楷体" pitchFamily="49" charset="-122"/>
              <a:ea typeface="楷体" pitchFamily="49" charset="-122"/>
            </a:endParaRPr>
          </a:p>
          <a:p>
            <a:pPr marL="977900" lvl="1" indent="-577850" eaLnBrk="1" hangingPunct="1">
              <a:spcBef>
                <a:spcPts val="600"/>
              </a:spcBef>
              <a:spcAft>
                <a:spcPts val="600"/>
              </a:spcAft>
              <a:buClr>
                <a:schemeClr val="tx2"/>
              </a:buClr>
              <a:buFont typeface="Wingdings" pitchFamily="2" charset="2"/>
              <a:buChar char="Ø"/>
              <a:defRPr/>
            </a:pPr>
            <a:r>
              <a:rPr lang="zh-CN" altLang="en-US" sz="2400" b="1" dirty="0" smtClean="0">
                <a:effectLst>
                  <a:outerShdw blurRad="38100" dist="38100" dir="2700000" algn="tl">
                    <a:srgbClr val="FFFFFF"/>
                  </a:outerShdw>
                </a:effectLst>
                <a:latin typeface="楷体" pitchFamily="49" charset="-122"/>
                <a:ea typeface="楷体" pitchFamily="49" charset="-122"/>
              </a:rPr>
              <a:t>云</a:t>
            </a:r>
            <a:r>
              <a:rPr lang="zh-CN" altLang="en-US" sz="2400" b="1" dirty="0">
                <a:effectLst>
                  <a:outerShdw blurRad="38100" dist="38100" dir="2700000" algn="tl">
                    <a:srgbClr val="FFFFFF"/>
                  </a:outerShdw>
                </a:effectLst>
                <a:latin typeface="楷体" pitchFamily="49" charset="-122"/>
                <a:ea typeface="楷体" pitchFamily="49" charset="-122"/>
              </a:rPr>
              <a:t>计算体系结构</a:t>
            </a:r>
          </a:p>
          <a:p>
            <a:pPr marL="977900" lvl="1" indent="-577850" eaLnBrk="1" hangingPunct="1">
              <a:spcBef>
                <a:spcPts val="600"/>
              </a:spcBef>
              <a:spcAft>
                <a:spcPts val="600"/>
              </a:spcAft>
              <a:buClr>
                <a:schemeClr val="tx2"/>
              </a:buClr>
              <a:buFont typeface="Wingdings" pitchFamily="2" charset="2"/>
              <a:buChar char="Ø"/>
              <a:defRPr/>
            </a:pPr>
            <a:r>
              <a:rPr lang="zh-CN" altLang="en-US" sz="2400" b="1" dirty="0">
                <a:effectLst>
                  <a:outerShdw blurRad="38100" dist="38100" dir="2700000" algn="tl">
                    <a:srgbClr val="FFFFFF"/>
                  </a:outerShdw>
                </a:effectLst>
                <a:latin typeface="楷体" pitchFamily="49" charset="-122"/>
                <a:ea typeface="楷体" pitchFamily="49" charset="-122"/>
              </a:rPr>
              <a:t>云计算关键技术</a:t>
            </a:r>
            <a:endParaRPr lang="en-US" altLang="zh-CN" sz="2400" b="1" dirty="0">
              <a:effectLst>
                <a:outerShdw blurRad="38100" dist="38100" dir="2700000" algn="tl">
                  <a:srgbClr val="FFFFFF"/>
                </a:outerShdw>
              </a:effectLst>
              <a:latin typeface="楷体" pitchFamily="49" charset="-122"/>
              <a:ea typeface="楷体" pitchFamily="49" charset="-122"/>
            </a:endParaRPr>
          </a:p>
          <a:p>
            <a:pPr marL="977900" lvl="1" indent="-577850" eaLnBrk="1" hangingPunct="1">
              <a:spcBef>
                <a:spcPts val="600"/>
              </a:spcBef>
              <a:spcAft>
                <a:spcPts val="600"/>
              </a:spcAft>
              <a:buClr>
                <a:schemeClr val="tx2"/>
              </a:buClr>
              <a:buFont typeface="Wingdings" pitchFamily="2" charset="2"/>
              <a:buChar char="Ø"/>
              <a:defRPr/>
            </a:pPr>
            <a:r>
              <a:rPr lang="zh-CN" altLang="en-US" sz="2400" b="1" dirty="0">
                <a:effectLst>
                  <a:outerShdw blurRad="38100" dist="38100" dir="2700000" algn="tl">
                    <a:srgbClr val="FFFFFF"/>
                  </a:outerShdw>
                </a:effectLst>
                <a:latin typeface="楷体" pitchFamily="49" charset="-122"/>
                <a:ea typeface="楷体" pitchFamily="49" charset="-122"/>
              </a:rPr>
              <a:t>云计算研究现状</a:t>
            </a:r>
            <a:endParaRPr lang="en-US" altLang="zh-CN" sz="2400" b="1" dirty="0">
              <a:effectLst>
                <a:outerShdw blurRad="38100" dist="38100" dir="2700000" algn="tl">
                  <a:srgbClr val="FFFFFF"/>
                </a:outerShdw>
              </a:effectLst>
              <a:latin typeface="楷体" pitchFamily="49" charset="-122"/>
              <a:ea typeface="楷体" pitchFamily="49" charset="-122"/>
            </a:endParaRPr>
          </a:p>
          <a:p>
            <a:pPr marL="577850" indent="-577850" eaLnBrk="1" hangingPunct="1">
              <a:lnSpc>
                <a:spcPct val="90000"/>
              </a:lnSpc>
              <a:spcBef>
                <a:spcPts val="1200"/>
              </a:spcBef>
              <a:spcAft>
                <a:spcPts val="1200"/>
              </a:spcAft>
              <a:buClr>
                <a:schemeClr val="tx2"/>
              </a:buClr>
              <a:buFontTx/>
              <a:buAutoNum type="arabicPeriod"/>
              <a:defRPr/>
            </a:pPr>
            <a:r>
              <a:rPr lang="zh-CN" altLang="en-US" b="1" dirty="0" smtClean="0">
                <a:latin typeface="楷体" pitchFamily="49" charset="-122"/>
                <a:ea typeface="楷体" pitchFamily="49" charset="-122"/>
              </a:rPr>
              <a:t>云安全技术</a:t>
            </a:r>
            <a:endParaRPr lang="en-US" altLang="zh-CN" b="1" dirty="0" smtClean="0">
              <a:latin typeface="楷体" pitchFamily="49" charset="-122"/>
              <a:ea typeface="楷体" pitchFamily="49" charset="-122"/>
            </a:endParaRPr>
          </a:p>
          <a:p>
            <a:pPr marL="977900" lvl="1" indent="-577850" eaLnBrk="1" hangingPunct="1">
              <a:lnSpc>
                <a:spcPct val="90000"/>
              </a:lnSpc>
              <a:spcBef>
                <a:spcPts val="600"/>
              </a:spcBef>
              <a:spcAft>
                <a:spcPts val="600"/>
              </a:spcAft>
              <a:buClr>
                <a:schemeClr val="tx2"/>
              </a:buClr>
              <a:buFont typeface="Wingdings" pitchFamily="2" charset="2"/>
              <a:buChar char="Ø"/>
              <a:defRPr/>
            </a:pPr>
            <a:r>
              <a:rPr lang="zh-CN" altLang="en-US" sz="2400" b="1" dirty="0">
                <a:effectLst>
                  <a:outerShdw blurRad="38100" dist="38100" dir="2700000" algn="tl">
                    <a:srgbClr val="FFFFFF"/>
                  </a:outerShdw>
                </a:effectLst>
                <a:latin typeface="楷体" pitchFamily="49" charset="-122"/>
                <a:ea typeface="楷体" pitchFamily="49" charset="-122"/>
              </a:rPr>
              <a:t>云安全特征与挑战</a:t>
            </a:r>
            <a:endParaRPr lang="en-US" altLang="zh-CN" sz="2400" b="1" dirty="0">
              <a:effectLst>
                <a:outerShdw blurRad="38100" dist="38100" dir="2700000" algn="tl">
                  <a:srgbClr val="FFFFFF"/>
                </a:outerShdw>
              </a:effectLst>
              <a:latin typeface="楷体" pitchFamily="49" charset="-122"/>
              <a:ea typeface="楷体" pitchFamily="49" charset="-122"/>
            </a:endParaRPr>
          </a:p>
          <a:p>
            <a:pPr marL="977900" lvl="1" indent="-577850" eaLnBrk="1" hangingPunct="1">
              <a:lnSpc>
                <a:spcPct val="90000"/>
              </a:lnSpc>
              <a:spcBef>
                <a:spcPts val="600"/>
              </a:spcBef>
              <a:spcAft>
                <a:spcPts val="600"/>
              </a:spcAft>
              <a:buClr>
                <a:schemeClr val="tx2"/>
              </a:buClr>
              <a:buFont typeface="Wingdings" pitchFamily="2" charset="2"/>
              <a:buChar char="Ø"/>
              <a:defRPr/>
            </a:pPr>
            <a:r>
              <a:rPr lang="zh-CN" altLang="en-US" sz="2400" b="1" dirty="0">
                <a:effectLst>
                  <a:outerShdw blurRad="38100" dist="38100" dir="2700000" algn="tl">
                    <a:srgbClr val="FFFFFF"/>
                  </a:outerShdw>
                </a:effectLst>
                <a:latin typeface="楷体" pitchFamily="49" charset="-122"/>
                <a:ea typeface="楷体" pitchFamily="49" charset="-122"/>
              </a:rPr>
              <a:t>云安全体系与关键技术</a:t>
            </a:r>
          </a:p>
          <a:p>
            <a:pPr marL="977900" lvl="1" indent="-577850" eaLnBrk="1" hangingPunct="1">
              <a:lnSpc>
                <a:spcPct val="90000"/>
              </a:lnSpc>
              <a:spcAft>
                <a:spcPct val="70000"/>
              </a:spcAft>
              <a:buClr>
                <a:schemeClr val="tx2"/>
              </a:buClr>
              <a:buFont typeface="+mj-ea"/>
              <a:buAutoNum type="circleNumDbPlain"/>
              <a:defRPr/>
            </a:pPr>
            <a:endParaRPr lang="zh-CN" altLang="en-US" sz="2400" b="1" dirty="0" smtClean="0">
              <a:effectLst>
                <a:outerShdw blurRad="38100" dist="38100" dir="2700000" algn="tl">
                  <a:srgbClr val="FFFFFF"/>
                </a:outerShdw>
              </a:effectLst>
              <a:latin typeface="黑体" pitchFamily="49" charset="-122"/>
              <a:ea typeface="黑体" pitchFamily="49" charset="-122"/>
            </a:endParaRPr>
          </a:p>
          <a:p>
            <a:pPr marL="977900" lvl="1" indent="-577850" eaLnBrk="1" hangingPunct="1">
              <a:lnSpc>
                <a:spcPct val="90000"/>
              </a:lnSpc>
              <a:spcAft>
                <a:spcPct val="70000"/>
              </a:spcAft>
              <a:buClr>
                <a:schemeClr val="tx2"/>
              </a:buClr>
              <a:buFontTx/>
              <a:buAutoNum type="circleNumDbPlain"/>
              <a:defRPr/>
            </a:pPr>
            <a:endParaRPr lang="zh-CN" altLang="zh-CN" sz="2400" b="1" dirty="0" smtClean="0"/>
          </a:p>
        </p:txBody>
      </p:sp>
      <p:sp>
        <p:nvSpPr>
          <p:cNvPr id="6148" name="Rectangle 11"/>
          <p:cNvSpPr>
            <a:spLocks noGrp="1" noChangeArrowheads="1"/>
          </p:cNvSpPr>
          <p:nvPr>
            <p:ph type="title"/>
          </p:nvPr>
        </p:nvSpPr>
        <p:spPr>
          <a:xfrm>
            <a:off x="457200" y="274638"/>
            <a:ext cx="5029200" cy="563562"/>
          </a:xfrm>
        </p:spPr>
        <p:txBody>
          <a:bodyPr/>
          <a:lstStyle/>
          <a:p>
            <a:pPr eaLnBrk="1" hangingPunct="1"/>
            <a:r>
              <a:rPr lang="zh-CN" altLang="en-US" sz="4000" smtClean="0"/>
              <a:t>目录</a:t>
            </a:r>
            <a:endParaRPr lang="zh-CN" altLang="zh-CN" sz="4000" smtClean="0"/>
          </a:p>
        </p:txBody>
      </p:sp>
      <p:sp>
        <p:nvSpPr>
          <p:cNvPr id="6149" name="灯片编号占位符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eaLnBrk="1" hangingPunct="1"/>
            <a:fld id="{3B4464CF-4864-4034-8085-5ED517674D1C}" type="slidenum">
              <a:rPr lang="en-US" altLang="zh-CN" baseline="0" smtClean="0"/>
              <a:pPr eaLnBrk="1" hangingPunct="1"/>
              <a:t>5</a:t>
            </a:fld>
            <a:endParaRPr lang="en-US" altLang="zh-CN" baseline="0" smtClean="0"/>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6" name="Picture 8" descr="PPT内页副本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227" name="Rectangle 11"/>
          <p:cNvSpPr>
            <a:spLocks noGrp="1" noChangeArrowheads="1"/>
          </p:cNvSpPr>
          <p:nvPr>
            <p:ph type="title"/>
          </p:nvPr>
        </p:nvSpPr>
        <p:spPr>
          <a:xfrm>
            <a:off x="457200" y="274638"/>
            <a:ext cx="5029200" cy="563562"/>
          </a:xfrm>
        </p:spPr>
        <p:txBody>
          <a:bodyPr/>
          <a:lstStyle/>
          <a:p>
            <a:pPr marL="577850" indent="-577850" eaLnBrk="1" hangingPunct="1">
              <a:spcAft>
                <a:spcPct val="70000"/>
              </a:spcAft>
              <a:buClr>
                <a:schemeClr val="tx2"/>
              </a:buClr>
            </a:pPr>
            <a:r>
              <a:rPr lang="zh-CN" altLang="en-US" sz="4000" b="1" smtClean="0">
                <a:ea typeface="楷体_GB2312"/>
                <a:cs typeface="楷体_GB2312"/>
              </a:rPr>
              <a:t>虚拟化技术</a:t>
            </a:r>
            <a:endParaRPr lang="en-US" altLang="zh-CN" sz="4000" b="1" smtClean="0"/>
          </a:p>
        </p:txBody>
      </p:sp>
      <p:sp>
        <p:nvSpPr>
          <p:cNvPr id="52228" name="灯片编号占位符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eaLnBrk="1" hangingPunct="1"/>
            <a:fld id="{A329C342-CF03-4886-90F4-4F5CD88BAB63}" type="slidenum">
              <a:rPr lang="en-US" altLang="zh-CN" baseline="0" smtClean="0"/>
              <a:pPr eaLnBrk="1" hangingPunct="1"/>
              <a:t>50</a:t>
            </a:fld>
            <a:endParaRPr lang="en-US" altLang="zh-CN" baseline="0" smtClean="0"/>
          </a:p>
        </p:txBody>
      </p:sp>
      <p:sp>
        <p:nvSpPr>
          <p:cNvPr id="339" name="Rectangle 10"/>
          <p:cNvSpPr txBox="1">
            <a:spLocks noChangeArrowheads="1"/>
          </p:cNvSpPr>
          <p:nvPr/>
        </p:nvSpPr>
        <p:spPr bwMode="auto">
          <a:xfrm>
            <a:off x="381000" y="1219200"/>
            <a:ext cx="8229600" cy="4525963"/>
          </a:xfrm>
          <a:prstGeom prst="rect">
            <a:avLst/>
          </a:prstGeom>
          <a:noFill/>
          <a:ln w="9525">
            <a:noFill/>
            <a:miter lim="800000"/>
            <a:headEnd/>
            <a:tailEnd/>
          </a:ln>
        </p:spPr>
        <p:txBody>
          <a:bodyPr/>
          <a:lstStyle/>
          <a:p>
            <a:pPr eaLnBrk="0" hangingPunct="0">
              <a:spcBef>
                <a:spcPts val="600"/>
              </a:spcBef>
              <a:spcAft>
                <a:spcPts val="600"/>
              </a:spcAft>
              <a:defRPr/>
            </a:pPr>
            <a:r>
              <a:rPr lang="zh-CN" altLang="en-US" sz="2400" baseline="0" dirty="0"/>
              <a:t>     数据中心为云计算提供了大规模资源。为了实</a:t>
            </a:r>
            <a:r>
              <a:rPr lang="zh-CN" altLang="en-US" sz="2000" baseline="0" dirty="0"/>
              <a:t>现基础设施服务的按需分配，需要研究虚拟化技术。虚拟化是</a:t>
            </a:r>
            <a:r>
              <a:rPr lang="en-US" altLang="zh-CN" sz="2000" baseline="0" dirty="0" err="1"/>
              <a:t>IaaS</a:t>
            </a:r>
            <a:r>
              <a:rPr lang="en-US" altLang="zh-CN" sz="2000" baseline="0" dirty="0"/>
              <a:t> </a:t>
            </a:r>
            <a:r>
              <a:rPr lang="zh-CN" altLang="en-US" sz="2000" baseline="0" dirty="0"/>
              <a:t>层的重要组成部分，也是云计算的最重要特点。虚拟化技术可以提供以下特点。</a:t>
            </a:r>
            <a:endParaRPr lang="en-US" altLang="zh-CN" sz="2000" baseline="0" dirty="0">
              <a:latin typeface="+mn-lt"/>
              <a:ea typeface="+mn-ea"/>
            </a:endParaRPr>
          </a:p>
          <a:p>
            <a:pPr marL="857250" lvl="1" indent="-457200" eaLnBrk="0" hangingPunct="0">
              <a:spcBef>
                <a:spcPts val="600"/>
              </a:spcBef>
              <a:spcAft>
                <a:spcPts val="600"/>
              </a:spcAft>
              <a:buFont typeface="+mj-ea"/>
              <a:buAutoNum type="circleNumDbPlain"/>
              <a:defRPr/>
            </a:pPr>
            <a:r>
              <a:rPr lang="zh-CN" altLang="en-US" sz="2400" baseline="0" dirty="0"/>
              <a:t>资源分享</a:t>
            </a:r>
            <a:endParaRPr lang="en-US" altLang="zh-CN" sz="2400" baseline="0" dirty="0"/>
          </a:p>
          <a:p>
            <a:pPr marL="857250" lvl="1" indent="-457200" eaLnBrk="0" hangingPunct="0">
              <a:spcBef>
                <a:spcPts val="600"/>
              </a:spcBef>
              <a:spcAft>
                <a:spcPts val="600"/>
              </a:spcAft>
              <a:buFont typeface="+mj-ea"/>
              <a:buAutoNum type="circleNumDbPlain"/>
              <a:defRPr/>
            </a:pPr>
            <a:r>
              <a:rPr lang="zh-CN" altLang="en-US" sz="2400" baseline="0" dirty="0"/>
              <a:t>资源定制</a:t>
            </a:r>
            <a:endParaRPr lang="en-US" altLang="zh-CN" sz="2400" baseline="0" dirty="0"/>
          </a:p>
          <a:p>
            <a:pPr marL="857250" lvl="1" indent="-457200" eaLnBrk="0" hangingPunct="0">
              <a:spcBef>
                <a:spcPts val="600"/>
              </a:spcBef>
              <a:spcAft>
                <a:spcPts val="600"/>
              </a:spcAft>
              <a:buFont typeface="+mj-ea"/>
              <a:buAutoNum type="circleNumDbPlain"/>
              <a:defRPr/>
            </a:pPr>
            <a:r>
              <a:rPr lang="zh-CN" altLang="en-US" sz="2400" baseline="0" dirty="0"/>
              <a:t>细粒度资源管理</a:t>
            </a:r>
            <a:endParaRPr lang="en-US" altLang="zh-CN" sz="2400" baseline="0" dirty="0"/>
          </a:p>
          <a:p>
            <a:pPr marL="857250" lvl="1" indent="-457200" eaLnBrk="0" hangingPunct="0">
              <a:spcBef>
                <a:spcPts val="600"/>
              </a:spcBef>
              <a:spcAft>
                <a:spcPts val="600"/>
              </a:spcAft>
              <a:buFont typeface="+mj-ea"/>
              <a:buAutoNum type="circleNumDbPlain"/>
              <a:defRPr/>
            </a:pPr>
            <a:endParaRPr lang="en-US" altLang="zh-CN" sz="2400" baseline="0" dirty="0"/>
          </a:p>
          <a:p>
            <a:pPr eaLnBrk="0" hangingPunct="0">
              <a:spcBef>
                <a:spcPts val="600"/>
              </a:spcBef>
              <a:spcAft>
                <a:spcPts val="600"/>
              </a:spcAft>
              <a:defRPr/>
            </a:pPr>
            <a:r>
              <a:rPr lang="zh-CN" altLang="en-US" sz="2400" baseline="0" dirty="0"/>
              <a:t>     为了进一步满足云计算弹性服务和数据中心自治性的需求，需要研究虚拟机快速部署和在线迁移技术。</a:t>
            </a:r>
            <a:endParaRPr lang="en-US" altLang="zh-CN" sz="2400" baseline="0" dirty="0"/>
          </a:p>
          <a:p>
            <a:pPr marL="1200150" lvl="1" indent="-742950" eaLnBrk="0" hangingPunct="0">
              <a:spcBef>
                <a:spcPts val="600"/>
              </a:spcBef>
              <a:spcAft>
                <a:spcPts val="600"/>
              </a:spcAft>
              <a:buFont typeface="+mj-ea"/>
              <a:buAutoNum type="circleNumDbPlain"/>
              <a:defRPr/>
            </a:pPr>
            <a:r>
              <a:rPr lang="zh-CN" altLang="en-US" sz="2400" baseline="0" dirty="0"/>
              <a:t>虚拟机快速部署技术</a:t>
            </a:r>
            <a:endParaRPr lang="en-US" altLang="zh-CN" sz="2400" baseline="0" dirty="0"/>
          </a:p>
          <a:p>
            <a:pPr marL="1200150" lvl="1" indent="-742950" eaLnBrk="0" hangingPunct="0">
              <a:spcBef>
                <a:spcPts val="600"/>
              </a:spcBef>
              <a:spcAft>
                <a:spcPts val="600"/>
              </a:spcAft>
              <a:buFont typeface="+mj-ea"/>
              <a:buAutoNum type="circleNumDbPlain"/>
              <a:defRPr/>
            </a:pPr>
            <a:r>
              <a:rPr lang="zh-CN" altLang="en-US" sz="2400" baseline="0" dirty="0"/>
              <a:t>虚拟机在线迁移技术</a:t>
            </a:r>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50" name="Picture 8" descr="PPT内页副本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03" name="Rectangle 10"/>
          <p:cNvSpPr>
            <a:spLocks noGrp="1" noChangeArrowheads="1"/>
          </p:cNvSpPr>
          <p:nvPr>
            <p:ph type="body" idx="1"/>
          </p:nvPr>
        </p:nvSpPr>
        <p:spPr/>
        <p:txBody>
          <a:bodyPr/>
          <a:lstStyle/>
          <a:p>
            <a:pPr algn="just">
              <a:spcBef>
                <a:spcPts val="1200"/>
              </a:spcBef>
              <a:spcAft>
                <a:spcPts val="600"/>
              </a:spcAft>
              <a:buFontTx/>
              <a:buNone/>
            </a:pPr>
            <a:r>
              <a:rPr lang="en-US" altLang="zh-CN" sz="2800" smtClean="0"/>
              <a:t>           PaaS </a:t>
            </a:r>
            <a:r>
              <a:rPr lang="zh-CN" altLang="en-US" sz="2800" smtClean="0"/>
              <a:t>层作为</a:t>
            </a:r>
            <a:r>
              <a:rPr lang="en-US" altLang="zh-CN" sz="2800" smtClean="0"/>
              <a:t>3 </a:t>
            </a:r>
            <a:r>
              <a:rPr lang="zh-CN" altLang="en-US" sz="2800" smtClean="0"/>
              <a:t>层核心服务的中间层，既为上层应用</a:t>
            </a:r>
            <a:r>
              <a:rPr lang="zh-CN" altLang="en-US" sz="2800" smtClean="0">
                <a:solidFill>
                  <a:srgbClr val="FF0000"/>
                </a:solidFill>
              </a:rPr>
              <a:t>提供简单、可靠的分布式编程框架</a:t>
            </a:r>
            <a:r>
              <a:rPr lang="zh-CN" altLang="en-US" sz="2800" smtClean="0"/>
              <a:t>，又需要基于</a:t>
            </a:r>
            <a:r>
              <a:rPr lang="zh-CN" altLang="en-US" sz="2800" smtClean="0">
                <a:solidFill>
                  <a:srgbClr val="FF0000"/>
                </a:solidFill>
              </a:rPr>
              <a:t>底层的资源信息调度作业、管理数据，屏蔽底层系统的复杂性</a:t>
            </a:r>
            <a:r>
              <a:rPr lang="zh-CN" altLang="en-US" sz="2800" smtClean="0"/>
              <a:t>。随着数据密集型应用的普及和数据规模的日益庞大，</a:t>
            </a:r>
            <a:r>
              <a:rPr lang="en-US" altLang="zh-CN" sz="2800" smtClean="0"/>
              <a:t>PaaS </a:t>
            </a:r>
            <a:r>
              <a:rPr lang="zh-CN" altLang="en-US" sz="2800" smtClean="0"/>
              <a:t>层需要具备</a:t>
            </a:r>
            <a:r>
              <a:rPr lang="zh-CN" altLang="en-US" sz="2800" smtClean="0">
                <a:solidFill>
                  <a:srgbClr val="FF0000"/>
                </a:solidFill>
              </a:rPr>
              <a:t>存储与处理海量数据的能力</a:t>
            </a:r>
            <a:r>
              <a:rPr lang="zh-CN" altLang="en-US" sz="2800" smtClean="0"/>
              <a:t>。</a:t>
            </a:r>
            <a:endParaRPr lang="en-US" altLang="zh-CN" sz="2800" smtClean="0"/>
          </a:p>
          <a:p>
            <a:pPr algn="just">
              <a:spcBef>
                <a:spcPts val="1200"/>
              </a:spcBef>
              <a:spcAft>
                <a:spcPts val="600"/>
              </a:spcAft>
              <a:buFontTx/>
              <a:buNone/>
            </a:pPr>
            <a:r>
              <a:rPr lang="en-US" altLang="zh-CN" sz="2800" b="1" smtClean="0"/>
              <a:t>   </a:t>
            </a:r>
            <a:r>
              <a:rPr lang="zh-CN" altLang="en-US" sz="2800" b="1" smtClean="0"/>
              <a:t>主要技术包括：</a:t>
            </a:r>
            <a:endParaRPr lang="en-US" altLang="zh-CN" sz="2800" b="1" smtClean="0"/>
          </a:p>
          <a:p>
            <a:pPr marL="914400" lvl="1" indent="-514350" algn="just">
              <a:spcBef>
                <a:spcPts val="1200"/>
              </a:spcBef>
              <a:spcAft>
                <a:spcPts val="600"/>
              </a:spcAft>
              <a:buFont typeface="宋体" pitchFamily="2" charset="-122"/>
              <a:buAutoNum type="circleNumDbPlain"/>
            </a:pPr>
            <a:r>
              <a:rPr lang="zh-CN" altLang="en-US" smtClean="0"/>
              <a:t>海量数据存储与处理技术</a:t>
            </a:r>
            <a:endParaRPr lang="en-US" altLang="zh-CN" smtClean="0"/>
          </a:p>
          <a:p>
            <a:pPr marL="914400" lvl="1" indent="-514350" algn="just">
              <a:spcBef>
                <a:spcPts val="1200"/>
              </a:spcBef>
              <a:spcAft>
                <a:spcPts val="600"/>
              </a:spcAft>
              <a:buFont typeface="宋体" pitchFamily="2" charset="-122"/>
              <a:buAutoNum type="circleNumDbPlain"/>
            </a:pPr>
            <a:r>
              <a:rPr lang="zh-CN" altLang="en-US" smtClean="0"/>
              <a:t>资源管理与调度技术</a:t>
            </a:r>
          </a:p>
        </p:txBody>
      </p:sp>
      <p:sp>
        <p:nvSpPr>
          <p:cNvPr id="53252" name="Rectangle 11"/>
          <p:cNvSpPr>
            <a:spLocks noGrp="1" noChangeArrowheads="1"/>
          </p:cNvSpPr>
          <p:nvPr>
            <p:ph type="title"/>
          </p:nvPr>
        </p:nvSpPr>
        <p:spPr>
          <a:xfrm>
            <a:off x="76200" y="274638"/>
            <a:ext cx="5410200" cy="563562"/>
          </a:xfrm>
        </p:spPr>
        <p:txBody>
          <a:bodyPr/>
          <a:lstStyle/>
          <a:p>
            <a:pPr marL="577850" indent="-577850" eaLnBrk="1" hangingPunct="1">
              <a:spcAft>
                <a:spcPct val="70000"/>
              </a:spcAft>
              <a:buClr>
                <a:schemeClr val="tx2"/>
              </a:buClr>
            </a:pPr>
            <a:r>
              <a:rPr lang="en-US" altLang="zh-CN" sz="4000" b="1" smtClean="0"/>
              <a:t>PaaS </a:t>
            </a:r>
            <a:r>
              <a:rPr lang="zh-CN" altLang="en-US" sz="4000" b="1" smtClean="0"/>
              <a:t>层关键技术</a:t>
            </a:r>
            <a:endParaRPr lang="en-US" altLang="zh-CN" sz="4000" b="1" smtClean="0"/>
          </a:p>
        </p:txBody>
      </p:sp>
      <p:sp>
        <p:nvSpPr>
          <p:cNvPr id="53253" name="灯片编号占位符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eaLnBrk="1" hangingPunct="1"/>
            <a:fld id="{E3531CCC-84C5-4D0A-8ECB-ECF84CC57B09}" type="slidenum">
              <a:rPr lang="en-US" altLang="zh-CN" baseline="0" smtClean="0"/>
              <a:pPr eaLnBrk="1" hangingPunct="1"/>
              <a:t>51</a:t>
            </a:fld>
            <a:endParaRPr lang="en-US" altLang="zh-CN" baseline="0" smtClean="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51203">
                                            <p:txEl>
                                              <p:pRg st="1" end="1"/>
                                            </p:txEl>
                                          </p:spTgt>
                                        </p:tgtEl>
                                        <p:attrNameLst>
                                          <p:attrName>style.visibility</p:attrName>
                                        </p:attrNameLst>
                                      </p:cBhvr>
                                      <p:to>
                                        <p:strVal val="visible"/>
                                      </p:to>
                                    </p:set>
                                    <p:animEffect transition="in" filter="barn(inVertical)">
                                      <p:cBhvr>
                                        <p:cTn id="7" dur="500"/>
                                        <p:tgtEl>
                                          <p:spTgt spid="51203">
                                            <p:txEl>
                                              <p:pRg st="1" end="1"/>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51203">
                                            <p:txEl>
                                              <p:pRg st="2" end="2"/>
                                            </p:txEl>
                                          </p:spTgt>
                                        </p:tgtEl>
                                        <p:attrNameLst>
                                          <p:attrName>style.visibility</p:attrName>
                                        </p:attrNameLst>
                                      </p:cBhvr>
                                      <p:to>
                                        <p:strVal val="visible"/>
                                      </p:to>
                                    </p:set>
                                    <p:animEffect transition="in" filter="barn(inVertical)">
                                      <p:cBhvr>
                                        <p:cTn id="10" dur="500"/>
                                        <p:tgtEl>
                                          <p:spTgt spid="51203">
                                            <p:txEl>
                                              <p:pRg st="2" end="2"/>
                                            </p:txEl>
                                          </p:spTgt>
                                        </p:tgtEl>
                                      </p:cBhvr>
                                    </p:animEffect>
                                  </p:childTnLst>
                                </p:cTn>
                              </p:par>
                              <p:par>
                                <p:cTn id="11" presetID="16" presetClass="entr" presetSubtype="21" fill="hold" nodeType="withEffect">
                                  <p:stCondLst>
                                    <p:cond delay="0"/>
                                  </p:stCondLst>
                                  <p:childTnLst>
                                    <p:set>
                                      <p:cBhvr>
                                        <p:cTn id="12" dur="1" fill="hold">
                                          <p:stCondLst>
                                            <p:cond delay="0"/>
                                          </p:stCondLst>
                                        </p:cTn>
                                        <p:tgtEl>
                                          <p:spTgt spid="51203">
                                            <p:txEl>
                                              <p:pRg st="3" end="3"/>
                                            </p:txEl>
                                          </p:spTgt>
                                        </p:tgtEl>
                                        <p:attrNameLst>
                                          <p:attrName>style.visibility</p:attrName>
                                        </p:attrNameLst>
                                      </p:cBhvr>
                                      <p:to>
                                        <p:strVal val="visible"/>
                                      </p:to>
                                    </p:set>
                                    <p:animEffect transition="in" filter="barn(inVertical)">
                                      <p:cBhvr>
                                        <p:cTn id="13" dur="500"/>
                                        <p:tgtEl>
                                          <p:spTgt spid="5120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274" name="Picture 8" descr="PPT内页副本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227" name="Rectangle 10"/>
          <p:cNvSpPr>
            <a:spLocks noGrp="1" noChangeArrowheads="1"/>
          </p:cNvSpPr>
          <p:nvPr>
            <p:ph type="body" idx="1"/>
          </p:nvPr>
        </p:nvSpPr>
        <p:spPr>
          <a:xfrm>
            <a:off x="457200" y="1371600"/>
            <a:ext cx="8229600" cy="4525963"/>
          </a:xfrm>
        </p:spPr>
        <p:txBody>
          <a:bodyPr/>
          <a:lstStyle/>
          <a:p>
            <a:pPr algn="just">
              <a:spcBef>
                <a:spcPts val="1200"/>
              </a:spcBef>
              <a:spcAft>
                <a:spcPts val="600"/>
              </a:spcAft>
              <a:buFontTx/>
              <a:buNone/>
            </a:pPr>
            <a:r>
              <a:rPr lang="zh-CN" altLang="en-US" sz="2400" smtClean="0"/>
              <a:t>        为了使云计算核心服务高效、安全地运行，需要服务管理技术加以支持。服务管理技术包括</a:t>
            </a:r>
            <a:r>
              <a:rPr lang="en-US" altLang="zh-CN" sz="2400" smtClean="0"/>
              <a:t>:</a:t>
            </a:r>
          </a:p>
          <a:p>
            <a:pPr algn="just">
              <a:spcBef>
                <a:spcPts val="1200"/>
              </a:spcBef>
              <a:spcAft>
                <a:spcPts val="600"/>
              </a:spcAft>
              <a:buFont typeface="Wingdings" pitchFamily="2" charset="2"/>
              <a:buChar char="Ø"/>
            </a:pPr>
            <a:r>
              <a:rPr lang="en-US" altLang="zh-CN" sz="2400" b="1" smtClean="0">
                <a:solidFill>
                  <a:srgbClr val="002060"/>
                </a:solidFill>
              </a:rPr>
              <a:t>QoS</a:t>
            </a:r>
            <a:r>
              <a:rPr lang="zh-CN" altLang="en-US" sz="2400" b="1" smtClean="0">
                <a:solidFill>
                  <a:srgbClr val="002060"/>
                </a:solidFill>
              </a:rPr>
              <a:t>保证机制</a:t>
            </a:r>
            <a:endParaRPr lang="en-US" altLang="zh-CN" sz="2400" b="1" smtClean="0">
              <a:solidFill>
                <a:srgbClr val="002060"/>
              </a:solidFill>
            </a:endParaRPr>
          </a:p>
          <a:p>
            <a:pPr algn="just">
              <a:spcBef>
                <a:spcPts val="1200"/>
              </a:spcBef>
              <a:spcAft>
                <a:spcPts val="600"/>
              </a:spcAft>
              <a:buFont typeface="Wingdings" pitchFamily="2" charset="2"/>
              <a:buChar char="Ø"/>
            </a:pPr>
            <a:r>
              <a:rPr lang="zh-CN" altLang="en-US" sz="2400" b="1" smtClean="0">
                <a:solidFill>
                  <a:srgbClr val="002060"/>
                </a:solidFill>
              </a:rPr>
              <a:t>安全与隐私保护技术</a:t>
            </a:r>
            <a:endParaRPr lang="en-US" altLang="zh-CN" sz="2400" b="1" smtClean="0">
              <a:solidFill>
                <a:srgbClr val="002060"/>
              </a:solidFill>
            </a:endParaRPr>
          </a:p>
          <a:p>
            <a:pPr algn="just">
              <a:spcBef>
                <a:spcPts val="1200"/>
              </a:spcBef>
              <a:spcAft>
                <a:spcPts val="600"/>
              </a:spcAft>
              <a:buFont typeface="Wingdings" pitchFamily="2" charset="2"/>
              <a:buChar char="Ø"/>
            </a:pPr>
            <a:r>
              <a:rPr lang="zh-CN" altLang="en-US" sz="2400" b="1" smtClean="0">
                <a:solidFill>
                  <a:srgbClr val="002060"/>
                </a:solidFill>
              </a:rPr>
              <a:t>资源监控技术</a:t>
            </a:r>
            <a:endParaRPr lang="en-US" altLang="zh-CN" sz="2400" b="1" smtClean="0">
              <a:solidFill>
                <a:srgbClr val="002060"/>
              </a:solidFill>
            </a:endParaRPr>
          </a:p>
          <a:p>
            <a:pPr algn="just">
              <a:spcBef>
                <a:spcPts val="1200"/>
              </a:spcBef>
              <a:spcAft>
                <a:spcPts val="600"/>
              </a:spcAft>
              <a:buFont typeface="Wingdings" pitchFamily="2" charset="2"/>
              <a:buChar char="Ø"/>
            </a:pPr>
            <a:r>
              <a:rPr lang="zh-CN" altLang="en-US" sz="2400" b="1" smtClean="0">
                <a:solidFill>
                  <a:srgbClr val="002060"/>
                </a:solidFill>
              </a:rPr>
              <a:t>服务计费模型</a:t>
            </a:r>
            <a:endParaRPr lang="en-US" altLang="zh-CN" sz="2400" b="1" smtClean="0">
              <a:solidFill>
                <a:srgbClr val="002060"/>
              </a:solidFill>
            </a:endParaRPr>
          </a:p>
          <a:p>
            <a:pPr algn="just">
              <a:spcBef>
                <a:spcPts val="1200"/>
              </a:spcBef>
              <a:spcAft>
                <a:spcPts val="600"/>
              </a:spcAft>
              <a:buFont typeface="Wingdings" pitchFamily="2" charset="2"/>
              <a:buChar char="Ø"/>
            </a:pPr>
            <a:r>
              <a:rPr lang="en-US" altLang="zh-CN" sz="2400" b="1" smtClean="0">
                <a:solidFill>
                  <a:srgbClr val="002060"/>
                </a:solidFill>
              </a:rPr>
              <a:t>….</a:t>
            </a:r>
          </a:p>
        </p:txBody>
      </p:sp>
      <p:sp>
        <p:nvSpPr>
          <p:cNvPr id="54276" name="Rectangle 11"/>
          <p:cNvSpPr>
            <a:spLocks noGrp="1" noChangeArrowheads="1"/>
          </p:cNvSpPr>
          <p:nvPr>
            <p:ph type="title"/>
          </p:nvPr>
        </p:nvSpPr>
        <p:spPr>
          <a:xfrm>
            <a:off x="0" y="274638"/>
            <a:ext cx="5486400" cy="563562"/>
          </a:xfrm>
        </p:spPr>
        <p:txBody>
          <a:bodyPr/>
          <a:lstStyle/>
          <a:p>
            <a:pPr marL="342900" indent="-342900">
              <a:spcBef>
                <a:spcPts val="1200"/>
              </a:spcBef>
              <a:spcAft>
                <a:spcPts val="600"/>
              </a:spcAft>
            </a:pPr>
            <a:r>
              <a:rPr lang="zh-CN" altLang="en-US" sz="3200" b="1" smtClean="0"/>
              <a:t>服务管理层</a:t>
            </a:r>
            <a:endParaRPr lang="en-US" altLang="zh-CN" sz="3200" b="1" smtClean="0"/>
          </a:p>
        </p:txBody>
      </p:sp>
      <p:sp>
        <p:nvSpPr>
          <p:cNvPr id="54277" name="灯片编号占位符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eaLnBrk="1" hangingPunct="1"/>
            <a:fld id="{CDEA9D00-5733-4097-8CA4-CAC516612EB0}" type="slidenum">
              <a:rPr lang="en-US" altLang="zh-CN" baseline="0" smtClean="0"/>
              <a:pPr eaLnBrk="1" hangingPunct="1"/>
              <a:t>52</a:t>
            </a:fld>
            <a:endParaRPr lang="en-US" altLang="zh-CN" baseline="0" smtClean="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52227">
                                            <p:txEl>
                                              <p:pRg st="1" end="1"/>
                                            </p:txEl>
                                          </p:spTgt>
                                        </p:tgtEl>
                                        <p:attrNameLst>
                                          <p:attrName>style.visibility</p:attrName>
                                        </p:attrNameLst>
                                      </p:cBhvr>
                                      <p:to>
                                        <p:strVal val="visible"/>
                                      </p:to>
                                    </p:set>
                                    <p:anim calcmode="lin" valueType="num">
                                      <p:cBhvr additive="base">
                                        <p:cTn id="7" dur="500" fill="hold"/>
                                        <p:tgtEl>
                                          <p:spTgt spid="52227">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222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52227">
                                            <p:txEl>
                                              <p:pRg st="2" end="2"/>
                                            </p:txEl>
                                          </p:spTgt>
                                        </p:tgtEl>
                                        <p:attrNameLst>
                                          <p:attrName>style.visibility</p:attrName>
                                        </p:attrNameLst>
                                      </p:cBhvr>
                                      <p:to>
                                        <p:strVal val="visible"/>
                                      </p:to>
                                    </p:set>
                                    <p:anim calcmode="lin" valueType="num">
                                      <p:cBhvr additive="base">
                                        <p:cTn id="13" dur="500" fill="hold"/>
                                        <p:tgtEl>
                                          <p:spTgt spid="52227">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222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52227">
                                            <p:txEl>
                                              <p:pRg st="3" end="3"/>
                                            </p:txEl>
                                          </p:spTgt>
                                        </p:tgtEl>
                                        <p:attrNameLst>
                                          <p:attrName>style.visibility</p:attrName>
                                        </p:attrNameLst>
                                      </p:cBhvr>
                                      <p:to>
                                        <p:strVal val="visible"/>
                                      </p:to>
                                    </p:set>
                                    <p:anim calcmode="lin" valueType="num">
                                      <p:cBhvr additive="base">
                                        <p:cTn id="19" dur="500" fill="hold"/>
                                        <p:tgtEl>
                                          <p:spTgt spid="52227">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222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52227">
                                            <p:txEl>
                                              <p:pRg st="4" end="4"/>
                                            </p:txEl>
                                          </p:spTgt>
                                        </p:tgtEl>
                                        <p:attrNameLst>
                                          <p:attrName>style.visibility</p:attrName>
                                        </p:attrNameLst>
                                      </p:cBhvr>
                                      <p:to>
                                        <p:strVal val="visible"/>
                                      </p:to>
                                    </p:set>
                                    <p:anim calcmode="lin" valueType="num">
                                      <p:cBhvr additive="base">
                                        <p:cTn id="25" dur="500" fill="hold"/>
                                        <p:tgtEl>
                                          <p:spTgt spid="52227">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52227">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nodeType="clickEffect">
                                  <p:stCondLst>
                                    <p:cond delay="0"/>
                                  </p:stCondLst>
                                  <p:childTnLst>
                                    <p:set>
                                      <p:cBhvr>
                                        <p:cTn id="30" dur="1" fill="hold">
                                          <p:stCondLst>
                                            <p:cond delay="0"/>
                                          </p:stCondLst>
                                        </p:cTn>
                                        <p:tgtEl>
                                          <p:spTgt spid="52227">
                                            <p:txEl>
                                              <p:pRg st="5" end="5"/>
                                            </p:txEl>
                                          </p:spTgt>
                                        </p:tgtEl>
                                        <p:attrNameLst>
                                          <p:attrName>style.visibility</p:attrName>
                                        </p:attrNameLst>
                                      </p:cBhvr>
                                      <p:to>
                                        <p:strVal val="visible"/>
                                      </p:to>
                                    </p:set>
                                    <p:anim calcmode="lin" valueType="num">
                                      <p:cBhvr additive="base">
                                        <p:cTn id="31" dur="500" fill="hold"/>
                                        <p:tgtEl>
                                          <p:spTgt spid="52227">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52227">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298" name="Picture 8" descr="PPT内页副本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1" name="Rectangle 10"/>
          <p:cNvSpPr>
            <a:spLocks noGrp="1" noChangeArrowheads="1"/>
          </p:cNvSpPr>
          <p:nvPr>
            <p:ph type="body" idx="1"/>
          </p:nvPr>
        </p:nvSpPr>
        <p:spPr/>
        <p:txBody>
          <a:bodyPr/>
          <a:lstStyle/>
          <a:p>
            <a:pPr marL="577850" indent="-577850" eaLnBrk="1" hangingPunct="1">
              <a:lnSpc>
                <a:spcPct val="90000"/>
              </a:lnSpc>
              <a:spcBef>
                <a:spcPts val="1200"/>
              </a:spcBef>
              <a:spcAft>
                <a:spcPts val="1200"/>
              </a:spcAft>
              <a:buClr>
                <a:schemeClr val="tx2"/>
              </a:buClr>
              <a:buFontTx/>
              <a:buAutoNum type="arabicPeriod"/>
              <a:defRPr/>
            </a:pPr>
            <a:r>
              <a:rPr lang="zh-CN" altLang="en-US" b="1" dirty="0" smtClean="0">
                <a:latin typeface="楷体" pitchFamily="49" charset="-122"/>
                <a:ea typeface="楷体" pitchFamily="49" charset="-122"/>
              </a:rPr>
              <a:t>云计算</a:t>
            </a:r>
          </a:p>
          <a:p>
            <a:pPr marL="977900" lvl="1" indent="-577850" eaLnBrk="1" hangingPunct="1">
              <a:spcBef>
                <a:spcPts val="600"/>
              </a:spcBef>
              <a:spcAft>
                <a:spcPts val="600"/>
              </a:spcAft>
              <a:buClr>
                <a:schemeClr val="tx2"/>
              </a:buClr>
              <a:buFont typeface="Wingdings" pitchFamily="2" charset="2"/>
              <a:buChar char="Ø"/>
              <a:defRPr/>
            </a:pPr>
            <a:r>
              <a:rPr lang="zh-CN" altLang="en-US" sz="2400" b="1" dirty="0">
                <a:effectLst>
                  <a:outerShdw blurRad="38100" dist="38100" dir="2700000" algn="tl">
                    <a:srgbClr val="FFFFFF"/>
                  </a:outerShdw>
                </a:effectLst>
                <a:latin typeface="楷体" pitchFamily="49" charset="-122"/>
                <a:ea typeface="楷体" pitchFamily="49" charset="-122"/>
              </a:rPr>
              <a:t>云</a:t>
            </a:r>
            <a:r>
              <a:rPr lang="zh-CN" altLang="en-US" sz="2400" b="1" dirty="0" smtClean="0">
                <a:effectLst>
                  <a:outerShdw blurRad="38100" dist="38100" dir="2700000" algn="tl">
                    <a:srgbClr val="FFFFFF"/>
                  </a:outerShdw>
                </a:effectLst>
                <a:latin typeface="楷体" pitchFamily="49" charset="-122"/>
                <a:ea typeface="楷体" pitchFamily="49" charset="-122"/>
              </a:rPr>
              <a:t>计算概述</a:t>
            </a:r>
            <a:endParaRPr lang="en-US" altLang="zh-CN" sz="2400" b="1" dirty="0" smtClean="0">
              <a:effectLst>
                <a:outerShdw blurRad="38100" dist="38100" dir="2700000" algn="tl">
                  <a:srgbClr val="FFFFFF"/>
                </a:outerShdw>
              </a:effectLst>
              <a:latin typeface="楷体" pitchFamily="49" charset="-122"/>
              <a:ea typeface="楷体" pitchFamily="49" charset="-122"/>
            </a:endParaRPr>
          </a:p>
          <a:p>
            <a:pPr marL="977900" lvl="1" indent="-577850" eaLnBrk="1" hangingPunct="1">
              <a:spcBef>
                <a:spcPts val="600"/>
              </a:spcBef>
              <a:spcAft>
                <a:spcPts val="600"/>
              </a:spcAft>
              <a:buClr>
                <a:schemeClr val="tx2"/>
              </a:buClr>
              <a:buFont typeface="Wingdings" pitchFamily="2" charset="2"/>
              <a:buChar char="Ø"/>
              <a:defRPr/>
            </a:pPr>
            <a:r>
              <a:rPr lang="zh-CN" altLang="en-US" sz="2400" b="1" dirty="0" smtClean="0">
                <a:effectLst>
                  <a:outerShdw blurRad="38100" dist="38100" dir="2700000" algn="tl">
                    <a:srgbClr val="FFFFFF"/>
                  </a:outerShdw>
                </a:effectLst>
                <a:latin typeface="楷体" pitchFamily="49" charset="-122"/>
                <a:ea typeface="楷体" pitchFamily="49" charset="-122"/>
              </a:rPr>
              <a:t>云</a:t>
            </a:r>
            <a:r>
              <a:rPr lang="zh-CN" altLang="en-US" sz="2400" b="1" dirty="0">
                <a:effectLst>
                  <a:outerShdw blurRad="38100" dist="38100" dir="2700000" algn="tl">
                    <a:srgbClr val="FFFFFF"/>
                  </a:outerShdw>
                </a:effectLst>
                <a:latin typeface="楷体" pitchFamily="49" charset="-122"/>
                <a:ea typeface="楷体" pitchFamily="49" charset="-122"/>
              </a:rPr>
              <a:t>计算体系结构</a:t>
            </a:r>
          </a:p>
          <a:p>
            <a:pPr marL="977900" lvl="1" indent="-577850" eaLnBrk="1" hangingPunct="1">
              <a:spcBef>
                <a:spcPts val="600"/>
              </a:spcBef>
              <a:spcAft>
                <a:spcPts val="600"/>
              </a:spcAft>
              <a:buClr>
                <a:schemeClr val="tx2"/>
              </a:buClr>
              <a:buFont typeface="Wingdings" pitchFamily="2" charset="2"/>
              <a:buChar char="Ø"/>
              <a:defRPr/>
            </a:pPr>
            <a:r>
              <a:rPr lang="zh-CN" altLang="en-US" sz="2400" b="1" dirty="0">
                <a:effectLst>
                  <a:outerShdw blurRad="38100" dist="38100" dir="2700000" algn="tl">
                    <a:srgbClr val="FFFFFF"/>
                  </a:outerShdw>
                </a:effectLst>
                <a:latin typeface="楷体" pitchFamily="49" charset="-122"/>
                <a:ea typeface="楷体" pitchFamily="49" charset="-122"/>
              </a:rPr>
              <a:t>云计算关键技术</a:t>
            </a:r>
            <a:endParaRPr lang="en-US" altLang="zh-CN" sz="2400" b="1" dirty="0">
              <a:effectLst>
                <a:outerShdw blurRad="38100" dist="38100" dir="2700000" algn="tl">
                  <a:srgbClr val="FFFFFF"/>
                </a:outerShdw>
              </a:effectLst>
              <a:latin typeface="楷体" pitchFamily="49" charset="-122"/>
              <a:ea typeface="楷体" pitchFamily="49" charset="-122"/>
            </a:endParaRPr>
          </a:p>
          <a:p>
            <a:pPr marL="977900" lvl="1" indent="-577850" eaLnBrk="1" hangingPunct="1">
              <a:spcBef>
                <a:spcPts val="600"/>
              </a:spcBef>
              <a:spcAft>
                <a:spcPts val="600"/>
              </a:spcAft>
              <a:buClr>
                <a:schemeClr val="tx2"/>
              </a:buClr>
              <a:buFont typeface="Wingdings" pitchFamily="2" charset="2"/>
              <a:buChar char="Ø"/>
              <a:defRPr/>
            </a:pPr>
            <a:r>
              <a:rPr lang="zh-CN" altLang="en-US" sz="2400" b="1" u="sng" dirty="0">
                <a:solidFill>
                  <a:srgbClr val="FF0000"/>
                </a:solidFill>
                <a:effectLst>
                  <a:outerShdw blurRad="38100" dist="38100" dir="2700000" algn="tl">
                    <a:srgbClr val="FFFFFF"/>
                  </a:outerShdw>
                </a:effectLst>
                <a:latin typeface="楷体" pitchFamily="49" charset="-122"/>
                <a:ea typeface="楷体" pitchFamily="49" charset="-122"/>
              </a:rPr>
              <a:t>云计算研究现状</a:t>
            </a:r>
            <a:endParaRPr lang="en-US" altLang="zh-CN" sz="2400" b="1" u="sng" dirty="0">
              <a:solidFill>
                <a:srgbClr val="FF0000"/>
              </a:solidFill>
              <a:effectLst>
                <a:outerShdw blurRad="38100" dist="38100" dir="2700000" algn="tl">
                  <a:srgbClr val="FFFFFF"/>
                </a:outerShdw>
              </a:effectLst>
              <a:latin typeface="楷体" pitchFamily="49" charset="-122"/>
              <a:ea typeface="楷体" pitchFamily="49" charset="-122"/>
            </a:endParaRPr>
          </a:p>
          <a:p>
            <a:pPr marL="577850" indent="-577850" eaLnBrk="1" hangingPunct="1">
              <a:lnSpc>
                <a:spcPct val="90000"/>
              </a:lnSpc>
              <a:spcBef>
                <a:spcPts val="1200"/>
              </a:spcBef>
              <a:spcAft>
                <a:spcPts val="1200"/>
              </a:spcAft>
              <a:buClr>
                <a:schemeClr val="tx2"/>
              </a:buClr>
              <a:buFontTx/>
              <a:buAutoNum type="arabicPeriod"/>
              <a:defRPr/>
            </a:pPr>
            <a:r>
              <a:rPr lang="zh-CN" altLang="en-US" b="1" dirty="0" smtClean="0">
                <a:latin typeface="楷体" pitchFamily="49" charset="-122"/>
                <a:ea typeface="楷体" pitchFamily="49" charset="-122"/>
              </a:rPr>
              <a:t>云安全技术</a:t>
            </a:r>
            <a:endParaRPr lang="en-US" altLang="zh-CN" b="1" dirty="0" smtClean="0">
              <a:latin typeface="楷体" pitchFamily="49" charset="-122"/>
              <a:ea typeface="楷体" pitchFamily="49" charset="-122"/>
            </a:endParaRPr>
          </a:p>
          <a:p>
            <a:pPr marL="977900" lvl="1" indent="-577850" eaLnBrk="1" hangingPunct="1">
              <a:lnSpc>
                <a:spcPct val="90000"/>
              </a:lnSpc>
              <a:spcBef>
                <a:spcPts val="600"/>
              </a:spcBef>
              <a:spcAft>
                <a:spcPts val="600"/>
              </a:spcAft>
              <a:buClr>
                <a:schemeClr val="tx2"/>
              </a:buClr>
              <a:buFont typeface="Wingdings" pitchFamily="2" charset="2"/>
              <a:buChar char="Ø"/>
              <a:defRPr/>
            </a:pPr>
            <a:r>
              <a:rPr lang="zh-CN" altLang="en-US" sz="2400" b="1" dirty="0">
                <a:effectLst>
                  <a:outerShdw blurRad="38100" dist="38100" dir="2700000" algn="tl">
                    <a:srgbClr val="FFFFFF"/>
                  </a:outerShdw>
                </a:effectLst>
                <a:latin typeface="楷体" pitchFamily="49" charset="-122"/>
                <a:ea typeface="楷体" pitchFamily="49" charset="-122"/>
              </a:rPr>
              <a:t>云安全特征与挑战</a:t>
            </a:r>
            <a:endParaRPr lang="en-US" altLang="zh-CN" sz="2400" b="1" dirty="0">
              <a:effectLst>
                <a:outerShdw blurRad="38100" dist="38100" dir="2700000" algn="tl">
                  <a:srgbClr val="FFFFFF"/>
                </a:outerShdw>
              </a:effectLst>
              <a:latin typeface="楷体" pitchFamily="49" charset="-122"/>
              <a:ea typeface="楷体" pitchFamily="49" charset="-122"/>
            </a:endParaRPr>
          </a:p>
          <a:p>
            <a:pPr marL="977900" lvl="1" indent="-577850" eaLnBrk="1" hangingPunct="1">
              <a:lnSpc>
                <a:spcPct val="90000"/>
              </a:lnSpc>
              <a:spcBef>
                <a:spcPts val="600"/>
              </a:spcBef>
              <a:spcAft>
                <a:spcPts val="600"/>
              </a:spcAft>
              <a:buClr>
                <a:schemeClr val="tx2"/>
              </a:buClr>
              <a:buFont typeface="Wingdings" pitchFamily="2" charset="2"/>
              <a:buChar char="Ø"/>
              <a:defRPr/>
            </a:pPr>
            <a:r>
              <a:rPr lang="zh-CN" altLang="en-US" sz="2400" b="1" dirty="0">
                <a:effectLst>
                  <a:outerShdw blurRad="38100" dist="38100" dir="2700000" algn="tl">
                    <a:srgbClr val="FFFFFF"/>
                  </a:outerShdw>
                </a:effectLst>
                <a:latin typeface="楷体" pitchFamily="49" charset="-122"/>
                <a:ea typeface="楷体" pitchFamily="49" charset="-122"/>
              </a:rPr>
              <a:t>云安全体系与关键技术</a:t>
            </a:r>
          </a:p>
          <a:p>
            <a:pPr marL="977900" lvl="1" indent="-577850" eaLnBrk="1" hangingPunct="1">
              <a:lnSpc>
                <a:spcPct val="90000"/>
              </a:lnSpc>
              <a:spcAft>
                <a:spcPct val="70000"/>
              </a:spcAft>
              <a:buClr>
                <a:schemeClr val="tx2"/>
              </a:buClr>
              <a:buFont typeface="+mj-ea"/>
              <a:buAutoNum type="circleNumDbPlain"/>
              <a:defRPr/>
            </a:pPr>
            <a:endParaRPr lang="zh-CN" altLang="en-US" sz="2400" b="1" dirty="0" smtClean="0">
              <a:effectLst>
                <a:outerShdw blurRad="38100" dist="38100" dir="2700000" algn="tl">
                  <a:srgbClr val="FFFFFF"/>
                </a:outerShdw>
              </a:effectLst>
              <a:latin typeface="黑体" pitchFamily="49" charset="-122"/>
              <a:ea typeface="黑体" pitchFamily="49" charset="-122"/>
            </a:endParaRPr>
          </a:p>
          <a:p>
            <a:pPr marL="977900" lvl="1" indent="-577850" eaLnBrk="1" hangingPunct="1">
              <a:lnSpc>
                <a:spcPct val="90000"/>
              </a:lnSpc>
              <a:spcAft>
                <a:spcPct val="70000"/>
              </a:spcAft>
              <a:buClr>
                <a:schemeClr val="tx2"/>
              </a:buClr>
              <a:buFontTx/>
              <a:buAutoNum type="circleNumDbPlain"/>
              <a:defRPr/>
            </a:pPr>
            <a:endParaRPr lang="zh-CN" altLang="zh-CN" sz="2400" b="1" dirty="0" smtClean="0"/>
          </a:p>
        </p:txBody>
      </p:sp>
      <p:sp>
        <p:nvSpPr>
          <p:cNvPr id="55300" name="Rectangle 11"/>
          <p:cNvSpPr>
            <a:spLocks noGrp="1" noChangeArrowheads="1"/>
          </p:cNvSpPr>
          <p:nvPr>
            <p:ph type="title"/>
          </p:nvPr>
        </p:nvSpPr>
        <p:spPr>
          <a:xfrm>
            <a:off x="457200" y="274638"/>
            <a:ext cx="5029200" cy="563562"/>
          </a:xfrm>
        </p:spPr>
        <p:txBody>
          <a:bodyPr/>
          <a:lstStyle/>
          <a:p>
            <a:pPr eaLnBrk="1" hangingPunct="1"/>
            <a:r>
              <a:rPr lang="zh-CN" altLang="en-US" sz="4000" smtClean="0"/>
              <a:t>目录</a:t>
            </a:r>
            <a:endParaRPr lang="zh-CN" altLang="zh-CN" sz="4000" smtClean="0"/>
          </a:p>
        </p:txBody>
      </p:sp>
      <p:sp>
        <p:nvSpPr>
          <p:cNvPr id="55301" name="灯片编号占位符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eaLnBrk="1" hangingPunct="1"/>
            <a:fld id="{681AB4C3-6DB3-433F-BAB9-5757C025F75D}" type="slidenum">
              <a:rPr lang="en-US" altLang="zh-CN" baseline="0" smtClean="0"/>
              <a:pPr eaLnBrk="1" hangingPunct="1"/>
              <a:t>53</a:t>
            </a:fld>
            <a:endParaRPr lang="en-US" altLang="zh-CN" baseline="0" smtClean="0"/>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322" name="Picture 8" descr="PPT内页副本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323" name="Rectangle 11"/>
          <p:cNvSpPr>
            <a:spLocks noGrp="1" noChangeArrowheads="1"/>
          </p:cNvSpPr>
          <p:nvPr>
            <p:ph type="title"/>
          </p:nvPr>
        </p:nvSpPr>
        <p:spPr>
          <a:xfrm>
            <a:off x="457200" y="274638"/>
            <a:ext cx="5029200" cy="563562"/>
          </a:xfrm>
        </p:spPr>
        <p:txBody>
          <a:bodyPr/>
          <a:lstStyle/>
          <a:p>
            <a:pPr marL="577850" indent="-577850" eaLnBrk="1" hangingPunct="1">
              <a:spcAft>
                <a:spcPct val="70000"/>
              </a:spcAft>
              <a:buClr>
                <a:schemeClr val="tx2"/>
              </a:buClr>
            </a:pPr>
            <a:r>
              <a:rPr lang="zh-CN" altLang="en-US" sz="3200" b="1" smtClean="0"/>
              <a:t>云计算研究现状</a:t>
            </a:r>
          </a:p>
        </p:txBody>
      </p:sp>
      <p:sp>
        <p:nvSpPr>
          <p:cNvPr id="56324" name="灯片编号占位符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eaLnBrk="1" hangingPunct="1"/>
            <a:fld id="{2FE1AFB7-A092-4D8E-8356-3B4C305D9662}" type="slidenum">
              <a:rPr lang="en-US" altLang="zh-CN" baseline="0" smtClean="0"/>
              <a:pPr eaLnBrk="1" hangingPunct="1"/>
              <a:t>54</a:t>
            </a:fld>
            <a:endParaRPr lang="en-US" altLang="zh-CN" baseline="0" smtClean="0"/>
          </a:p>
        </p:txBody>
      </p:sp>
      <p:sp>
        <p:nvSpPr>
          <p:cNvPr id="7" name="内容占位符 2"/>
          <p:cNvSpPr>
            <a:spLocks noGrp="1"/>
          </p:cNvSpPr>
          <p:nvPr>
            <p:ph idx="1"/>
          </p:nvPr>
        </p:nvSpPr>
        <p:spPr>
          <a:xfrm>
            <a:off x="468313" y="1295400"/>
            <a:ext cx="8229600" cy="4103688"/>
          </a:xfrm>
        </p:spPr>
        <p:txBody>
          <a:bodyPr/>
          <a:lstStyle/>
          <a:p>
            <a:pPr eaLnBrk="1" hangingPunct="1">
              <a:defRPr/>
            </a:pPr>
            <a:r>
              <a:rPr lang="en-US" altLang="zh-CN" dirty="0" smtClean="0">
                <a:solidFill>
                  <a:srgbClr val="FF0000"/>
                </a:solidFill>
                <a:ea typeface="+mj-ea"/>
              </a:rPr>
              <a:t>IBM</a:t>
            </a:r>
            <a:r>
              <a:rPr lang="zh-CN" altLang="en-US" dirty="0" smtClean="0">
                <a:ea typeface="+mj-ea"/>
              </a:rPr>
              <a:t>：蓝云计划	</a:t>
            </a:r>
            <a:endParaRPr lang="en-US" altLang="zh-CN" dirty="0" smtClean="0">
              <a:ea typeface="+mj-ea"/>
            </a:endParaRPr>
          </a:p>
          <a:p>
            <a:pPr eaLnBrk="1" hangingPunct="1">
              <a:defRPr/>
            </a:pPr>
            <a:r>
              <a:rPr lang="zh-CN" altLang="en-US" dirty="0" smtClean="0">
                <a:solidFill>
                  <a:srgbClr val="FF0000"/>
                </a:solidFill>
                <a:ea typeface="+mj-ea"/>
              </a:rPr>
              <a:t>谷歌</a:t>
            </a:r>
            <a:r>
              <a:rPr lang="zh-CN" altLang="en-US" dirty="0" smtClean="0">
                <a:ea typeface="+mj-ea"/>
              </a:rPr>
              <a:t>：</a:t>
            </a:r>
            <a:r>
              <a:rPr lang="en-US" altLang="zh-CN" dirty="0" smtClean="0">
                <a:ea typeface="+mj-ea"/>
              </a:rPr>
              <a:t>Google App</a:t>
            </a:r>
            <a:r>
              <a:rPr lang="zh-CN" altLang="en-US" dirty="0" smtClean="0">
                <a:ea typeface="+mj-ea"/>
              </a:rPr>
              <a:t> </a:t>
            </a:r>
            <a:r>
              <a:rPr lang="en-US" altLang="zh-CN" dirty="0" smtClean="0">
                <a:ea typeface="+mj-ea"/>
              </a:rPr>
              <a:t>Engine</a:t>
            </a:r>
          </a:p>
          <a:p>
            <a:pPr eaLnBrk="1" hangingPunct="1">
              <a:defRPr/>
            </a:pPr>
            <a:r>
              <a:rPr lang="zh-CN" altLang="en-US" dirty="0" smtClean="0">
                <a:solidFill>
                  <a:srgbClr val="FF0000"/>
                </a:solidFill>
                <a:ea typeface="+mj-ea"/>
              </a:rPr>
              <a:t>亚马逊</a:t>
            </a:r>
            <a:r>
              <a:rPr lang="zh-CN" altLang="en-US" dirty="0" smtClean="0">
                <a:ea typeface="+mj-ea"/>
              </a:rPr>
              <a:t>：弹性计算云</a:t>
            </a:r>
            <a:r>
              <a:rPr lang="en-US" altLang="zh-CN" dirty="0" smtClean="0">
                <a:ea typeface="+mj-ea"/>
              </a:rPr>
              <a:t>Elastic Compute Cloud (EC2)	</a:t>
            </a:r>
            <a:endParaRPr lang="zh-CN" altLang="en-US" dirty="0" smtClean="0">
              <a:ea typeface="+mj-ea"/>
            </a:endParaRPr>
          </a:p>
          <a:p>
            <a:pPr eaLnBrk="1" hangingPunct="1">
              <a:defRPr/>
            </a:pPr>
            <a:r>
              <a:rPr lang="zh-CN" altLang="en-US" dirty="0" smtClean="0">
                <a:solidFill>
                  <a:srgbClr val="FF0000"/>
                </a:solidFill>
                <a:ea typeface="+mj-ea"/>
              </a:rPr>
              <a:t>微软</a:t>
            </a:r>
            <a:r>
              <a:rPr lang="zh-CN" altLang="en-US" dirty="0" smtClean="0">
                <a:ea typeface="+mj-ea"/>
              </a:rPr>
              <a:t>：</a:t>
            </a:r>
            <a:r>
              <a:rPr lang="en-US" altLang="zh-CN" dirty="0" smtClean="0">
                <a:ea typeface="+mj-ea"/>
              </a:rPr>
              <a:t>Windows Azure platform		</a:t>
            </a:r>
          </a:p>
          <a:p>
            <a:pPr eaLnBrk="1" hangingPunct="1">
              <a:defRPr/>
            </a:pPr>
            <a:r>
              <a:rPr lang="zh-CN" altLang="en-US" dirty="0" smtClean="0">
                <a:solidFill>
                  <a:srgbClr val="FF0000"/>
                </a:solidFill>
                <a:ea typeface="+mj-ea"/>
              </a:rPr>
              <a:t>惠普、英特尔、雅虎</a:t>
            </a:r>
            <a:r>
              <a:rPr lang="zh-CN" altLang="en-US" dirty="0" smtClean="0">
                <a:ea typeface="+mj-ea"/>
              </a:rPr>
              <a:t>：</a:t>
            </a:r>
            <a:r>
              <a:rPr lang="en-US" altLang="zh-CN" dirty="0" smtClean="0">
                <a:ea typeface="+mj-ea"/>
              </a:rPr>
              <a:t>Open Cirrus</a:t>
            </a:r>
            <a:r>
              <a:rPr lang="zh-CN" altLang="en-US" dirty="0" smtClean="0">
                <a:ea typeface="+mj-ea"/>
              </a:rPr>
              <a:t>云计算测试平台</a:t>
            </a:r>
            <a:endParaRPr lang="en-US" altLang="zh-CN" dirty="0" smtClean="0">
              <a:ea typeface="+mj-ea"/>
            </a:endParaRPr>
          </a:p>
          <a:p>
            <a:pPr eaLnBrk="1" hangingPunct="1">
              <a:defRPr/>
            </a:pPr>
            <a:r>
              <a:rPr lang="en-US" altLang="zh-CN" dirty="0" err="1" smtClean="0">
                <a:solidFill>
                  <a:srgbClr val="FF0000"/>
                </a:solidFill>
                <a:ea typeface="+mj-ea"/>
              </a:rPr>
              <a:t>Salesforce</a:t>
            </a:r>
            <a:r>
              <a:rPr lang="zh-CN" altLang="en-US" dirty="0" smtClean="0">
                <a:ea typeface="+mj-ea"/>
              </a:rPr>
              <a:t>：软件服务提供商</a:t>
            </a:r>
            <a:endParaRPr lang="en-US" altLang="zh-CN" dirty="0" smtClean="0">
              <a:ea typeface="+mj-ea"/>
            </a:endParaRPr>
          </a:p>
          <a:p>
            <a:pPr eaLnBrk="1" hangingPunct="1">
              <a:defRPr/>
            </a:pPr>
            <a:r>
              <a:rPr lang="en-US" altLang="zh-CN" dirty="0" smtClean="0"/>
              <a:t>…</a:t>
            </a:r>
            <a:r>
              <a:rPr lang="zh-CN" altLang="en-US" dirty="0" smtClean="0"/>
              <a:t>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1000"/>
                                        <p:tgtEl>
                                          <p:spTgt spid="7">
                                            <p:txEl>
                                              <p:pRg st="0" end="0"/>
                                            </p:txEl>
                                          </p:spTgt>
                                        </p:tgtEl>
                                      </p:cBhvr>
                                    </p:animEffect>
                                    <p:anim calcmode="lin" valueType="num">
                                      <p:cBhvr>
                                        <p:cTn id="8"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42" presetClass="entr" presetSubtype="0" fill="hold" nodeType="clickEffect">
                                  <p:stCondLst>
                                    <p:cond delay="0"/>
                                  </p:stCondLst>
                                  <p:childTnLst>
                                    <p:set>
                                      <p:cBhvr>
                                        <p:cTn id="13" dur="1" fill="hold">
                                          <p:stCondLst>
                                            <p:cond delay="0"/>
                                          </p:stCondLst>
                                        </p:cTn>
                                        <p:tgtEl>
                                          <p:spTgt spid="7">
                                            <p:txEl>
                                              <p:pRg st="1" end="1"/>
                                            </p:txEl>
                                          </p:spTgt>
                                        </p:tgtEl>
                                        <p:attrNameLst>
                                          <p:attrName>style.visibility</p:attrName>
                                        </p:attrNameLst>
                                      </p:cBhvr>
                                      <p:to>
                                        <p:strVal val="visible"/>
                                      </p:to>
                                    </p:set>
                                    <p:animEffect transition="in" filter="fade">
                                      <p:cBhvr>
                                        <p:cTn id="14" dur="1000"/>
                                        <p:tgtEl>
                                          <p:spTgt spid="7">
                                            <p:txEl>
                                              <p:pRg st="1" end="1"/>
                                            </p:txEl>
                                          </p:spTgt>
                                        </p:tgtEl>
                                      </p:cBhvr>
                                    </p:animEffect>
                                    <p:anim calcmode="lin" valueType="num">
                                      <p:cBhvr>
                                        <p:cTn id="15" dur="1000" fill="hold"/>
                                        <p:tgtEl>
                                          <p:spTgt spid="7">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7">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42" presetClass="entr" presetSubtype="0" fill="hold" nodeType="clickEffect">
                                  <p:stCondLst>
                                    <p:cond delay="0"/>
                                  </p:stCondLst>
                                  <p:childTnLst>
                                    <p:set>
                                      <p:cBhvr>
                                        <p:cTn id="20" dur="1" fill="hold">
                                          <p:stCondLst>
                                            <p:cond delay="0"/>
                                          </p:stCondLst>
                                        </p:cTn>
                                        <p:tgtEl>
                                          <p:spTgt spid="7">
                                            <p:txEl>
                                              <p:pRg st="2" end="2"/>
                                            </p:txEl>
                                          </p:spTgt>
                                        </p:tgtEl>
                                        <p:attrNameLst>
                                          <p:attrName>style.visibility</p:attrName>
                                        </p:attrNameLst>
                                      </p:cBhvr>
                                      <p:to>
                                        <p:strVal val="visible"/>
                                      </p:to>
                                    </p:set>
                                    <p:animEffect transition="in" filter="fade">
                                      <p:cBhvr>
                                        <p:cTn id="21" dur="1000"/>
                                        <p:tgtEl>
                                          <p:spTgt spid="7">
                                            <p:txEl>
                                              <p:pRg st="2" end="2"/>
                                            </p:txEl>
                                          </p:spTgt>
                                        </p:tgtEl>
                                      </p:cBhvr>
                                    </p:animEffect>
                                    <p:anim calcmode="lin" valueType="num">
                                      <p:cBhvr>
                                        <p:cTn id="22" dur="1000" fill="hold"/>
                                        <p:tgtEl>
                                          <p:spTgt spid="7">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7">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nodeType="clickPar">
                      <p:stCondLst>
                        <p:cond delay="indefinite"/>
                      </p:stCondLst>
                      <p:childTnLst>
                        <p:par>
                          <p:cTn id="25" fill="hold" nodeType="withGroup">
                            <p:stCondLst>
                              <p:cond delay="0"/>
                            </p:stCondLst>
                            <p:childTnLst>
                              <p:par>
                                <p:cTn id="26" presetID="42" presetClass="entr" presetSubtype="0" fill="hold" nodeType="clickEffect">
                                  <p:stCondLst>
                                    <p:cond delay="0"/>
                                  </p:stCondLst>
                                  <p:childTnLst>
                                    <p:set>
                                      <p:cBhvr>
                                        <p:cTn id="27" dur="1" fill="hold">
                                          <p:stCondLst>
                                            <p:cond delay="0"/>
                                          </p:stCondLst>
                                        </p:cTn>
                                        <p:tgtEl>
                                          <p:spTgt spid="7">
                                            <p:txEl>
                                              <p:pRg st="3" end="3"/>
                                            </p:txEl>
                                          </p:spTgt>
                                        </p:tgtEl>
                                        <p:attrNameLst>
                                          <p:attrName>style.visibility</p:attrName>
                                        </p:attrNameLst>
                                      </p:cBhvr>
                                      <p:to>
                                        <p:strVal val="visible"/>
                                      </p:to>
                                    </p:set>
                                    <p:animEffect transition="in" filter="fade">
                                      <p:cBhvr>
                                        <p:cTn id="28" dur="1000"/>
                                        <p:tgtEl>
                                          <p:spTgt spid="7">
                                            <p:txEl>
                                              <p:pRg st="3" end="3"/>
                                            </p:txEl>
                                          </p:spTgt>
                                        </p:tgtEl>
                                      </p:cBhvr>
                                    </p:animEffect>
                                    <p:anim calcmode="lin" valueType="num">
                                      <p:cBhvr>
                                        <p:cTn id="29" dur="1000" fill="hold"/>
                                        <p:tgtEl>
                                          <p:spTgt spid="7">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7">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nodeType="clickPar">
                      <p:stCondLst>
                        <p:cond delay="indefinite"/>
                      </p:stCondLst>
                      <p:childTnLst>
                        <p:par>
                          <p:cTn id="32" fill="hold" nodeType="withGroup">
                            <p:stCondLst>
                              <p:cond delay="0"/>
                            </p:stCondLst>
                            <p:childTnLst>
                              <p:par>
                                <p:cTn id="33" presetID="42" presetClass="entr" presetSubtype="0" fill="hold" nodeType="clickEffect">
                                  <p:stCondLst>
                                    <p:cond delay="0"/>
                                  </p:stCondLst>
                                  <p:childTnLst>
                                    <p:set>
                                      <p:cBhvr>
                                        <p:cTn id="34" dur="1" fill="hold">
                                          <p:stCondLst>
                                            <p:cond delay="0"/>
                                          </p:stCondLst>
                                        </p:cTn>
                                        <p:tgtEl>
                                          <p:spTgt spid="7">
                                            <p:txEl>
                                              <p:pRg st="4" end="4"/>
                                            </p:txEl>
                                          </p:spTgt>
                                        </p:tgtEl>
                                        <p:attrNameLst>
                                          <p:attrName>style.visibility</p:attrName>
                                        </p:attrNameLst>
                                      </p:cBhvr>
                                      <p:to>
                                        <p:strVal val="visible"/>
                                      </p:to>
                                    </p:set>
                                    <p:animEffect transition="in" filter="fade">
                                      <p:cBhvr>
                                        <p:cTn id="35" dur="1000"/>
                                        <p:tgtEl>
                                          <p:spTgt spid="7">
                                            <p:txEl>
                                              <p:pRg st="4" end="4"/>
                                            </p:txEl>
                                          </p:spTgt>
                                        </p:tgtEl>
                                      </p:cBhvr>
                                    </p:animEffect>
                                    <p:anim calcmode="lin" valueType="num">
                                      <p:cBhvr>
                                        <p:cTn id="36" dur="1000" fill="hold"/>
                                        <p:tgtEl>
                                          <p:spTgt spid="7">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7">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nodeType="clickPar">
                      <p:stCondLst>
                        <p:cond delay="indefinite"/>
                      </p:stCondLst>
                      <p:childTnLst>
                        <p:par>
                          <p:cTn id="39" fill="hold" nodeType="withGroup">
                            <p:stCondLst>
                              <p:cond delay="0"/>
                            </p:stCondLst>
                            <p:childTnLst>
                              <p:par>
                                <p:cTn id="40" presetID="42" presetClass="entr" presetSubtype="0" fill="hold" nodeType="clickEffect">
                                  <p:stCondLst>
                                    <p:cond delay="0"/>
                                  </p:stCondLst>
                                  <p:childTnLst>
                                    <p:set>
                                      <p:cBhvr>
                                        <p:cTn id="41" dur="1" fill="hold">
                                          <p:stCondLst>
                                            <p:cond delay="0"/>
                                          </p:stCondLst>
                                        </p:cTn>
                                        <p:tgtEl>
                                          <p:spTgt spid="7">
                                            <p:txEl>
                                              <p:pRg st="5" end="5"/>
                                            </p:txEl>
                                          </p:spTgt>
                                        </p:tgtEl>
                                        <p:attrNameLst>
                                          <p:attrName>style.visibility</p:attrName>
                                        </p:attrNameLst>
                                      </p:cBhvr>
                                      <p:to>
                                        <p:strVal val="visible"/>
                                      </p:to>
                                    </p:set>
                                    <p:animEffect transition="in" filter="fade">
                                      <p:cBhvr>
                                        <p:cTn id="42" dur="1000"/>
                                        <p:tgtEl>
                                          <p:spTgt spid="7">
                                            <p:txEl>
                                              <p:pRg st="5" end="5"/>
                                            </p:txEl>
                                          </p:spTgt>
                                        </p:tgtEl>
                                      </p:cBhvr>
                                    </p:animEffect>
                                    <p:anim calcmode="lin" valueType="num">
                                      <p:cBhvr>
                                        <p:cTn id="43" dur="1000" fill="hold"/>
                                        <p:tgtEl>
                                          <p:spTgt spid="7">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7">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42" presetClass="entr" presetSubtype="0" fill="hold" nodeType="clickEffect">
                                  <p:stCondLst>
                                    <p:cond delay="0"/>
                                  </p:stCondLst>
                                  <p:childTnLst>
                                    <p:set>
                                      <p:cBhvr>
                                        <p:cTn id="48" dur="1" fill="hold">
                                          <p:stCondLst>
                                            <p:cond delay="0"/>
                                          </p:stCondLst>
                                        </p:cTn>
                                        <p:tgtEl>
                                          <p:spTgt spid="7">
                                            <p:txEl>
                                              <p:pRg st="6" end="6"/>
                                            </p:txEl>
                                          </p:spTgt>
                                        </p:tgtEl>
                                        <p:attrNameLst>
                                          <p:attrName>style.visibility</p:attrName>
                                        </p:attrNameLst>
                                      </p:cBhvr>
                                      <p:to>
                                        <p:strVal val="visible"/>
                                      </p:to>
                                    </p:set>
                                    <p:animEffect transition="in" filter="fade">
                                      <p:cBhvr>
                                        <p:cTn id="49" dur="1000"/>
                                        <p:tgtEl>
                                          <p:spTgt spid="7">
                                            <p:txEl>
                                              <p:pRg st="6" end="6"/>
                                            </p:txEl>
                                          </p:spTgt>
                                        </p:tgtEl>
                                      </p:cBhvr>
                                    </p:animEffect>
                                    <p:anim calcmode="lin" valueType="num">
                                      <p:cBhvr>
                                        <p:cTn id="50" dur="1000" fill="hold"/>
                                        <p:tgtEl>
                                          <p:spTgt spid="7">
                                            <p:txEl>
                                              <p:pRg st="6" end="6"/>
                                            </p:txEl>
                                          </p:spTgt>
                                        </p:tgtEl>
                                        <p:attrNameLst>
                                          <p:attrName>ppt_x</p:attrName>
                                        </p:attrNameLst>
                                      </p:cBhvr>
                                      <p:tavLst>
                                        <p:tav tm="0">
                                          <p:val>
                                            <p:strVal val="#ppt_x"/>
                                          </p:val>
                                        </p:tav>
                                        <p:tav tm="100000">
                                          <p:val>
                                            <p:strVal val="#ppt_x"/>
                                          </p:val>
                                        </p:tav>
                                      </p:tavLst>
                                    </p:anim>
                                    <p:anim calcmode="lin" valueType="num">
                                      <p:cBhvr>
                                        <p:cTn id="51" dur="1000" fill="hold"/>
                                        <p:tgtEl>
                                          <p:spTgt spid="7">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346" name="Picture 8" descr="PPT内页副本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347" name="Rectangle 11"/>
          <p:cNvSpPr>
            <a:spLocks noGrp="1" noChangeArrowheads="1"/>
          </p:cNvSpPr>
          <p:nvPr>
            <p:ph type="title"/>
          </p:nvPr>
        </p:nvSpPr>
        <p:spPr>
          <a:xfrm>
            <a:off x="457200" y="274638"/>
            <a:ext cx="5029200" cy="563562"/>
          </a:xfrm>
        </p:spPr>
        <p:txBody>
          <a:bodyPr/>
          <a:lstStyle/>
          <a:p>
            <a:pPr marL="577850" indent="-577850" eaLnBrk="1" hangingPunct="1">
              <a:spcAft>
                <a:spcPct val="70000"/>
              </a:spcAft>
              <a:buClr>
                <a:schemeClr val="tx2"/>
              </a:buClr>
            </a:pPr>
            <a:r>
              <a:rPr lang="zh-CN" altLang="en-US" sz="3200" b="1" smtClean="0"/>
              <a:t>云计算研究现状</a:t>
            </a:r>
          </a:p>
        </p:txBody>
      </p:sp>
      <p:sp>
        <p:nvSpPr>
          <p:cNvPr id="57348" name="灯片编号占位符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eaLnBrk="1" hangingPunct="1"/>
            <a:fld id="{70F84BB7-C8D6-40CC-BFA6-A19EC16A9916}" type="slidenum">
              <a:rPr lang="en-US" altLang="zh-CN" baseline="0" smtClean="0"/>
              <a:pPr eaLnBrk="1" hangingPunct="1"/>
              <a:t>55</a:t>
            </a:fld>
            <a:endParaRPr lang="en-US" altLang="zh-CN" baseline="0" smtClean="0"/>
          </a:p>
        </p:txBody>
      </p:sp>
      <p:pic>
        <p:nvPicPr>
          <p:cNvPr id="5734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8313" y="1484313"/>
            <a:ext cx="8351837" cy="5253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370" name="Picture 8" descr="PPT内页副本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371" name="Rectangle 11"/>
          <p:cNvSpPr>
            <a:spLocks noGrp="1" noChangeArrowheads="1"/>
          </p:cNvSpPr>
          <p:nvPr>
            <p:ph type="title"/>
          </p:nvPr>
        </p:nvSpPr>
        <p:spPr>
          <a:xfrm>
            <a:off x="457200" y="274638"/>
            <a:ext cx="5029200" cy="563562"/>
          </a:xfrm>
        </p:spPr>
        <p:txBody>
          <a:bodyPr/>
          <a:lstStyle/>
          <a:p>
            <a:pPr marL="577850" indent="-577850" eaLnBrk="1" hangingPunct="1">
              <a:spcAft>
                <a:spcPct val="70000"/>
              </a:spcAft>
              <a:buClr>
                <a:schemeClr val="tx2"/>
              </a:buClr>
            </a:pPr>
            <a:r>
              <a:rPr lang="zh-CN" altLang="en-US" sz="3200" b="1" smtClean="0"/>
              <a:t>云计算研究现状</a:t>
            </a:r>
          </a:p>
        </p:txBody>
      </p:sp>
      <p:sp>
        <p:nvSpPr>
          <p:cNvPr id="58372" name="灯片编号占位符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eaLnBrk="1" hangingPunct="1"/>
            <a:fld id="{25F816F7-F69D-402C-A253-80657BBDDE64}" type="slidenum">
              <a:rPr lang="en-US" altLang="zh-CN" baseline="0" smtClean="0"/>
              <a:pPr eaLnBrk="1" hangingPunct="1"/>
              <a:t>56</a:t>
            </a:fld>
            <a:endParaRPr lang="en-US" altLang="zh-CN" baseline="0" smtClean="0"/>
          </a:p>
        </p:txBody>
      </p:sp>
      <p:sp>
        <p:nvSpPr>
          <p:cNvPr id="6" name="内容占位符 3"/>
          <p:cNvSpPr>
            <a:spLocks noGrp="1"/>
          </p:cNvSpPr>
          <p:nvPr>
            <p:ph idx="1"/>
          </p:nvPr>
        </p:nvSpPr>
        <p:spPr>
          <a:xfrm>
            <a:off x="304800" y="1857375"/>
            <a:ext cx="8534400" cy="4429125"/>
          </a:xfrm>
        </p:spPr>
        <p:txBody>
          <a:bodyPr/>
          <a:lstStyle/>
          <a:p>
            <a:pPr eaLnBrk="1" hangingPunct="1">
              <a:buFont typeface="Wingdings" pitchFamily="2" charset="2"/>
              <a:buChar char="p"/>
              <a:defRPr/>
            </a:pPr>
            <a:r>
              <a:rPr lang="en-US" altLang="zh-CN" dirty="0" smtClean="0">
                <a:ea typeface="+mj-ea"/>
              </a:rPr>
              <a:t>Google 101 </a:t>
            </a:r>
            <a:r>
              <a:rPr lang="zh-CN" altLang="en-US" dirty="0" smtClean="0">
                <a:ea typeface="+mj-ea"/>
              </a:rPr>
              <a:t>计划</a:t>
            </a:r>
            <a:r>
              <a:rPr lang="en-US" altLang="zh-CN" dirty="0" smtClean="0">
                <a:ea typeface="+mj-ea"/>
              </a:rPr>
              <a:t>:</a:t>
            </a:r>
            <a:r>
              <a:rPr lang="zh-CN" altLang="en-US" dirty="0" smtClean="0">
                <a:ea typeface="+mj-ea"/>
              </a:rPr>
              <a:t>卡耐基梅隆大学，</a:t>
            </a:r>
            <a:r>
              <a:rPr lang="en-US" altLang="zh-CN" dirty="0" smtClean="0">
                <a:ea typeface="+mj-ea"/>
              </a:rPr>
              <a:t>MIT</a:t>
            </a:r>
            <a:r>
              <a:rPr lang="zh-CN" altLang="en-US" dirty="0" smtClean="0">
                <a:ea typeface="+mj-ea"/>
              </a:rPr>
              <a:t>，斯坦福大学，加利福尼亚大学伯克利分校，马里兰大学和华盛顿大学。</a:t>
            </a:r>
            <a:endParaRPr lang="en-US" altLang="zh-CN" dirty="0" smtClean="0">
              <a:ea typeface="+mj-ea"/>
            </a:endParaRPr>
          </a:p>
          <a:p>
            <a:pPr lvl="1" eaLnBrk="1" hangingPunct="1">
              <a:buFont typeface="Wingdings" pitchFamily="2" charset="2"/>
              <a:buChar char="p"/>
              <a:defRPr/>
            </a:pPr>
            <a:r>
              <a:rPr lang="zh-CN" altLang="en-US" sz="2000" dirty="0" smtClean="0">
                <a:ea typeface="+mj-ea"/>
              </a:rPr>
              <a:t>学生们学习如何调整自己的程序来适应</a:t>
            </a:r>
            <a:r>
              <a:rPr lang="en-US" altLang="zh-CN" sz="2000" dirty="0" smtClean="0">
                <a:ea typeface="+mj-ea"/>
              </a:rPr>
              <a:t>Google</a:t>
            </a:r>
            <a:r>
              <a:rPr lang="zh-CN" altLang="en-US" sz="2000" dirty="0" smtClean="0">
                <a:ea typeface="+mj-ea"/>
              </a:rPr>
              <a:t>计算机，并雄心勃勃地设计开发网络规模的项目</a:t>
            </a:r>
            <a:endParaRPr lang="en-US" altLang="zh-CN" sz="2000" dirty="0" smtClean="0">
              <a:ea typeface="+mj-ea"/>
            </a:endParaRPr>
          </a:p>
          <a:p>
            <a:pPr lvl="1" eaLnBrk="1" hangingPunct="1">
              <a:buFont typeface="Wingdings" pitchFamily="2" charset="2"/>
              <a:buChar char="p"/>
              <a:defRPr/>
            </a:pPr>
            <a:r>
              <a:rPr lang="zh-CN" altLang="en-US" sz="2000" dirty="0" smtClean="0">
                <a:ea typeface="+mj-ea"/>
              </a:rPr>
              <a:t>这些数据可能用于开发新药品和疗法、制造新的清洁能源、甚至预测地震</a:t>
            </a:r>
            <a:endParaRPr lang="en-US" altLang="zh-CN" sz="2000" dirty="0" smtClean="0">
              <a:ea typeface="+mj-ea"/>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1000"/>
                                        <p:tgtEl>
                                          <p:spTgt spid="6">
                                            <p:txEl>
                                              <p:pRg st="0" end="0"/>
                                            </p:txEl>
                                          </p:spTgt>
                                        </p:tgtEl>
                                      </p:cBhvr>
                                    </p:animEffect>
                                    <p:anim calcmode="lin" valueType="num">
                                      <p:cBhvr>
                                        <p:cTn id="8"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6">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1000"/>
                                        <p:tgtEl>
                                          <p:spTgt spid="6">
                                            <p:txEl>
                                              <p:pRg st="1" end="1"/>
                                            </p:txEl>
                                          </p:spTgt>
                                        </p:tgtEl>
                                      </p:cBhvr>
                                    </p:animEffect>
                                    <p:anim calcmode="lin" valueType="num">
                                      <p:cBhvr>
                                        <p:cTn id="13" dur="1000" fill="hold"/>
                                        <p:tgtEl>
                                          <p:spTgt spid="6">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6">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1000"/>
                                        <p:tgtEl>
                                          <p:spTgt spid="6">
                                            <p:txEl>
                                              <p:pRg st="2" end="2"/>
                                            </p:txEl>
                                          </p:spTgt>
                                        </p:tgtEl>
                                      </p:cBhvr>
                                    </p:animEffect>
                                    <p:anim calcmode="lin" valueType="num">
                                      <p:cBhvr>
                                        <p:cTn id="18" dur="1000" fill="hold"/>
                                        <p:tgtEl>
                                          <p:spTgt spid="6">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6">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394" name="Picture 8" descr="PPT内页副本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395" name="Rectangle 11"/>
          <p:cNvSpPr>
            <a:spLocks noGrp="1" noChangeArrowheads="1"/>
          </p:cNvSpPr>
          <p:nvPr>
            <p:ph type="title"/>
          </p:nvPr>
        </p:nvSpPr>
        <p:spPr>
          <a:xfrm>
            <a:off x="457200" y="274638"/>
            <a:ext cx="5029200" cy="563562"/>
          </a:xfrm>
        </p:spPr>
        <p:txBody>
          <a:bodyPr/>
          <a:lstStyle/>
          <a:p>
            <a:pPr marL="577850" indent="-577850" eaLnBrk="1" hangingPunct="1">
              <a:spcAft>
                <a:spcPct val="70000"/>
              </a:spcAft>
              <a:buClr>
                <a:schemeClr val="tx2"/>
              </a:buClr>
            </a:pPr>
            <a:r>
              <a:rPr lang="zh-CN" altLang="en-US" sz="3200" b="1" smtClean="0"/>
              <a:t>云计算研究现状</a:t>
            </a:r>
          </a:p>
        </p:txBody>
      </p:sp>
      <p:sp>
        <p:nvSpPr>
          <p:cNvPr id="59396" name="灯片编号占位符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eaLnBrk="1" hangingPunct="1"/>
            <a:fld id="{95DAAB84-4948-4D42-B173-F9B14D9CBAD2}" type="slidenum">
              <a:rPr lang="en-US" altLang="zh-CN" baseline="0" smtClean="0"/>
              <a:pPr eaLnBrk="1" hangingPunct="1"/>
              <a:t>57</a:t>
            </a:fld>
            <a:endParaRPr lang="en-US" altLang="zh-CN" baseline="0" smtClean="0"/>
          </a:p>
        </p:txBody>
      </p:sp>
      <p:pic>
        <p:nvPicPr>
          <p:cNvPr id="59397" name="Picture 5" descr="C:\Documents and Settings\Administrator\桌面\云计算\云计算图片\data-center-t0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9200" y="2222500"/>
            <a:ext cx="7067550" cy="420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标题 2"/>
          <p:cNvSpPr txBox="1">
            <a:spLocks/>
          </p:cNvSpPr>
          <p:nvPr/>
        </p:nvSpPr>
        <p:spPr bwMode="auto">
          <a:xfrm>
            <a:off x="1143000" y="1524000"/>
            <a:ext cx="7216775" cy="506413"/>
          </a:xfrm>
          <a:prstGeom prst="rect">
            <a:avLst/>
          </a:prstGeom>
          <a:noFill/>
          <a:ln w="9525">
            <a:noFill/>
            <a:miter lim="800000"/>
            <a:headEnd/>
            <a:tailEnd/>
          </a:ln>
        </p:spPr>
        <p:txBody>
          <a:bodyPr anchor="ctr"/>
          <a:lstStyle/>
          <a:p>
            <a:pPr algn="ctr">
              <a:defRPr/>
            </a:pPr>
            <a:r>
              <a:rPr lang="en-US" altLang="zh-CN" sz="4400" baseline="0" dirty="0">
                <a:solidFill>
                  <a:schemeClr val="tx2"/>
                </a:solidFill>
                <a:latin typeface="+mj-lt"/>
                <a:ea typeface="+mj-ea"/>
                <a:cs typeface="+mj-cs"/>
              </a:rPr>
              <a:t>Google</a:t>
            </a:r>
            <a:endParaRPr lang="zh-CN" altLang="en-US" sz="4400" baseline="0" dirty="0">
              <a:solidFill>
                <a:schemeClr val="tx2"/>
              </a:solidFill>
              <a:latin typeface="+mj-lt"/>
              <a:ea typeface="+mj-ea"/>
              <a:cs typeface="+mj-cs"/>
            </a:endParaRPr>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418" name="Picture 8" descr="PPT内页副本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419" name="Rectangle 11"/>
          <p:cNvSpPr>
            <a:spLocks noGrp="1" noChangeArrowheads="1"/>
          </p:cNvSpPr>
          <p:nvPr>
            <p:ph type="title"/>
          </p:nvPr>
        </p:nvSpPr>
        <p:spPr>
          <a:xfrm>
            <a:off x="457200" y="274638"/>
            <a:ext cx="5029200" cy="563562"/>
          </a:xfrm>
        </p:spPr>
        <p:txBody>
          <a:bodyPr/>
          <a:lstStyle/>
          <a:p>
            <a:pPr marL="577850" indent="-577850" eaLnBrk="1" hangingPunct="1">
              <a:spcAft>
                <a:spcPct val="70000"/>
              </a:spcAft>
              <a:buClr>
                <a:schemeClr val="tx2"/>
              </a:buClr>
            </a:pPr>
            <a:r>
              <a:rPr lang="zh-CN" altLang="en-US" sz="3200" b="1" smtClean="0"/>
              <a:t>云计算研究现状</a:t>
            </a:r>
          </a:p>
        </p:txBody>
      </p:sp>
      <p:sp>
        <p:nvSpPr>
          <p:cNvPr id="60420" name="灯片编号占位符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eaLnBrk="1" hangingPunct="1"/>
            <a:fld id="{9A83FEDE-C39F-42BF-902F-9FD5DE49C29F}" type="slidenum">
              <a:rPr lang="en-US" altLang="zh-CN" baseline="0" smtClean="0"/>
              <a:pPr eaLnBrk="1" hangingPunct="1"/>
              <a:t>58</a:t>
            </a:fld>
            <a:endParaRPr lang="en-US" altLang="zh-CN" baseline="0" smtClean="0"/>
          </a:p>
        </p:txBody>
      </p:sp>
      <p:sp>
        <p:nvSpPr>
          <p:cNvPr id="6" name="标题 1"/>
          <p:cNvSpPr txBox="1">
            <a:spLocks/>
          </p:cNvSpPr>
          <p:nvPr/>
        </p:nvSpPr>
        <p:spPr bwMode="auto">
          <a:xfrm>
            <a:off x="762000" y="1524000"/>
            <a:ext cx="6786563" cy="833438"/>
          </a:xfrm>
          <a:prstGeom prst="rect">
            <a:avLst/>
          </a:prstGeom>
          <a:noFill/>
          <a:ln w="9525">
            <a:noFill/>
            <a:miter lim="800000"/>
            <a:headEnd/>
            <a:tailEnd/>
          </a:ln>
        </p:spPr>
        <p:txBody>
          <a:bodyPr anchor="ctr"/>
          <a:lstStyle/>
          <a:p>
            <a:pPr algn="ctr" eaLnBrk="0" hangingPunct="0">
              <a:defRPr/>
            </a:pPr>
            <a:r>
              <a:rPr lang="en-US" altLang="zh-CN" sz="4400" baseline="0" dirty="0">
                <a:solidFill>
                  <a:schemeClr val="tx2"/>
                </a:solidFill>
                <a:latin typeface="+mj-lt"/>
                <a:ea typeface="+mj-ea"/>
                <a:cs typeface="+mj-cs"/>
              </a:rPr>
              <a:t>Google App Engine</a:t>
            </a:r>
            <a:endParaRPr lang="zh-CN" altLang="en-US" sz="4400" baseline="0" dirty="0">
              <a:solidFill>
                <a:schemeClr val="tx2"/>
              </a:solidFill>
              <a:latin typeface="+mj-lt"/>
              <a:ea typeface="+mj-ea"/>
              <a:cs typeface="+mj-cs"/>
            </a:endParaRPr>
          </a:p>
        </p:txBody>
      </p:sp>
      <p:pic>
        <p:nvPicPr>
          <p:cNvPr id="60422" name="Picture 2" descr="http://www.byteonic.com/wp-content/uploads/2009/04/gae-1.jpg"/>
          <p:cNvPicPr>
            <a:picLocks noChangeAspect="1" noChangeArrowheads="1"/>
          </p:cNvPicPr>
          <p:nvPr/>
        </p:nvPicPr>
        <p:blipFill>
          <a:blip r:embed="rId3">
            <a:extLst>
              <a:ext uri="{28A0092B-C50C-407E-A947-70E740481C1C}">
                <a14:useLocalDpi xmlns:a14="http://schemas.microsoft.com/office/drawing/2010/main" val="0"/>
              </a:ext>
            </a:extLst>
          </a:blip>
          <a:srcRect l="2106" t="7799" r="5263" b="2516"/>
          <a:stretch>
            <a:fillRect/>
          </a:stretch>
        </p:blipFill>
        <p:spPr bwMode="auto">
          <a:xfrm>
            <a:off x="1403350" y="2500313"/>
            <a:ext cx="5226050" cy="409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42" name="Picture 8" descr="PPT内页副本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5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43" name="Rectangle 11"/>
          <p:cNvSpPr>
            <a:spLocks noGrp="1" noChangeArrowheads="1"/>
          </p:cNvSpPr>
          <p:nvPr>
            <p:ph type="title"/>
          </p:nvPr>
        </p:nvSpPr>
        <p:spPr>
          <a:xfrm>
            <a:off x="457200" y="274638"/>
            <a:ext cx="5029200" cy="563562"/>
          </a:xfrm>
        </p:spPr>
        <p:txBody>
          <a:bodyPr/>
          <a:lstStyle/>
          <a:p>
            <a:pPr marL="577850" indent="-577850" eaLnBrk="1" hangingPunct="1">
              <a:spcAft>
                <a:spcPct val="70000"/>
              </a:spcAft>
              <a:buClr>
                <a:schemeClr val="tx2"/>
              </a:buClr>
            </a:pPr>
            <a:r>
              <a:rPr lang="zh-CN" altLang="en-US" sz="3200" smtClean="0"/>
              <a:t>国内云计算企业</a:t>
            </a:r>
            <a:endParaRPr lang="zh-CN" altLang="en-US" sz="3200" b="1" smtClean="0"/>
          </a:p>
        </p:txBody>
      </p:sp>
      <p:sp>
        <p:nvSpPr>
          <p:cNvPr id="61444" name="灯片编号占位符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eaLnBrk="1" hangingPunct="1"/>
            <a:fld id="{CD765940-66AD-4DE2-A7DD-2BE9FD7D0469}" type="slidenum">
              <a:rPr lang="en-US" altLang="zh-CN" baseline="0" smtClean="0"/>
              <a:pPr eaLnBrk="1" hangingPunct="1"/>
              <a:t>59</a:t>
            </a:fld>
            <a:endParaRPr lang="en-US" altLang="zh-CN" baseline="0" smtClean="0"/>
          </a:p>
        </p:txBody>
      </p:sp>
      <p:sp>
        <p:nvSpPr>
          <p:cNvPr id="61445" name="内容占位符 6"/>
          <p:cNvSpPr>
            <a:spLocks noGrp="1"/>
          </p:cNvSpPr>
          <p:nvPr>
            <p:ph idx="1"/>
          </p:nvPr>
        </p:nvSpPr>
        <p:spPr/>
        <p:txBody>
          <a:bodyPr/>
          <a:lstStyle/>
          <a:p>
            <a:endParaRPr lang="zh-CN" altLang="en-US" smtClean="0"/>
          </a:p>
        </p:txBody>
      </p:sp>
      <p:grpSp>
        <p:nvGrpSpPr>
          <p:cNvPr id="61446" name="组合 20"/>
          <p:cNvGrpSpPr>
            <a:grpSpLocks/>
          </p:cNvGrpSpPr>
          <p:nvPr/>
        </p:nvGrpSpPr>
        <p:grpSpPr bwMode="auto">
          <a:xfrm>
            <a:off x="381000" y="1219200"/>
            <a:ext cx="8166100" cy="5111750"/>
            <a:chOff x="250825" y="1052513"/>
            <a:chExt cx="8166100" cy="5256212"/>
          </a:xfrm>
        </p:grpSpPr>
        <p:pic>
          <p:nvPicPr>
            <p:cNvPr id="61447" name="Picture 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0825" y="1196975"/>
              <a:ext cx="3170238" cy="3203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48" name="Picture 15" descr="http://drmcmm.baidu.com/media/id=PW0kP10krf&amp;gp=402&amp;time=nHcLrHT4n10Ln6.jpg">
              <a:hlinkClick r:id="rId5"/>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24300" y="1052513"/>
              <a:ext cx="1619250" cy="108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49" name="Picture 17" descr="http://pages.chinahr.com/2005/bj/langchao_1014/images/logo_new.gif"/>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1188" y="4652963"/>
              <a:ext cx="2447925" cy="706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50" name="Picture 19" descr="http://drmcmm.baidu.com/media/id=PHcznWRsr0&amp;gp=402&amp;time=nHcLP1fvnHc3nf.gif">
              <a:hlinkClick r:id="rId8"/>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372225" y="2852738"/>
              <a:ext cx="1871663" cy="1368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51" name="Picture 25" descr="http://www.founder.com/cn/images/toppic.jp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851275" y="2492375"/>
              <a:ext cx="1873250" cy="1135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52" name="Picture 27" descr="Huawei">
              <a:hlinkClick r:id="rId11"/>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804025" y="4221163"/>
              <a:ext cx="1439863" cy="1439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53" name="Picture 30"/>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227763" y="2276475"/>
              <a:ext cx="2189162"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61454" name="Object 2"/>
            <p:cNvGraphicFramePr>
              <a:graphicFrameLocks noChangeAspect="1"/>
            </p:cNvGraphicFramePr>
            <p:nvPr/>
          </p:nvGraphicFramePr>
          <p:xfrm>
            <a:off x="3635375" y="3933825"/>
            <a:ext cx="2665413" cy="679450"/>
          </p:xfrm>
          <a:graphic>
            <a:graphicData uri="http://schemas.openxmlformats.org/presentationml/2006/ole">
              <mc:AlternateContent xmlns:mc="http://schemas.openxmlformats.org/markup-compatibility/2006">
                <mc:Choice xmlns:v="urn:schemas-microsoft-com:vml" Requires="v">
                  <p:oleObj spid="_x0000_s61459" name="Image" r:id="rId14" imgW="3530159" imgH="901587" progId="">
                    <p:embed/>
                  </p:oleObj>
                </mc:Choice>
                <mc:Fallback>
                  <p:oleObj name="Image" r:id="rId14" imgW="3530159" imgH="901587" progId="">
                    <p:embed/>
                    <p:pic>
                      <p:nvPicPr>
                        <p:cNvPr id="0" name="Object 2"/>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635375" y="3933825"/>
                          <a:ext cx="2665413" cy="679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rgbClr val="708688"/>
                                </a:outerShdw>
                              </a:effectLst>
                            </a14:hiddenEffects>
                          </a:ext>
                        </a:extLst>
                      </p:spPr>
                    </p:pic>
                  </p:oleObj>
                </mc:Fallback>
              </mc:AlternateContent>
            </a:graphicData>
          </a:graphic>
        </p:graphicFrame>
        <p:pic>
          <p:nvPicPr>
            <p:cNvPr id="61455" name="Picture 8" descr="360安全中心|360安全卫士4周岁">
              <a:hlinkClick r:id="rId16"/>
            </p:cNvPr>
            <p:cNvPicPr>
              <a:picLocks noChangeAspect="1" noChangeArrowheads="1"/>
            </p:cNvPicPr>
            <p:nvPr/>
          </p:nvPicPr>
          <p:blipFill>
            <a:blip r:embed="rId17">
              <a:extLst>
                <a:ext uri="{28A0092B-C50C-407E-A947-70E740481C1C}">
                  <a14:useLocalDpi xmlns:a14="http://schemas.microsoft.com/office/drawing/2010/main" val="0"/>
                </a:ext>
              </a:extLst>
            </a:blip>
            <a:srcRect l="9953" r="66821"/>
            <a:stretch>
              <a:fillRect/>
            </a:stretch>
          </p:blipFill>
          <p:spPr bwMode="auto">
            <a:xfrm>
              <a:off x="4427538" y="4581525"/>
              <a:ext cx="792162" cy="106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56" name="Picture 13" descr="同方logo"/>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6300788" y="1196161"/>
              <a:ext cx="2092325" cy="793329"/>
            </a:xfrm>
            <a:prstGeom prst="rect">
              <a:avLst/>
            </a:prstGeom>
            <a:noFill/>
            <a:ln w="9525">
              <a:solidFill>
                <a:schemeClr val="tx1"/>
              </a:solidFill>
              <a:miter lim="800000"/>
              <a:headEnd/>
              <a:tailEnd/>
            </a:ln>
            <a:effectLst>
              <a:outerShdw dist="35921" dir="2700000" algn="ctr" rotWithShape="0">
                <a:srgbClr val="808080"/>
              </a:outerShdw>
            </a:effectLst>
            <a:extLst>
              <a:ext uri="{909E8E84-426E-40DD-AFC4-6F175D3DCCD1}">
                <a14:hiddenFill xmlns:a14="http://schemas.microsoft.com/office/drawing/2010/main">
                  <a:solidFill>
                    <a:srgbClr val="FFFFFF"/>
                  </a:solidFill>
                </a14:hiddenFill>
              </a:ext>
            </a:extLst>
          </p:spPr>
        </p:pic>
        <p:pic>
          <p:nvPicPr>
            <p:cNvPr id="61457" name="Picture 22" descr="http://i05.c.aliimg.com/news/upload/tg/daily/2010/jan/googlebranding/D_1263187904233.jpg">
              <a:hlinkClick r:id="rId19"/>
            </p:cNvPr>
            <p:cNvPicPr>
              <a:picLocks noChangeAspect="1" noChangeArrowheads="1"/>
            </p:cNvPicPr>
            <p:nvPr/>
          </p:nvPicPr>
          <p:blipFill>
            <a:blip r:embed="rId20">
              <a:extLst>
                <a:ext uri="{28A0092B-C50C-407E-A947-70E740481C1C}">
                  <a14:useLocalDpi xmlns:a14="http://schemas.microsoft.com/office/drawing/2010/main" val="0"/>
                </a:ext>
              </a:extLst>
            </a:blip>
            <a:srcRect r="77765" b="78523"/>
            <a:stretch>
              <a:fillRect/>
            </a:stretch>
          </p:blipFill>
          <p:spPr bwMode="auto">
            <a:xfrm>
              <a:off x="900113" y="5589588"/>
              <a:ext cx="2016125" cy="719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8" descr="PPT内页副本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1" name="Rectangle 10"/>
          <p:cNvSpPr>
            <a:spLocks noGrp="1" noChangeArrowheads="1"/>
          </p:cNvSpPr>
          <p:nvPr>
            <p:ph type="body" idx="1"/>
          </p:nvPr>
        </p:nvSpPr>
        <p:spPr/>
        <p:txBody>
          <a:bodyPr/>
          <a:lstStyle/>
          <a:p>
            <a:pPr marL="977900" lvl="1" indent="-577850" eaLnBrk="1" hangingPunct="1">
              <a:lnSpc>
                <a:spcPct val="90000"/>
              </a:lnSpc>
              <a:spcAft>
                <a:spcPct val="70000"/>
              </a:spcAft>
              <a:buClr>
                <a:schemeClr val="tx2"/>
              </a:buClr>
              <a:buFont typeface="Wingdings" pitchFamily="2" charset="2"/>
              <a:buChar char="p"/>
              <a:defRPr/>
            </a:pPr>
            <a:r>
              <a:rPr lang="en-US" altLang="zh-CN" sz="2000" dirty="0" smtClean="0">
                <a:effectLst>
                  <a:outerShdw blurRad="38100" dist="38100" dir="2700000" algn="tl">
                    <a:srgbClr val="FFFFFF"/>
                  </a:outerShdw>
                </a:effectLst>
                <a:latin typeface="楷体" pitchFamily="49" charset="-122"/>
                <a:ea typeface="楷体" pitchFamily="49" charset="-122"/>
              </a:rPr>
              <a:t>2006</a:t>
            </a:r>
            <a:r>
              <a:rPr lang="zh-CN" altLang="en-US" sz="2000" dirty="0" smtClean="0">
                <a:effectLst>
                  <a:outerShdw blurRad="38100" dist="38100" dir="2700000" algn="tl">
                    <a:srgbClr val="FFFFFF"/>
                  </a:outerShdw>
                </a:effectLst>
                <a:latin typeface="楷体" pitchFamily="49" charset="-122"/>
                <a:ea typeface="楷体" pitchFamily="49" charset="-122"/>
              </a:rPr>
              <a:t>年</a:t>
            </a:r>
            <a:r>
              <a:rPr lang="en-US" altLang="zh-CN" sz="2000" dirty="0" smtClean="0">
                <a:effectLst>
                  <a:outerShdw blurRad="38100" dist="38100" dir="2700000" algn="tl">
                    <a:srgbClr val="FFFFFF"/>
                  </a:outerShdw>
                </a:effectLst>
                <a:latin typeface="楷体" pitchFamily="49" charset="-122"/>
                <a:ea typeface="楷体" pitchFamily="49" charset="-122"/>
              </a:rPr>
              <a:t>3</a:t>
            </a:r>
            <a:r>
              <a:rPr lang="zh-CN" altLang="en-US" sz="2000" dirty="0" smtClean="0">
                <a:effectLst>
                  <a:outerShdw blurRad="38100" dist="38100" dir="2700000" algn="tl">
                    <a:srgbClr val="FFFFFF"/>
                  </a:outerShdw>
                </a:effectLst>
                <a:latin typeface="楷体" pitchFamily="49" charset="-122"/>
                <a:ea typeface="楷体" pitchFamily="49" charset="-122"/>
              </a:rPr>
              <a:t>月，亚马逊推出弹性计算云服务。</a:t>
            </a:r>
          </a:p>
          <a:p>
            <a:pPr marL="977900" lvl="1" indent="-577850" eaLnBrk="1" hangingPunct="1">
              <a:lnSpc>
                <a:spcPct val="90000"/>
              </a:lnSpc>
              <a:spcAft>
                <a:spcPct val="70000"/>
              </a:spcAft>
              <a:buClr>
                <a:schemeClr val="tx2"/>
              </a:buClr>
              <a:buFont typeface="Wingdings" pitchFamily="2" charset="2"/>
              <a:buChar char="p"/>
              <a:defRPr/>
            </a:pPr>
            <a:r>
              <a:rPr lang="en-US" altLang="zh-CN" sz="2000" dirty="0" smtClean="0">
                <a:effectLst>
                  <a:outerShdw blurRad="38100" dist="38100" dir="2700000" algn="tl">
                    <a:srgbClr val="FFFFFF"/>
                  </a:outerShdw>
                </a:effectLst>
                <a:latin typeface="楷体" pitchFamily="49" charset="-122"/>
                <a:ea typeface="楷体" pitchFamily="49" charset="-122"/>
              </a:rPr>
              <a:t>2006</a:t>
            </a:r>
            <a:r>
              <a:rPr lang="zh-CN" altLang="en-US" sz="2000" dirty="0" smtClean="0">
                <a:effectLst>
                  <a:outerShdw blurRad="38100" dist="38100" dir="2700000" algn="tl">
                    <a:srgbClr val="FFFFFF"/>
                  </a:outerShdw>
                </a:effectLst>
                <a:latin typeface="楷体" pitchFamily="49" charset="-122"/>
                <a:ea typeface="楷体" pitchFamily="49" charset="-122"/>
              </a:rPr>
              <a:t>年</a:t>
            </a:r>
            <a:r>
              <a:rPr lang="en-US" altLang="zh-CN" sz="2000" dirty="0" smtClean="0">
                <a:effectLst>
                  <a:outerShdw blurRad="38100" dist="38100" dir="2700000" algn="tl">
                    <a:srgbClr val="FFFFFF"/>
                  </a:outerShdw>
                </a:effectLst>
                <a:latin typeface="楷体" pitchFamily="49" charset="-122"/>
                <a:ea typeface="楷体" pitchFamily="49" charset="-122"/>
              </a:rPr>
              <a:t>8</a:t>
            </a:r>
            <a:r>
              <a:rPr lang="zh-CN" altLang="en-US" sz="2000" dirty="0" smtClean="0">
                <a:effectLst>
                  <a:outerShdw blurRad="38100" dist="38100" dir="2700000" algn="tl">
                    <a:srgbClr val="FFFFFF"/>
                  </a:outerShdw>
                </a:effectLst>
                <a:latin typeface="楷体" pitchFamily="49" charset="-122"/>
                <a:ea typeface="楷体" pitchFamily="49" charset="-122"/>
              </a:rPr>
              <a:t>月</a:t>
            </a:r>
            <a:r>
              <a:rPr lang="en-US" altLang="zh-CN" sz="2000" dirty="0" smtClean="0">
                <a:effectLst>
                  <a:outerShdw blurRad="38100" dist="38100" dir="2700000" algn="tl">
                    <a:srgbClr val="FFFFFF"/>
                  </a:outerShdw>
                </a:effectLst>
                <a:latin typeface="楷体" pitchFamily="49" charset="-122"/>
                <a:ea typeface="楷体" pitchFamily="49" charset="-122"/>
              </a:rPr>
              <a:t>9</a:t>
            </a:r>
            <a:r>
              <a:rPr lang="zh-CN" altLang="en-US" sz="2000" dirty="0" smtClean="0">
                <a:effectLst>
                  <a:outerShdw blurRad="38100" dist="38100" dir="2700000" algn="tl">
                    <a:srgbClr val="FFFFFF"/>
                  </a:outerShdw>
                </a:effectLst>
                <a:latin typeface="楷体" pitchFamily="49" charset="-122"/>
                <a:ea typeface="楷体" pitchFamily="49" charset="-122"/>
              </a:rPr>
              <a:t>日，</a:t>
            </a:r>
            <a:r>
              <a:rPr lang="en-US" altLang="zh-CN" sz="2000" dirty="0" smtClean="0">
                <a:effectLst>
                  <a:outerShdw blurRad="38100" dist="38100" dir="2700000" algn="tl">
                    <a:srgbClr val="FFFFFF"/>
                  </a:outerShdw>
                </a:effectLst>
                <a:latin typeface="楷体" pitchFamily="49" charset="-122"/>
                <a:ea typeface="楷体" pitchFamily="49" charset="-122"/>
              </a:rPr>
              <a:t>Google</a:t>
            </a:r>
            <a:r>
              <a:rPr lang="zh-CN" altLang="en-US" sz="2000" dirty="0" smtClean="0">
                <a:effectLst>
                  <a:outerShdw blurRad="38100" dist="38100" dir="2700000" algn="tl">
                    <a:srgbClr val="FFFFFF"/>
                  </a:outerShdw>
                </a:effectLst>
                <a:latin typeface="楷体" pitchFamily="49" charset="-122"/>
                <a:ea typeface="楷体" pitchFamily="49" charset="-122"/>
              </a:rPr>
              <a:t>首席执行官埃里克</a:t>
            </a:r>
            <a:r>
              <a:rPr lang="en-US" altLang="zh-CN" sz="2000" dirty="0" smtClean="0">
                <a:effectLst>
                  <a:outerShdw blurRad="38100" dist="38100" dir="2700000" algn="tl">
                    <a:srgbClr val="FFFFFF"/>
                  </a:outerShdw>
                </a:effectLst>
                <a:latin typeface="楷体" pitchFamily="49" charset="-122"/>
                <a:ea typeface="楷体" pitchFamily="49" charset="-122"/>
              </a:rPr>
              <a:t>·</a:t>
            </a:r>
            <a:r>
              <a:rPr lang="zh-CN" altLang="en-US" sz="2000" dirty="0" smtClean="0">
                <a:effectLst>
                  <a:outerShdw blurRad="38100" dist="38100" dir="2700000" algn="tl">
                    <a:srgbClr val="FFFFFF"/>
                  </a:outerShdw>
                </a:effectLst>
                <a:latin typeface="楷体" pitchFamily="49" charset="-122"/>
                <a:ea typeface="楷体" pitchFamily="49" charset="-122"/>
              </a:rPr>
              <a:t>施密特在搜索引擎大会首次提出“云计算”的概念。</a:t>
            </a:r>
          </a:p>
          <a:p>
            <a:pPr marL="977900" lvl="1" indent="-577850" eaLnBrk="1" hangingPunct="1">
              <a:lnSpc>
                <a:spcPct val="90000"/>
              </a:lnSpc>
              <a:spcAft>
                <a:spcPct val="70000"/>
              </a:spcAft>
              <a:buClr>
                <a:schemeClr val="tx2"/>
              </a:buClr>
              <a:buFont typeface="Wingdings" pitchFamily="2" charset="2"/>
              <a:buChar char="p"/>
              <a:defRPr/>
            </a:pPr>
            <a:r>
              <a:rPr lang="en-US" altLang="zh-CN" sz="2000" dirty="0" smtClean="0">
                <a:effectLst>
                  <a:outerShdw blurRad="38100" dist="38100" dir="2700000" algn="tl">
                    <a:srgbClr val="FFFFFF"/>
                  </a:outerShdw>
                </a:effectLst>
                <a:latin typeface="楷体" pitchFamily="49" charset="-122"/>
                <a:ea typeface="楷体" pitchFamily="49" charset="-122"/>
              </a:rPr>
              <a:t>2007</a:t>
            </a:r>
            <a:r>
              <a:rPr lang="zh-CN" altLang="en-US" sz="2000" dirty="0" smtClean="0">
                <a:effectLst>
                  <a:outerShdw blurRad="38100" dist="38100" dir="2700000" algn="tl">
                    <a:srgbClr val="FFFFFF"/>
                  </a:outerShdw>
                </a:effectLst>
                <a:latin typeface="楷体" pitchFamily="49" charset="-122"/>
                <a:ea typeface="楷体" pitchFamily="49" charset="-122"/>
              </a:rPr>
              <a:t>年</a:t>
            </a:r>
            <a:r>
              <a:rPr lang="en-US" altLang="zh-CN" sz="2000" dirty="0" smtClean="0">
                <a:effectLst>
                  <a:outerShdw blurRad="38100" dist="38100" dir="2700000" algn="tl">
                    <a:srgbClr val="FFFFFF"/>
                  </a:outerShdw>
                </a:effectLst>
                <a:latin typeface="楷体" pitchFamily="49" charset="-122"/>
                <a:ea typeface="楷体" pitchFamily="49" charset="-122"/>
              </a:rPr>
              <a:t>10</a:t>
            </a:r>
            <a:r>
              <a:rPr lang="zh-CN" altLang="en-US" sz="2000" dirty="0" smtClean="0">
                <a:effectLst>
                  <a:outerShdw blurRad="38100" dist="38100" dir="2700000" algn="tl">
                    <a:srgbClr val="FFFFFF"/>
                  </a:outerShdw>
                </a:effectLst>
                <a:latin typeface="楷体" pitchFamily="49" charset="-122"/>
                <a:ea typeface="楷体" pitchFamily="49" charset="-122"/>
              </a:rPr>
              <a:t>月，</a:t>
            </a:r>
            <a:r>
              <a:rPr lang="en-US" altLang="zh-CN" sz="2000" dirty="0" smtClean="0">
                <a:effectLst>
                  <a:outerShdw blurRad="38100" dist="38100" dir="2700000" algn="tl">
                    <a:srgbClr val="FFFFFF"/>
                  </a:outerShdw>
                </a:effectLst>
                <a:latin typeface="楷体" pitchFamily="49" charset="-122"/>
                <a:ea typeface="楷体" pitchFamily="49" charset="-122"/>
              </a:rPr>
              <a:t>Google</a:t>
            </a:r>
            <a:r>
              <a:rPr lang="zh-CN" altLang="en-US" sz="2000" dirty="0" smtClean="0">
                <a:effectLst>
                  <a:outerShdw blurRad="38100" dist="38100" dir="2700000" algn="tl">
                    <a:srgbClr val="FFFFFF"/>
                  </a:outerShdw>
                </a:effectLst>
                <a:latin typeface="楷体" pitchFamily="49" charset="-122"/>
                <a:ea typeface="楷体" pitchFamily="49" charset="-122"/>
              </a:rPr>
              <a:t>与</a:t>
            </a:r>
            <a:r>
              <a:rPr lang="en-US" altLang="zh-CN" sz="2000" dirty="0" smtClean="0">
                <a:effectLst>
                  <a:outerShdw blurRad="38100" dist="38100" dir="2700000" algn="tl">
                    <a:srgbClr val="FFFFFF"/>
                  </a:outerShdw>
                </a:effectLst>
                <a:latin typeface="楷体" pitchFamily="49" charset="-122"/>
                <a:ea typeface="楷体" pitchFamily="49" charset="-122"/>
              </a:rPr>
              <a:t>IBM</a:t>
            </a:r>
            <a:r>
              <a:rPr lang="zh-CN" altLang="en-US" sz="2000" dirty="0" smtClean="0">
                <a:effectLst>
                  <a:outerShdw blurRad="38100" dist="38100" dir="2700000" algn="tl">
                    <a:srgbClr val="FFFFFF"/>
                  </a:outerShdw>
                </a:effectLst>
                <a:latin typeface="楷体" pitchFamily="49" charset="-122"/>
                <a:ea typeface="楷体" pitchFamily="49" charset="-122"/>
              </a:rPr>
              <a:t>开始在美国大学校园，推广云计算的计划，这项计划希望能降低分散式计算技术在学术研究方面的成本，并为这些大学提供相关的软硬件设备及技术支持。</a:t>
            </a:r>
          </a:p>
          <a:p>
            <a:pPr marL="977900" lvl="1" indent="-577850" eaLnBrk="1" hangingPunct="1">
              <a:lnSpc>
                <a:spcPct val="90000"/>
              </a:lnSpc>
              <a:spcAft>
                <a:spcPct val="70000"/>
              </a:spcAft>
              <a:buClr>
                <a:schemeClr val="tx2"/>
              </a:buClr>
              <a:buFont typeface="Wingdings" pitchFamily="2" charset="2"/>
              <a:buChar char="p"/>
              <a:defRPr/>
            </a:pPr>
            <a:r>
              <a:rPr lang="en-US" altLang="zh-CN" sz="2000" dirty="0" smtClean="0">
                <a:effectLst>
                  <a:outerShdw blurRad="38100" dist="38100" dir="2700000" algn="tl">
                    <a:srgbClr val="FFFFFF"/>
                  </a:outerShdw>
                </a:effectLst>
                <a:latin typeface="楷体" pitchFamily="49" charset="-122"/>
                <a:ea typeface="楷体" pitchFamily="49" charset="-122"/>
              </a:rPr>
              <a:t>2008</a:t>
            </a:r>
            <a:r>
              <a:rPr lang="zh-CN" altLang="en-US" sz="2000" dirty="0" smtClean="0">
                <a:effectLst>
                  <a:outerShdw blurRad="38100" dist="38100" dir="2700000" algn="tl">
                    <a:srgbClr val="FFFFFF"/>
                  </a:outerShdw>
                </a:effectLst>
                <a:latin typeface="楷体" pitchFamily="49" charset="-122"/>
                <a:ea typeface="楷体" pitchFamily="49" charset="-122"/>
              </a:rPr>
              <a:t>年</a:t>
            </a:r>
            <a:r>
              <a:rPr lang="en-US" altLang="zh-CN" sz="2000" dirty="0" smtClean="0">
                <a:effectLst>
                  <a:outerShdw blurRad="38100" dist="38100" dir="2700000" algn="tl">
                    <a:srgbClr val="FFFFFF"/>
                  </a:outerShdw>
                </a:effectLst>
                <a:latin typeface="楷体" pitchFamily="49" charset="-122"/>
                <a:ea typeface="楷体" pitchFamily="49" charset="-122"/>
              </a:rPr>
              <a:t>7</a:t>
            </a:r>
            <a:r>
              <a:rPr lang="zh-CN" altLang="en-US" sz="2000" dirty="0" smtClean="0">
                <a:effectLst>
                  <a:outerShdw blurRad="38100" dist="38100" dir="2700000" algn="tl">
                    <a:srgbClr val="FFFFFF"/>
                  </a:outerShdw>
                </a:effectLst>
                <a:latin typeface="楷体" pitchFamily="49" charset="-122"/>
                <a:ea typeface="楷体" pitchFamily="49" charset="-122"/>
              </a:rPr>
              <a:t>月</a:t>
            </a:r>
            <a:r>
              <a:rPr lang="en-US" altLang="zh-CN" sz="2000" dirty="0" smtClean="0">
                <a:effectLst>
                  <a:outerShdw blurRad="38100" dist="38100" dir="2700000" algn="tl">
                    <a:srgbClr val="FFFFFF"/>
                  </a:outerShdw>
                </a:effectLst>
                <a:latin typeface="楷体" pitchFamily="49" charset="-122"/>
                <a:ea typeface="楷体" pitchFamily="49" charset="-122"/>
              </a:rPr>
              <a:t>29</a:t>
            </a:r>
            <a:r>
              <a:rPr lang="zh-CN" altLang="en-US" sz="2000" dirty="0" smtClean="0">
                <a:effectLst>
                  <a:outerShdw blurRad="38100" dist="38100" dir="2700000" algn="tl">
                    <a:srgbClr val="FFFFFF"/>
                  </a:outerShdw>
                </a:effectLst>
                <a:latin typeface="楷体" pitchFamily="49" charset="-122"/>
                <a:ea typeface="楷体" pitchFamily="49" charset="-122"/>
              </a:rPr>
              <a:t>日，雅虎、惠普和英特尔宣布一项涵盖美国、德国和新加坡的联合研究计划，推出云计算研究测试床，推进云计算。该计划要与合作伙伴创建</a:t>
            </a:r>
            <a:r>
              <a:rPr lang="en-US" altLang="zh-CN" sz="2000" dirty="0" smtClean="0">
                <a:effectLst>
                  <a:outerShdw blurRad="38100" dist="38100" dir="2700000" algn="tl">
                    <a:srgbClr val="FFFFFF"/>
                  </a:outerShdw>
                </a:effectLst>
                <a:latin typeface="楷体" pitchFamily="49" charset="-122"/>
                <a:ea typeface="楷体" pitchFamily="49" charset="-122"/>
              </a:rPr>
              <a:t>6</a:t>
            </a:r>
            <a:r>
              <a:rPr lang="zh-CN" altLang="en-US" sz="2000" dirty="0" smtClean="0">
                <a:effectLst>
                  <a:outerShdw blurRad="38100" dist="38100" dir="2700000" algn="tl">
                    <a:srgbClr val="FFFFFF"/>
                  </a:outerShdw>
                </a:effectLst>
                <a:latin typeface="楷体" pitchFamily="49" charset="-122"/>
                <a:ea typeface="楷体" pitchFamily="49" charset="-122"/>
              </a:rPr>
              <a:t>个数据中心作为研究试验平台，每个数据中心配置</a:t>
            </a:r>
            <a:r>
              <a:rPr lang="en-US" altLang="zh-CN" sz="2000" dirty="0" smtClean="0">
                <a:effectLst>
                  <a:outerShdw blurRad="38100" dist="38100" dir="2700000" algn="tl">
                    <a:srgbClr val="FFFFFF"/>
                  </a:outerShdw>
                </a:effectLst>
                <a:latin typeface="楷体" pitchFamily="49" charset="-122"/>
                <a:ea typeface="楷体" pitchFamily="49" charset="-122"/>
              </a:rPr>
              <a:t>1400</a:t>
            </a:r>
            <a:r>
              <a:rPr lang="zh-CN" altLang="en-US" sz="2000" dirty="0" smtClean="0">
                <a:effectLst>
                  <a:outerShdw blurRad="38100" dist="38100" dir="2700000" algn="tl">
                    <a:srgbClr val="FFFFFF"/>
                  </a:outerShdw>
                </a:effectLst>
                <a:latin typeface="楷体" pitchFamily="49" charset="-122"/>
                <a:ea typeface="楷体" pitchFamily="49" charset="-122"/>
              </a:rPr>
              <a:t>个至</a:t>
            </a:r>
            <a:r>
              <a:rPr lang="en-US" altLang="zh-CN" sz="2000" dirty="0" smtClean="0">
                <a:effectLst>
                  <a:outerShdw blurRad="38100" dist="38100" dir="2700000" algn="tl">
                    <a:srgbClr val="FFFFFF"/>
                  </a:outerShdw>
                </a:effectLst>
                <a:latin typeface="楷体" pitchFamily="49" charset="-122"/>
                <a:ea typeface="楷体" pitchFamily="49" charset="-122"/>
              </a:rPr>
              <a:t>4000</a:t>
            </a:r>
            <a:r>
              <a:rPr lang="zh-CN" altLang="en-US" sz="2000" dirty="0" smtClean="0">
                <a:effectLst>
                  <a:outerShdw blurRad="38100" dist="38100" dir="2700000" algn="tl">
                    <a:srgbClr val="FFFFFF"/>
                  </a:outerShdw>
                </a:effectLst>
                <a:latin typeface="楷体" pitchFamily="49" charset="-122"/>
                <a:ea typeface="楷体" pitchFamily="49" charset="-122"/>
              </a:rPr>
              <a:t>个处理器。</a:t>
            </a:r>
          </a:p>
          <a:p>
            <a:pPr marL="977900" lvl="1" indent="-577850" eaLnBrk="1" hangingPunct="1">
              <a:lnSpc>
                <a:spcPct val="90000"/>
              </a:lnSpc>
              <a:spcAft>
                <a:spcPct val="70000"/>
              </a:spcAft>
              <a:buClr>
                <a:schemeClr val="tx2"/>
              </a:buClr>
              <a:buFont typeface="Wingdings" pitchFamily="2" charset="2"/>
              <a:buChar char="p"/>
              <a:defRPr/>
            </a:pPr>
            <a:r>
              <a:rPr lang="en-US" altLang="zh-CN" sz="2000" dirty="0" smtClean="0">
                <a:effectLst>
                  <a:outerShdw blurRad="38100" dist="38100" dir="2700000" algn="tl">
                    <a:srgbClr val="FFFFFF"/>
                  </a:outerShdw>
                </a:effectLst>
                <a:latin typeface="楷体" pitchFamily="49" charset="-122"/>
                <a:ea typeface="楷体" pitchFamily="49" charset="-122"/>
              </a:rPr>
              <a:t>2008</a:t>
            </a:r>
            <a:r>
              <a:rPr lang="zh-CN" altLang="en-US" sz="2000" dirty="0" smtClean="0">
                <a:effectLst>
                  <a:outerShdw blurRad="38100" dist="38100" dir="2700000" algn="tl">
                    <a:srgbClr val="FFFFFF"/>
                  </a:outerShdw>
                </a:effectLst>
                <a:latin typeface="楷体" pitchFamily="49" charset="-122"/>
                <a:ea typeface="楷体" pitchFamily="49" charset="-122"/>
              </a:rPr>
              <a:t>年</a:t>
            </a:r>
            <a:r>
              <a:rPr lang="en-US" altLang="zh-CN" sz="2000" dirty="0" smtClean="0">
                <a:effectLst>
                  <a:outerShdw blurRad="38100" dist="38100" dir="2700000" algn="tl">
                    <a:srgbClr val="FFFFFF"/>
                  </a:outerShdw>
                </a:effectLst>
                <a:latin typeface="楷体" pitchFamily="49" charset="-122"/>
                <a:ea typeface="楷体" pitchFamily="49" charset="-122"/>
              </a:rPr>
              <a:t>8</a:t>
            </a:r>
            <a:r>
              <a:rPr lang="zh-CN" altLang="en-US" sz="2000" dirty="0" smtClean="0">
                <a:effectLst>
                  <a:outerShdw blurRad="38100" dist="38100" dir="2700000" algn="tl">
                    <a:srgbClr val="FFFFFF"/>
                  </a:outerShdw>
                </a:effectLst>
                <a:latin typeface="楷体" pitchFamily="49" charset="-122"/>
                <a:ea typeface="楷体" pitchFamily="49" charset="-122"/>
              </a:rPr>
              <a:t>月</a:t>
            </a:r>
            <a:r>
              <a:rPr lang="en-US" altLang="zh-CN" sz="2000" dirty="0" smtClean="0">
                <a:effectLst>
                  <a:outerShdw blurRad="38100" dist="38100" dir="2700000" algn="tl">
                    <a:srgbClr val="FFFFFF"/>
                  </a:outerShdw>
                </a:effectLst>
                <a:latin typeface="楷体" pitchFamily="49" charset="-122"/>
                <a:ea typeface="楷体" pitchFamily="49" charset="-122"/>
              </a:rPr>
              <a:t>3</a:t>
            </a:r>
            <a:r>
              <a:rPr lang="zh-CN" altLang="en-US" sz="2000" dirty="0" smtClean="0">
                <a:effectLst>
                  <a:outerShdw blurRad="38100" dist="38100" dir="2700000" algn="tl">
                    <a:srgbClr val="FFFFFF"/>
                  </a:outerShdw>
                </a:effectLst>
                <a:latin typeface="楷体" pitchFamily="49" charset="-122"/>
                <a:ea typeface="楷体" pitchFamily="49" charset="-122"/>
              </a:rPr>
              <a:t>日，戴尔正在申请“云计算” 商标。戴尔在申请文件中称，云计算是“在数据中心和巨型规模的计算环境中，为他人提供计算机硬件定制制造”。</a:t>
            </a:r>
            <a:endParaRPr lang="zh-CN" altLang="en-US" sz="2000" dirty="0" smtClean="0">
              <a:effectLst>
                <a:outerShdw blurRad="38100" dist="38100" dir="2700000" algn="tl">
                  <a:srgbClr val="FFFFFF"/>
                </a:outerShdw>
              </a:effectLst>
              <a:latin typeface="黑体" pitchFamily="49" charset="-122"/>
              <a:ea typeface="黑体" pitchFamily="49" charset="-122"/>
            </a:endParaRPr>
          </a:p>
          <a:p>
            <a:pPr marL="977900" lvl="1" indent="-577850" eaLnBrk="1" hangingPunct="1">
              <a:lnSpc>
                <a:spcPct val="90000"/>
              </a:lnSpc>
              <a:spcAft>
                <a:spcPct val="70000"/>
              </a:spcAft>
              <a:buClr>
                <a:schemeClr val="tx2"/>
              </a:buClr>
              <a:buFont typeface="Wingdings" pitchFamily="2" charset="2"/>
              <a:buChar char="p"/>
              <a:defRPr/>
            </a:pPr>
            <a:endParaRPr lang="zh-CN" altLang="zh-CN" sz="2000" b="1" dirty="0" smtClean="0"/>
          </a:p>
        </p:txBody>
      </p:sp>
      <p:sp>
        <p:nvSpPr>
          <p:cNvPr id="7172" name="Rectangle 11"/>
          <p:cNvSpPr>
            <a:spLocks noGrp="1" noChangeArrowheads="1"/>
          </p:cNvSpPr>
          <p:nvPr>
            <p:ph type="title"/>
          </p:nvPr>
        </p:nvSpPr>
        <p:spPr>
          <a:xfrm>
            <a:off x="457200" y="274638"/>
            <a:ext cx="5029200" cy="563562"/>
          </a:xfrm>
        </p:spPr>
        <p:txBody>
          <a:bodyPr/>
          <a:lstStyle/>
          <a:p>
            <a:pPr eaLnBrk="1" hangingPunct="1"/>
            <a:r>
              <a:rPr lang="zh-CN" altLang="en-US" sz="4000" b="1" smtClean="0"/>
              <a:t>云计算起源（续）</a:t>
            </a:r>
            <a:endParaRPr lang="zh-CN" altLang="zh-CN" sz="4000" smtClean="0"/>
          </a:p>
        </p:txBody>
      </p:sp>
      <p:sp>
        <p:nvSpPr>
          <p:cNvPr id="7173" name="灯片编号占位符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eaLnBrk="1" hangingPunct="1"/>
            <a:fld id="{DF215F66-1901-4A4C-8B9C-1EF041496073}" type="slidenum">
              <a:rPr lang="en-US" altLang="zh-CN" baseline="0" smtClean="0"/>
              <a:pPr eaLnBrk="1" hangingPunct="1"/>
              <a:t>6</a:t>
            </a:fld>
            <a:endParaRPr lang="en-US" altLang="zh-CN" baseline="0" smtClean="0"/>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466" name="Picture 8" descr="PPT内页副本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1" name="Rectangle 10"/>
          <p:cNvSpPr>
            <a:spLocks noGrp="1" noChangeArrowheads="1"/>
          </p:cNvSpPr>
          <p:nvPr>
            <p:ph type="body" idx="1"/>
          </p:nvPr>
        </p:nvSpPr>
        <p:spPr/>
        <p:txBody>
          <a:bodyPr/>
          <a:lstStyle/>
          <a:p>
            <a:pPr marL="577850" indent="-577850" eaLnBrk="1" hangingPunct="1">
              <a:lnSpc>
                <a:spcPct val="90000"/>
              </a:lnSpc>
              <a:spcBef>
                <a:spcPts val="1200"/>
              </a:spcBef>
              <a:spcAft>
                <a:spcPts val="1200"/>
              </a:spcAft>
              <a:buClr>
                <a:schemeClr val="tx2"/>
              </a:buClr>
              <a:buFontTx/>
              <a:buAutoNum type="arabicPeriod"/>
              <a:defRPr/>
            </a:pPr>
            <a:r>
              <a:rPr lang="zh-CN" altLang="en-US" b="1" dirty="0" smtClean="0">
                <a:latin typeface="楷体" pitchFamily="49" charset="-122"/>
                <a:ea typeface="楷体" pitchFamily="49" charset="-122"/>
              </a:rPr>
              <a:t>云计算</a:t>
            </a:r>
          </a:p>
          <a:p>
            <a:pPr marL="977900" lvl="1" indent="-577850" eaLnBrk="1" hangingPunct="1">
              <a:spcBef>
                <a:spcPts val="600"/>
              </a:spcBef>
              <a:spcAft>
                <a:spcPts val="600"/>
              </a:spcAft>
              <a:buClr>
                <a:schemeClr val="tx2"/>
              </a:buClr>
              <a:buFont typeface="Wingdings" pitchFamily="2" charset="2"/>
              <a:buChar char="Ø"/>
              <a:defRPr/>
            </a:pPr>
            <a:r>
              <a:rPr lang="zh-CN" altLang="en-US" sz="2400" b="1" dirty="0">
                <a:effectLst>
                  <a:outerShdw blurRad="38100" dist="38100" dir="2700000" algn="tl">
                    <a:srgbClr val="FFFFFF"/>
                  </a:outerShdw>
                </a:effectLst>
                <a:latin typeface="楷体" pitchFamily="49" charset="-122"/>
                <a:ea typeface="楷体" pitchFamily="49" charset="-122"/>
              </a:rPr>
              <a:t>云</a:t>
            </a:r>
            <a:r>
              <a:rPr lang="zh-CN" altLang="en-US" sz="2400" b="1" dirty="0" smtClean="0">
                <a:effectLst>
                  <a:outerShdw blurRad="38100" dist="38100" dir="2700000" algn="tl">
                    <a:srgbClr val="FFFFFF"/>
                  </a:outerShdw>
                </a:effectLst>
                <a:latin typeface="楷体" pitchFamily="49" charset="-122"/>
                <a:ea typeface="楷体" pitchFamily="49" charset="-122"/>
              </a:rPr>
              <a:t>计算概述</a:t>
            </a:r>
            <a:endParaRPr lang="en-US" altLang="zh-CN" sz="2400" b="1" dirty="0" smtClean="0">
              <a:effectLst>
                <a:outerShdw blurRad="38100" dist="38100" dir="2700000" algn="tl">
                  <a:srgbClr val="FFFFFF"/>
                </a:outerShdw>
              </a:effectLst>
              <a:latin typeface="楷体" pitchFamily="49" charset="-122"/>
              <a:ea typeface="楷体" pitchFamily="49" charset="-122"/>
            </a:endParaRPr>
          </a:p>
          <a:p>
            <a:pPr marL="977900" lvl="1" indent="-577850" eaLnBrk="1" hangingPunct="1">
              <a:spcBef>
                <a:spcPts val="600"/>
              </a:spcBef>
              <a:spcAft>
                <a:spcPts val="600"/>
              </a:spcAft>
              <a:buClr>
                <a:schemeClr val="tx2"/>
              </a:buClr>
              <a:buFont typeface="Wingdings" pitchFamily="2" charset="2"/>
              <a:buChar char="Ø"/>
              <a:defRPr/>
            </a:pPr>
            <a:r>
              <a:rPr lang="zh-CN" altLang="en-US" sz="2400" b="1" dirty="0" smtClean="0">
                <a:effectLst>
                  <a:outerShdw blurRad="38100" dist="38100" dir="2700000" algn="tl">
                    <a:srgbClr val="FFFFFF"/>
                  </a:outerShdw>
                </a:effectLst>
                <a:latin typeface="楷体" pitchFamily="49" charset="-122"/>
                <a:ea typeface="楷体" pitchFamily="49" charset="-122"/>
              </a:rPr>
              <a:t>云</a:t>
            </a:r>
            <a:r>
              <a:rPr lang="zh-CN" altLang="en-US" sz="2400" b="1" dirty="0">
                <a:effectLst>
                  <a:outerShdw blurRad="38100" dist="38100" dir="2700000" algn="tl">
                    <a:srgbClr val="FFFFFF"/>
                  </a:outerShdw>
                </a:effectLst>
                <a:latin typeface="楷体" pitchFamily="49" charset="-122"/>
                <a:ea typeface="楷体" pitchFamily="49" charset="-122"/>
              </a:rPr>
              <a:t>计算体系结构</a:t>
            </a:r>
          </a:p>
          <a:p>
            <a:pPr marL="977900" lvl="1" indent="-577850" eaLnBrk="1" hangingPunct="1">
              <a:spcBef>
                <a:spcPts val="600"/>
              </a:spcBef>
              <a:spcAft>
                <a:spcPts val="600"/>
              </a:spcAft>
              <a:buClr>
                <a:schemeClr val="tx2"/>
              </a:buClr>
              <a:buFont typeface="Wingdings" pitchFamily="2" charset="2"/>
              <a:buChar char="Ø"/>
              <a:defRPr/>
            </a:pPr>
            <a:r>
              <a:rPr lang="zh-CN" altLang="en-US" sz="2400" b="1" dirty="0">
                <a:effectLst>
                  <a:outerShdw blurRad="38100" dist="38100" dir="2700000" algn="tl">
                    <a:srgbClr val="FFFFFF"/>
                  </a:outerShdw>
                </a:effectLst>
                <a:latin typeface="楷体" pitchFamily="49" charset="-122"/>
                <a:ea typeface="楷体" pitchFamily="49" charset="-122"/>
              </a:rPr>
              <a:t>云计算关键技术</a:t>
            </a:r>
            <a:endParaRPr lang="en-US" altLang="zh-CN" sz="2400" b="1" dirty="0">
              <a:effectLst>
                <a:outerShdw blurRad="38100" dist="38100" dir="2700000" algn="tl">
                  <a:srgbClr val="FFFFFF"/>
                </a:outerShdw>
              </a:effectLst>
              <a:latin typeface="楷体" pitchFamily="49" charset="-122"/>
              <a:ea typeface="楷体" pitchFamily="49" charset="-122"/>
            </a:endParaRPr>
          </a:p>
          <a:p>
            <a:pPr marL="977900" lvl="1" indent="-577850" eaLnBrk="1" hangingPunct="1">
              <a:spcBef>
                <a:spcPts val="600"/>
              </a:spcBef>
              <a:spcAft>
                <a:spcPts val="600"/>
              </a:spcAft>
              <a:buClr>
                <a:schemeClr val="tx2"/>
              </a:buClr>
              <a:buFont typeface="Wingdings" pitchFamily="2" charset="2"/>
              <a:buChar char="Ø"/>
              <a:defRPr/>
            </a:pPr>
            <a:r>
              <a:rPr lang="zh-CN" altLang="en-US" sz="2400" b="1" dirty="0">
                <a:effectLst>
                  <a:outerShdw blurRad="38100" dist="38100" dir="2700000" algn="tl">
                    <a:srgbClr val="FFFFFF"/>
                  </a:outerShdw>
                </a:effectLst>
                <a:latin typeface="楷体" pitchFamily="49" charset="-122"/>
                <a:ea typeface="楷体" pitchFamily="49" charset="-122"/>
              </a:rPr>
              <a:t>云计算研究现状</a:t>
            </a:r>
            <a:endParaRPr lang="en-US" altLang="zh-CN" sz="2400" b="1" dirty="0">
              <a:effectLst>
                <a:outerShdw blurRad="38100" dist="38100" dir="2700000" algn="tl">
                  <a:srgbClr val="FFFFFF"/>
                </a:outerShdw>
              </a:effectLst>
              <a:latin typeface="楷体" pitchFamily="49" charset="-122"/>
              <a:ea typeface="楷体" pitchFamily="49" charset="-122"/>
            </a:endParaRPr>
          </a:p>
          <a:p>
            <a:pPr marL="577850" indent="-577850" eaLnBrk="1" hangingPunct="1">
              <a:lnSpc>
                <a:spcPct val="90000"/>
              </a:lnSpc>
              <a:spcBef>
                <a:spcPts val="1200"/>
              </a:spcBef>
              <a:spcAft>
                <a:spcPts val="1200"/>
              </a:spcAft>
              <a:buClr>
                <a:schemeClr val="tx2"/>
              </a:buClr>
              <a:buFontTx/>
              <a:buAutoNum type="arabicPeriod"/>
              <a:defRPr/>
            </a:pPr>
            <a:r>
              <a:rPr lang="zh-CN" altLang="en-US" b="1" u="sng" dirty="0" smtClean="0">
                <a:solidFill>
                  <a:srgbClr val="FF0000"/>
                </a:solidFill>
                <a:latin typeface="楷体" pitchFamily="49" charset="-122"/>
                <a:ea typeface="楷体" pitchFamily="49" charset="-122"/>
              </a:rPr>
              <a:t>云安全技术</a:t>
            </a:r>
            <a:endParaRPr lang="en-US" altLang="zh-CN" b="1" u="sng" dirty="0" smtClean="0">
              <a:solidFill>
                <a:srgbClr val="FF0000"/>
              </a:solidFill>
              <a:latin typeface="楷体" pitchFamily="49" charset="-122"/>
              <a:ea typeface="楷体" pitchFamily="49" charset="-122"/>
            </a:endParaRPr>
          </a:p>
          <a:p>
            <a:pPr marL="977900" lvl="1" indent="-577850" eaLnBrk="1" hangingPunct="1">
              <a:lnSpc>
                <a:spcPct val="90000"/>
              </a:lnSpc>
              <a:spcBef>
                <a:spcPts val="600"/>
              </a:spcBef>
              <a:spcAft>
                <a:spcPts val="600"/>
              </a:spcAft>
              <a:buClr>
                <a:schemeClr val="tx2"/>
              </a:buClr>
              <a:buFont typeface="Wingdings" pitchFamily="2" charset="2"/>
              <a:buChar char="Ø"/>
              <a:defRPr/>
            </a:pPr>
            <a:r>
              <a:rPr lang="zh-CN" altLang="en-US" sz="2400" b="1" dirty="0">
                <a:effectLst>
                  <a:outerShdw blurRad="38100" dist="38100" dir="2700000" algn="tl">
                    <a:srgbClr val="FFFFFF"/>
                  </a:outerShdw>
                </a:effectLst>
                <a:latin typeface="楷体" pitchFamily="49" charset="-122"/>
                <a:ea typeface="楷体" pitchFamily="49" charset="-122"/>
              </a:rPr>
              <a:t>云安全特征与挑战</a:t>
            </a:r>
            <a:endParaRPr lang="en-US" altLang="zh-CN" sz="2400" b="1" dirty="0">
              <a:effectLst>
                <a:outerShdw blurRad="38100" dist="38100" dir="2700000" algn="tl">
                  <a:srgbClr val="FFFFFF"/>
                </a:outerShdw>
              </a:effectLst>
              <a:latin typeface="楷体" pitchFamily="49" charset="-122"/>
              <a:ea typeface="楷体" pitchFamily="49" charset="-122"/>
            </a:endParaRPr>
          </a:p>
          <a:p>
            <a:pPr marL="977900" lvl="1" indent="-577850" eaLnBrk="1" hangingPunct="1">
              <a:lnSpc>
                <a:spcPct val="90000"/>
              </a:lnSpc>
              <a:spcBef>
                <a:spcPts val="600"/>
              </a:spcBef>
              <a:spcAft>
                <a:spcPts val="600"/>
              </a:spcAft>
              <a:buClr>
                <a:schemeClr val="tx2"/>
              </a:buClr>
              <a:buFont typeface="Wingdings" pitchFamily="2" charset="2"/>
              <a:buChar char="Ø"/>
              <a:defRPr/>
            </a:pPr>
            <a:r>
              <a:rPr lang="zh-CN" altLang="en-US" sz="2400" b="1" dirty="0">
                <a:effectLst>
                  <a:outerShdw blurRad="38100" dist="38100" dir="2700000" algn="tl">
                    <a:srgbClr val="FFFFFF"/>
                  </a:outerShdw>
                </a:effectLst>
                <a:latin typeface="楷体" pitchFamily="49" charset="-122"/>
                <a:ea typeface="楷体" pitchFamily="49" charset="-122"/>
              </a:rPr>
              <a:t>云安全体系与关键技术</a:t>
            </a:r>
          </a:p>
          <a:p>
            <a:pPr marL="977900" lvl="1" indent="-577850" eaLnBrk="1" hangingPunct="1">
              <a:lnSpc>
                <a:spcPct val="90000"/>
              </a:lnSpc>
              <a:spcAft>
                <a:spcPct val="70000"/>
              </a:spcAft>
              <a:buClr>
                <a:schemeClr val="tx2"/>
              </a:buClr>
              <a:buFont typeface="+mj-ea"/>
              <a:buAutoNum type="circleNumDbPlain"/>
              <a:defRPr/>
            </a:pPr>
            <a:endParaRPr lang="zh-CN" altLang="en-US" sz="2400" b="1" dirty="0" smtClean="0">
              <a:effectLst>
                <a:outerShdw blurRad="38100" dist="38100" dir="2700000" algn="tl">
                  <a:srgbClr val="FFFFFF"/>
                </a:outerShdw>
              </a:effectLst>
              <a:latin typeface="黑体" pitchFamily="49" charset="-122"/>
              <a:ea typeface="黑体" pitchFamily="49" charset="-122"/>
            </a:endParaRPr>
          </a:p>
          <a:p>
            <a:pPr marL="977900" lvl="1" indent="-577850" eaLnBrk="1" hangingPunct="1">
              <a:lnSpc>
                <a:spcPct val="90000"/>
              </a:lnSpc>
              <a:spcAft>
                <a:spcPct val="70000"/>
              </a:spcAft>
              <a:buClr>
                <a:schemeClr val="tx2"/>
              </a:buClr>
              <a:buFontTx/>
              <a:buAutoNum type="circleNumDbPlain"/>
              <a:defRPr/>
            </a:pPr>
            <a:endParaRPr lang="zh-CN" altLang="zh-CN" sz="2400" b="1" dirty="0" smtClean="0"/>
          </a:p>
        </p:txBody>
      </p:sp>
      <p:sp>
        <p:nvSpPr>
          <p:cNvPr id="62468" name="Rectangle 11"/>
          <p:cNvSpPr>
            <a:spLocks noGrp="1" noChangeArrowheads="1"/>
          </p:cNvSpPr>
          <p:nvPr>
            <p:ph type="title"/>
          </p:nvPr>
        </p:nvSpPr>
        <p:spPr>
          <a:xfrm>
            <a:off x="457200" y="274638"/>
            <a:ext cx="5029200" cy="563562"/>
          </a:xfrm>
        </p:spPr>
        <p:txBody>
          <a:bodyPr/>
          <a:lstStyle/>
          <a:p>
            <a:pPr eaLnBrk="1" hangingPunct="1"/>
            <a:r>
              <a:rPr lang="zh-CN" altLang="en-US" sz="4000" smtClean="0"/>
              <a:t>目录</a:t>
            </a:r>
            <a:endParaRPr lang="zh-CN" altLang="zh-CN" sz="4000" smtClean="0"/>
          </a:p>
        </p:txBody>
      </p:sp>
      <p:sp>
        <p:nvSpPr>
          <p:cNvPr id="62469" name="灯片编号占位符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eaLnBrk="1" hangingPunct="1"/>
            <a:fld id="{5F0193B7-DAED-4805-B266-579348B349DC}" type="slidenum">
              <a:rPr lang="en-US" altLang="zh-CN" baseline="0" smtClean="0"/>
              <a:pPr eaLnBrk="1" hangingPunct="1"/>
              <a:t>60</a:t>
            </a:fld>
            <a:endParaRPr lang="en-US" altLang="zh-CN" baseline="0" smtClean="0"/>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490" name="Picture 8" descr="PPT内页副本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491" name="Rectangle 11"/>
          <p:cNvSpPr>
            <a:spLocks noGrp="1" noChangeArrowheads="1"/>
          </p:cNvSpPr>
          <p:nvPr>
            <p:ph type="title"/>
          </p:nvPr>
        </p:nvSpPr>
        <p:spPr>
          <a:xfrm>
            <a:off x="457200" y="274638"/>
            <a:ext cx="5029200" cy="563562"/>
          </a:xfrm>
        </p:spPr>
        <p:txBody>
          <a:bodyPr/>
          <a:lstStyle/>
          <a:p>
            <a:pPr marL="577850" indent="-577850" eaLnBrk="1" hangingPunct="1">
              <a:spcAft>
                <a:spcPct val="70000"/>
              </a:spcAft>
              <a:buClr>
                <a:schemeClr val="tx2"/>
              </a:buClr>
            </a:pPr>
            <a:r>
              <a:rPr lang="en-US" altLang="zh-CN" sz="3200" b="1" smtClean="0">
                <a:latin typeface="楷体" pitchFamily="49" charset="-122"/>
                <a:ea typeface="楷体" pitchFamily="49" charset="-122"/>
              </a:rPr>
              <a:t>2.</a:t>
            </a:r>
            <a:r>
              <a:rPr lang="zh-CN" altLang="en-US" sz="3200" b="1" smtClean="0">
                <a:latin typeface="楷体" pitchFamily="49" charset="-122"/>
                <a:ea typeface="楷体" pitchFamily="49" charset="-122"/>
              </a:rPr>
              <a:t>云安全技术</a:t>
            </a:r>
            <a:endParaRPr lang="zh-CN" altLang="en-US" sz="3200" b="1" smtClean="0"/>
          </a:p>
        </p:txBody>
      </p:sp>
      <p:sp>
        <p:nvSpPr>
          <p:cNvPr id="63492" name="灯片编号占位符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eaLnBrk="1" hangingPunct="1"/>
            <a:fld id="{46B21EB9-21C0-4E19-8E7A-FD6931EF7ADD}" type="slidenum">
              <a:rPr lang="en-US" altLang="zh-CN" baseline="0" smtClean="0"/>
              <a:pPr eaLnBrk="1" hangingPunct="1"/>
              <a:t>61</a:t>
            </a:fld>
            <a:endParaRPr lang="en-US" altLang="zh-CN" baseline="0" smtClean="0"/>
          </a:p>
        </p:txBody>
      </p:sp>
      <p:pic>
        <p:nvPicPr>
          <p:cNvPr id="63493" name="Content Placeholder 5"/>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2388" y="1808163"/>
            <a:ext cx="6291262" cy="407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圆角矩形 2"/>
          <p:cNvSpPr>
            <a:spLocks noChangeArrowheads="1"/>
          </p:cNvSpPr>
          <p:nvPr/>
        </p:nvSpPr>
        <p:spPr bwMode="auto">
          <a:xfrm>
            <a:off x="228600" y="2098675"/>
            <a:ext cx="1008063" cy="3600450"/>
          </a:xfrm>
          <a:prstGeom prst="roundRect">
            <a:avLst>
              <a:gd name="adj" fmla="val 16667"/>
            </a:avLst>
          </a:prstGeom>
          <a:gradFill rotWithShape="1">
            <a:gsLst>
              <a:gs pos="0">
                <a:srgbClr val="CBFFFF"/>
              </a:gs>
              <a:gs pos="100000">
                <a:srgbClr val="B5E5E9"/>
              </a:gs>
            </a:gsLst>
            <a:lin ang="5400000"/>
          </a:gradFill>
          <a:ln w="9525" cmpd="sng">
            <a:solidFill>
              <a:srgbClr val="B6DCDF"/>
            </a:solidFill>
            <a:round/>
            <a:headEnd/>
            <a:tailEnd/>
          </a:ln>
          <a:effectLst>
            <a:outerShdw blurRad="63500" dist="23000" dir="5400000" algn="ctr" rotWithShape="0">
              <a:srgbClr val="000000">
                <a:alpha val="34000"/>
              </a:srgbClr>
            </a:outerShdw>
          </a:effectLst>
        </p:spPr>
        <p:txBody>
          <a:bodyPr anchor="ctr"/>
          <a:lstStyle/>
          <a:p>
            <a:pPr algn="ctr" eaLnBrk="0" hangingPunct="0">
              <a:defRPr/>
            </a:pPr>
            <a:r>
              <a:rPr lang="zh-CN" altLang="en-US" sz="3200" dirty="0"/>
              <a:t>云计算安全</a:t>
            </a:r>
          </a:p>
        </p:txBody>
      </p:sp>
      <p:sp>
        <p:nvSpPr>
          <p:cNvPr id="21" name="圆角矩形 20"/>
          <p:cNvSpPr>
            <a:spLocks noChangeArrowheads="1"/>
          </p:cNvSpPr>
          <p:nvPr/>
        </p:nvSpPr>
        <p:spPr bwMode="auto">
          <a:xfrm>
            <a:off x="7704138" y="2098675"/>
            <a:ext cx="1008062" cy="3600450"/>
          </a:xfrm>
          <a:prstGeom prst="roundRect">
            <a:avLst>
              <a:gd name="adj" fmla="val 16667"/>
            </a:avLst>
          </a:prstGeom>
          <a:gradFill rotWithShape="1">
            <a:gsLst>
              <a:gs pos="0">
                <a:srgbClr val="CBFFFF"/>
              </a:gs>
              <a:gs pos="100000">
                <a:srgbClr val="B5E5E9"/>
              </a:gs>
            </a:gsLst>
            <a:lin ang="5400000"/>
          </a:gradFill>
          <a:ln w="9525" cmpd="sng">
            <a:solidFill>
              <a:srgbClr val="B6DCDF"/>
            </a:solidFill>
            <a:round/>
            <a:headEnd/>
            <a:tailEnd/>
          </a:ln>
          <a:effectLst>
            <a:outerShdw blurRad="63500" dist="23000" dir="5400000" algn="ctr" rotWithShape="0">
              <a:srgbClr val="000000">
                <a:alpha val="34000"/>
              </a:srgbClr>
            </a:outerShdw>
          </a:effectLst>
        </p:spPr>
        <p:txBody>
          <a:bodyPr anchor="ctr"/>
          <a:lstStyle/>
          <a:p>
            <a:pPr algn="ctr" eaLnBrk="0" hangingPunct="0">
              <a:defRPr/>
            </a:pPr>
            <a:r>
              <a:rPr lang="zh-CN" altLang="en-US" sz="3200"/>
              <a:t>安全</a:t>
            </a:r>
            <a:endParaRPr lang="en-US" sz="3200"/>
          </a:p>
          <a:p>
            <a:pPr algn="ctr" eaLnBrk="0" hangingPunct="0">
              <a:defRPr/>
            </a:pPr>
            <a:r>
              <a:rPr lang="zh-CN" altLang="en-US" sz="3200"/>
              <a:t>云</a:t>
            </a:r>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514" name="Picture 8" descr="PPT内页副本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1" name="Rectangle 10"/>
          <p:cNvSpPr>
            <a:spLocks noGrp="1" noChangeArrowheads="1"/>
          </p:cNvSpPr>
          <p:nvPr>
            <p:ph type="body" idx="1"/>
          </p:nvPr>
        </p:nvSpPr>
        <p:spPr/>
        <p:txBody>
          <a:bodyPr/>
          <a:lstStyle/>
          <a:p>
            <a:pPr marL="577850" indent="-577850" eaLnBrk="1" hangingPunct="1">
              <a:lnSpc>
                <a:spcPct val="90000"/>
              </a:lnSpc>
              <a:spcBef>
                <a:spcPts val="1200"/>
              </a:spcBef>
              <a:spcAft>
                <a:spcPts val="1200"/>
              </a:spcAft>
              <a:buClr>
                <a:schemeClr val="tx2"/>
              </a:buClr>
              <a:buFontTx/>
              <a:buAutoNum type="arabicPeriod"/>
              <a:defRPr/>
            </a:pPr>
            <a:r>
              <a:rPr lang="zh-CN" altLang="en-US" b="1" dirty="0" smtClean="0">
                <a:latin typeface="楷体" pitchFamily="49" charset="-122"/>
                <a:ea typeface="楷体" pitchFamily="49" charset="-122"/>
              </a:rPr>
              <a:t>云计算</a:t>
            </a:r>
          </a:p>
          <a:p>
            <a:pPr marL="977900" lvl="1" indent="-577850" eaLnBrk="1" hangingPunct="1">
              <a:spcBef>
                <a:spcPts val="600"/>
              </a:spcBef>
              <a:spcAft>
                <a:spcPts val="600"/>
              </a:spcAft>
              <a:buClr>
                <a:schemeClr val="tx2"/>
              </a:buClr>
              <a:buFont typeface="Wingdings" pitchFamily="2" charset="2"/>
              <a:buChar char="Ø"/>
              <a:defRPr/>
            </a:pPr>
            <a:r>
              <a:rPr lang="zh-CN" altLang="en-US" sz="2400" b="1" dirty="0">
                <a:effectLst>
                  <a:outerShdw blurRad="38100" dist="38100" dir="2700000" algn="tl">
                    <a:srgbClr val="FFFFFF"/>
                  </a:outerShdw>
                </a:effectLst>
                <a:latin typeface="楷体" pitchFamily="49" charset="-122"/>
                <a:ea typeface="楷体" pitchFamily="49" charset="-122"/>
              </a:rPr>
              <a:t>云</a:t>
            </a:r>
            <a:r>
              <a:rPr lang="zh-CN" altLang="en-US" sz="2400" b="1" dirty="0" smtClean="0">
                <a:effectLst>
                  <a:outerShdw blurRad="38100" dist="38100" dir="2700000" algn="tl">
                    <a:srgbClr val="FFFFFF"/>
                  </a:outerShdw>
                </a:effectLst>
                <a:latin typeface="楷体" pitchFamily="49" charset="-122"/>
                <a:ea typeface="楷体" pitchFamily="49" charset="-122"/>
              </a:rPr>
              <a:t>计算概述</a:t>
            </a:r>
            <a:endParaRPr lang="en-US" altLang="zh-CN" sz="2400" b="1" dirty="0" smtClean="0">
              <a:effectLst>
                <a:outerShdw blurRad="38100" dist="38100" dir="2700000" algn="tl">
                  <a:srgbClr val="FFFFFF"/>
                </a:outerShdw>
              </a:effectLst>
              <a:latin typeface="楷体" pitchFamily="49" charset="-122"/>
              <a:ea typeface="楷体" pitchFamily="49" charset="-122"/>
            </a:endParaRPr>
          </a:p>
          <a:p>
            <a:pPr marL="977900" lvl="1" indent="-577850" eaLnBrk="1" hangingPunct="1">
              <a:spcBef>
                <a:spcPts val="600"/>
              </a:spcBef>
              <a:spcAft>
                <a:spcPts val="600"/>
              </a:spcAft>
              <a:buClr>
                <a:schemeClr val="tx2"/>
              </a:buClr>
              <a:buFont typeface="Wingdings" pitchFamily="2" charset="2"/>
              <a:buChar char="Ø"/>
              <a:defRPr/>
            </a:pPr>
            <a:r>
              <a:rPr lang="zh-CN" altLang="en-US" sz="2400" b="1" dirty="0" smtClean="0">
                <a:effectLst>
                  <a:outerShdw blurRad="38100" dist="38100" dir="2700000" algn="tl">
                    <a:srgbClr val="FFFFFF"/>
                  </a:outerShdw>
                </a:effectLst>
                <a:latin typeface="楷体" pitchFamily="49" charset="-122"/>
                <a:ea typeface="楷体" pitchFamily="49" charset="-122"/>
              </a:rPr>
              <a:t>云</a:t>
            </a:r>
            <a:r>
              <a:rPr lang="zh-CN" altLang="en-US" sz="2400" b="1" dirty="0">
                <a:effectLst>
                  <a:outerShdw blurRad="38100" dist="38100" dir="2700000" algn="tl">
                    <a:srgbClr val="FFFFFF"/>
                  </a:outerShdw>
                </a:effectLst>
                <a:latin typeface="楷体" pitchFamily="49" charset="-122"/>
                <a:ea typeface="楷体" pitchFamily="49" charset="-122"/>
              </a:rPr>
              <a:t>计算体系结构</a:t>
            </a:r>
          </a:p>
          <a:p>
            <a:pPr marL="977900" lvl="1" indent="-577850" eaLnBrk="1" hangingPunct="1">
              <a:spcBef>
                <a:spcPts val="600"/>
              </a:spcBef>
              <a:spcAft>
                <a:spcPts val="600"/>
              </a:spcAft>
              <a:buClr>
                <a:schemeClr val="tx2"/>
              </a:buClr>
              <a:buFont typeface="Wingdings" pitchFamily="2" charset="2"/>
              <a:buChar char="Ø"/>
              <a:defRPr/>
            </a:pPr>
            <a:r>
              <a:rPr lang="zh-CN" altLang="en-US" sz="2400" b="1" dirty="0">
                <a:effectLst>
                  <a:outerShdw blurRad="38100" dist="38100" dir="2700000" algn="tl">
                    <a:srgbClr val="FFFFFF"/>
                  </a:outerShdw>
                </a:effectLst>
                <a:latin typeface="楷体" pitchFamily="49" charset="-122"/>
                <a:ea typeface="楷体" pitchFamily="49" charset="-122"/>
              </a:rPr>
              <a:t>云计算关键技术</a:t>
            </a:r>
            <a:endParaRPr lang="en-US" altLang="zh-CN" sz="2400" b="1" dirty="0">
              <a:effectLst>
                <a:outerShdw blurRad="38100" dist="38100" dir="2700000" algn="tl">
                  <a:srgbClr val="FFFFFF"/>
                </a:outerShdw>
              </a:effectLst>
              <a:latin typeface="楷体" pitchFamily="49" charset="-122"/>
              <a:ea typeface="楷体" pitchFamily="49" charset="-122"/>
            </a:endParaRPr>
          </a:p>
          <a:p>
            <a:pPr marL="977900" lvl="1" indent="-577850" eaLnBrk="1" hangingPunct="1">
              <a:spcBef>
                <a:spcPts val="600"/>
              </a:spcBef>
              <a:spcAft>
                <a:spcPts val="600"/>
              </a:spcAft>
              <a:buClr>
                <a:schemeClr val="tx2"/>
              </a:buClr>
              <a:buFont typeface="Wingdings" pitchFamily="2" charset="2"/>
              <a:buChar char="Ø"/>
              <a:defRPr/>
            </a:pPr>
            <a:r>
              <a:rPr lang="zh-CN" altLang="en-US" sz="2400" b="1" dirty="0">
                <a:effectLst>
                  <a:outerShdw blurRad="38100" dist="38100" dir="2700000" algn="tl">
                    <a:srgbClr val="FFFFFF"/>
                  </a:outerShdw>
                </a:effectLst>
                <a:latin typeface="楷体" pitchFamily="49" charset="-122"/>
                <a:ea typeface="楷体" pitchFamily="49" charset="-122"/>
              </a:rPr>
              <a:t>云计算研究现状</a:t>
            </a:r>
            <a:endParaRPr lang="en-US" altLang="zh-CN" sz="2400" b="1" dirty="0">
              <a:effectLst>
                <a:outerShdw blurRad="38100" dist="38100" dir="2700000" algn="tl">
                  <a:srgbClr val="FFFFFF"/>
                </a:outerShdw>
              </a:effectLst>
              <a:latin typeface="楷体" pitchFamily="49" charset="-122"/>
              <a:ea typeface="楷体" pitchFamily="49" charset="-122"/>
            </a:endParaRPr>
          </a:p>
          <a:p>
            <a:pPr marL="577850" indent="-577850" eaLnBrk="1" hangingPunct="1">
              <a:lnSpc>
                <a:spcPct val="90000"/>
              </a:lnSpc>
              <a:spcBef>
                <a:spcPts val="1200"/>
              </a:spcBef>
              <a:spcAft>
                <a:spcPts val="1200"/>
              </a:spcAft>
              <a:buClr>
                <a:schemeClr val="tx2"/>
              </a:buClr>
              <a:buFontTx/>
              <a:buAutoNum type="arabicPeriod"/>
              <a:defRPr/>
            </a:pPr>
            <a:r>
              <a:rPr lang="zh-CN" altLang="en-US" b="1" dirty="0" smtClean="0">
                <a:latin typeface="楷体" pitchFamily="49" charset="-122"/>
                <a:ea typeface="楷体" pitchFamily="49" charset="-122"/>
              </a:rPr>
              <a:t>云安全技术</a:t>
            </a:r>
            <a:endParaRPr lang="en-US" altLang="zh-CN" b="1" dirty="0" smtClean="0">
              <a:latin typeface="楷体" pitchFamily="49" charset="-122"/>
              <a:ea typeface="楷体" pitchFamily="49" charset="-122"/>
            </a:endParaRPr>
          </a:p>
          <a:p>
            <a:pPr marL="977900" lvl="1" indent="-577850" eaLnBrk="1" hangingPunct="1">
              <a:lnSpc>
                <a:spcPct val="90000"/>
              </a:lnSpc>
              <a:spcBef>
                <a:spcPts val="600"/>
              </a:spcBef>
              <a:spcAft>
                <a:spcPts val="600"/>
              </a:spcAft>
              <a:buClr>
                <a:schemeClr val="tx2"/>
              </a:buClr>
              <a:buFont typeface="Wingdings" pitchFamily="2" charset="2"/>
              <a:buChar char="Ø"/>
              <a:defRPr/>
            </a:pPr>
            <a:r>
              <a:rPr lang="zh-CN" altLang="en-US" sz="2400" b="1" u="sng" dirty="0">
                <a:solidFill>
                  <a:srgbClr val="FF0000"/>
                </a:solidFill>
                <a:effectLst>
                  <a:outerShdw blurRad="38100" dist="38100" dir="2700000" algn="tl">
                    <a:srgbClr val="FFFFFF"/>
                  </a:outerShdw>
                </a:effectLst>
                <a:latin typeface="楷体" pitchFamily="49" charset="-122"/>
                <a:ea typeface="楷体" pitchFamily="49" charset="-122"/>
              </a:rPr>
              <a:t>云安全特征与挑战</a:t>
            </a:r>
            <a:endParaRPr lang="en-US" altLang="zh-CN" sz="2400" b="1" u="sng" dirty="0">
              <a:solidFill>
                <a:srgbClr val="FF0000"/>
              </a:solidFill>
              <a:effectLst>
                <a:outerShdw blurRad="38100" dist="38100" dir="2700000" algn="tl">
                  <a:srgbClr val="FFFFFF"/>
                </a:outerShdw>
              </a:effectLst>
              <a:latin typeface="楷体" pitchFamily="49" charset="-122"/>
              <a:ea typeface="楷体" pitchFamily="49" charset="-122"/>
            </a:endParaRPr>
          </a:p>
          <a:p>
            <a:pPr marL="977900" lvl="1" indent="-577850" eaLnBrk="1" hangingPunct="1">
              <a:lnSpc>
                <a:spcPct val="90000"/>
              </a:lnSpc>
              <a:spcBef>
                <a:spcPts val="600"/>
              </a:spcBef>
              <a:spcAft>
                <a:spcPts val="600"/>
              </a:spcAft>
              <a:buClr>
                <a:schemeClr val="tx2"/>
              </a:buClr>
              <a:buFont typeface="Wingdings" pitchFamily="2" charset="2"/>
              <a:buChar char="Ø"/>
              <a:defRPr/>
            </a:pPr>
            <a:r>
              <a:rPr lang="zh-CN" altLang="en-US" sz="2400" b="1" dirty="0">
                <a:effectLst>
                  <a:outerShdw blurRad="38100" dist="38100" dir="2700000" algn="tl">
                    <a:srgbClr val="FFFFFF"/>
                  </a:outerShdw>
                </a:effectLst>
                <a:latin typeface="楷体" pitchFamily="49" charset="-122"/>
                <a:ea typeface="楷体" pitchFamily="49" charset="-122"/>
              </a:rPr>
              <a:t>云安全体系与关键技术</a:t>
            </a:r>
          </a:p>
          <a:p>
            <a:pPr marL="977900" lvl="1" indent="-577850" eaLnBrk="1" hangingPunct="1">
              <a:lnSpc>
                <a:spcPct val="90000"/>
              </a:lnSpc>
              <a:spcAft>
                <a:spcPct val="70000"/>
              </a:spcAft>
              <a:buClr>
                <a:schemeClr val="tx2"/>
              </a:buClr>
              <a:buFont typeface="+mj-ea"/>
              <a:buAutoNum type="circleNumDbPlain"/>
              <a:defRPr/>
            </a:pPr>
            <a:endParaRPr lang="zh-CN" altLang="en-US" sz="2400" b="1" dirty="0" smtClean="0">
              <a:effectLst>
                <a:outerShdw blurRad="38100" dist="38100" dir="2700000" algn="tl">
                  <a:srgbClr val="FFFFFF"/>
                </a:outerShdw>
              </a:effectLst>
              <a:latin typeface="黑体" pitchFamily="49" charset="-122"/>
              <a:ea typeface="黑体" pitchFamily="49" charset="-122"/>
            </a:endParaRPr>
          </a:p>
          <a:p>
            <a:pPr marL="977900" lvl="1" indent="-577850" eaLnBrk="1" hangingPunct="1">
              <a:lnSpc>
                <a:spcPct val="90000"/>
              </a:lnSpc>
              <a:spcAft>
                <a:spcPct val="70000"/>
              </a:spcAft>
              <a:buClr>
                <a:schemeClr val="tx2"/>
              </a:buClr>
              <a:buFontTx/>
              <a:buAutoNum type="circleNumDbPlain"/>
              <a:defRPr/>
            </a:pPr>
            <a:endParaRPr lang="zh-CN" altLang="zh-CN" sz="2400" b="1" dirty="0" smtClean="0"/>
          </a:p>
        </p:txBody>
      </p:sp>
      <p:sp>
        <p:nvSpPr>
          <p:cNvPr id="64516" name="Rectangle 11"/>
          <p:cNvSpPr>
            <a:spLocks noGrp="1" noChangeArrowheads="1"/>
          </p:cNvSpPr>
          <p:nvPr>
            <p:ph type="title"/>
          </p:nvPr>
        </p:nvSpPr>
        <p:spPr>
          <a:xfrm>
            <a:off x="457200" y="274638"/>
            <a:ext cx="5029200" cy="563562"/>
          </a:xfrm>
        </p:spPr>
        <p:txBody>
          <a:bodyPr/>
          <a:lstStyle/>
          <a:p>
            <a:pPr eaLnBrk="1" hangingPunct="1"/>
            <a:r>
              <a:rPr lang="zh-CN" altLang="en-US" sz="4000" smtClean="0"/>
              <a:t>目录</a:t>
            </a:r>
            <a:endParaRPr lang="zh-CN" altLang="zh-CN" sz="4000" smtClean="0"/>
          </a:p>
        </p:txBody>
      </p:sp>
      <p:sp>
        <p:nvSpPr>
          <p:cNvPr id="64517" name="灯片编号占位符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eaLnBrk="1" hangingPunct="1"/>
            <a:fld id="{D63BB46E-93C2-4509-907A-B0F7A3C8E223}" type="slidenum">
              <a:rPr lang="en-US" altLang="zh-CN" baseline="0" smtClean="0"/>
              <a:pPr eaLnBrk="1" hangingPunct="1"/>
              <a:t>62</a:t>
            </a:fld>
            <a:endParaRPr lang="en-US" altLang="zh-CN" baseline="0" smtClean="0"/>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538" name="Picture 8" descr="PPT内页副本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1" name="Rectangle 10"/>
          <p:cNvSpPr>
            <a:spLocks noGrp="1" noChangeArrowheads="1"/>
          </p:cNvSpPr>
          <p:nvPr>
            <p:ph type="body" idx="1"/>
          </p:nvPr>
        </p:nvSpPr>
        <p:spPr/>
        <p:txBody>
          <a:bodyPr/>
          <a:lstStyle/>
          <a:p>
            <a:pPr marL="977900" lvl="1" indent="-577850" eaLnBrk="1" hangingPunct="1">
              <a:lnSpc>
                <a:spcPct val="90000"/>
              </a:lnSpc>
              <a:spcAft>
                <a:spcPct val="70000"/>
              </a:spcAft>
              <a:buClr>
                <a:schemeClr val="tx2"/>
              </a:buClr>
              <a:buFont typeface="Wingdings" pitchFamily="2" charset="2"/>
              <a:buChar char="p"/>
              <a:defRPr/>
            </a:pPr>
            <a:r>
              <a:rPr lang="zh-CN" altLang="en-US" sz="2000" dirty="0" smtClean="0">
                <a:effectLst>
                  <a:outerShdw blurRad="38100" dist="38100" dir="2700000" algn="tl">
                    <a:srgbClr val="FFFFFF"/>
                  </a:outerShdw>
                </a:effectLst>
                <a:latin typeface="楷体" pitchFamily="49" charset="-122"/>
                <a:ea typeface="楷体" pitchFamily="49" charset="-122"/>
              </a:rPr>
              <a:t>云计算特有的</a:t>
            </a:r>
            <a:r>
              <a:rPr lang="zh-CN" altLang="en-US" sz="2000" dirty="0" smtClean="0">
                <a:solidFill>
                  <a:srgbClr val="FF0000"/>
                </a:solidFill>
                <a:effectLst>
                  <a:outerShdw blurRad="38100" dist="38100" dir="2700000" algn="tl">
                    <a:srgbClr val="FFFFFF"/>
                  </a:outerShdw>
                </a:effectLst>
                <a:latin typeface="楷体" pitchFamily="49" charset="-122"/>
                <a:ea typeface="楷体" pitchFamily="49" charset="-122"/>
              </a:rPr>
              <a:t>数据和服务外包、虚拟化、多租户和跨域共享</a:t>
            </a:r>
            <a:r>
              <a:rPr lang="zh-CN" altLang="en-US" sz="2000" dirty="0" smtClean="0">
                <a:effectLst>
                  <a:outerShdw blurRad="38100" dist="38100" dir="2700000" algn="tl">
                    <a:srgbClr val="FFFFFF"/>
                  </a:outerShdw>
                </a:effectLst>
                <a:latin typeface="楷体" pitchFamily="49" charset="-122"/>
                <a:ea typeface="楷体" pitchFamily="49" charset="-122"/>
              </a:rPr>
              <a:t>等特点</a:t>
            </a:r>
            <a:r>
              <a:rPr lang="en-US" altLang="zh-CN" sz="2000" dirty="0" smtClean="0">
                <a:effectLst>
                  <a:outerShdw blurRad="38100" dist="38100" dir="2700000" algn="tl">
                    <a:srgbClr val="FFFFFF"/>
                  </a:outerShdw>
                </a:effectLst>
                <a:latin typeface="楷体" pitchFamily="49" charset="-122"/>
                <a:ea typeface="楷体" pitchFamily="49" charset="-122"/>
              </a:rPr>
              <a:t>,</a:t>
            </a:r>
            <a:r>
              <a:rPr lang="zh-CN" altLang="en-US" sz="2000" dirty="0" smtClean="0">
                <a:effectLst>
                  <a:outerShdw blurRad="38100" dist="38100" dir="2700000" algn="tl">
                    <a:srgbClr val="FFFFFF"/>
                  </a:outerShdw>
                </a:effectLst>
                <a:latin typeface="楷体" pitchFamily="49" charset="-122"/>
                <a:ea typeface="楷体" pitchFamily="49" charset="-122"/>
              </a:rPr>
              <a:t>带来了前所未有的安全挑战。云计算受到产业界的极大推崇并推出了一系列基于云计算平台的服务。但在已经实现的云计算服务中，安全问题一直令人担忧。</a:t>
            </a:r>
            <a:r>
              <a:rPr lang="zh-CN" altLang="en-US" sz="2000" dirty="0" smtClean="0">
                <a:solidFill>
                  <a:srgbClr val="FF0000"/>
                </a:solidFill>
                <a:effectLst>
                  <a:outerShdw blurRad="38100" dist="38100" dir="2700000" algn="tl">
                    <a:srgbClr val="FFFFFF"/>
                  </a:outerShdw>
                </a:effectLst>
                <a:latin typeface="楷体" pitchFamily="49" charset="-122"/>
                <a:ea typeface="楷体" pitchFamily="49" charset="-122"/>
              </a:rPr>
              <a:t>安全和隐私问题已经成为阻碍云计算普及和推广主要因素之一</a:t>
            </a:r>
            <a:r>
              <a:rPr lang="zh-CN" altLang="en-US" sz="2000" dirty="0" smtClean="0">
                <a:effectLst>
                  <a:outerShdw blurRad="38100" dist="38100" dir="2700000" algn="tl">
                    <a:srgbClr val="FFFFFF"/>
                  </a:outerShdw>
                </a:effectLst>
                <a:latin typeface="楷体" pitchFamily="49" charset="-122"/>
                <a:ea typeface="楷体" pitchFamily="49" charset="-122"/>
              </a:rPr>
              <a:t>。</a:t>
            </a:r>
          </a:p>
          <a:p>
            <a:pPr marL="977900" lvl="1" indent="-577850" eaLnBrk="1" hangingPunct="1">
              <a:lnSpc>
                <a:spcPct val="90000"/>
              </a:lnSpc>
              <a:spcAft>
                <a:spcPct val="70000"/>
              </a:spcAft>
              <a:buClr>
                <a:schemeClr val="tx2"/>
              </a:buClr>
              <a:buFont typeface="Wingdings" pitchFamily="2" charset="2"/>
              <a:buChar char="p"/>
              <a:defRPr/>
            </a:pPr>
            <a:r>
              <a:rPr lang="en-US" altLang="zh-CN" sz="2000" dirty="0" smtClean="0">
                <a:effectLst>
                  <a:outerShdw blurRad="38100" dist="38100" dir="2700000" algn="tl">
                    <a:srgbClr val="FFFFFF"/>
                  </a:outerShdw>
                </a:effectLst>
                <a:latin typeface="楷体" pitchFamily="49" charset="-122"/>
                <a:ea typeface="楷体" pitchFamily="49" charset="-122"/>
              </a:rPr>
              <a:t>2011</a:t>
            </a:r>
            <a:r>
              <a:rPr lang="zh-CN" altLang="en-US" sz="2000" dirty="0" smtClean="0">
                <a:effectLst>
                  <a:outerShdw blurRad="38100" dist="38100" dir="2700000" algn="tl">
                    <a:srgbClr val="FFFFFF"/>
                  </a:outerShdw>
                </a:effectLst>
                <a:latin typeface="楷体" pitchFamily="49" charset="-122"/>
                <a:ea typeface="楷体" pitchFamily="49" charset="-122"/>
              </a:rPr>
              <a:t>年</a:t>
            </a:r>
            <a:r>
              <a:rPr lang="en-US" altLang="zh-CN" sz="2000" dirty="0" smtClean="0">
                <a:effectLst>
                  <a:outerShdw blurRad="38100" dist="38100" dir="2700000" algn="tl">
                    <a:srgbClr val="FFFFFF"/>
                  </a:outerShdw>
                </a:effectLst>
                <a:latin typeface="楷体" pitchFamily="49" charset="-122"/>
                <a:ea typeface="楷体" pitchFamily="49" charset="-122"/>
              </a:rPr>
              <a:t>1</a:t>
            </a:r>
            <a:r>
              <a:rPr lang="zh-CN" altLang="en-US" sz="2000" dirty="0" smtClean="0">
                <a:effectLst>
                  <a:outerShdw blurRad="38100" dist="38100" dir="2700000" algn="tl">
                    <a:srgbClr val="FFFFFF"/>
                  </a:outerShdw>
                </a:effectLst>
                <a:latin typeface="楷体" pitchFamily="49" charset="-122"/>
                <a:ea typeface="楷体" pitchFamily="49" charset="-122"/>
              </a:rPr>
              <a:t>月</a:t>
            </a:r>
            <a:r>
              <a:rPr lang="en-US" altLang="zh-CN" sz="2000" dirty="0" smtClean="0">
                <a:effectLst>
                  <a:outerShdw blurRad="38100" dist="38100" dir="2700000" algn="tl">
                    <a:srgbClr val="FFFFFF"/>
                  </a:outerShdw>
                </a:effectLst>
                <a:latin typeface="楷体" pitchFamily="49" charset="-122"/>
                <a:ea typeface="楷体" pitchFamily="49" charset="-122"/>
              </a:rPr>
              <a:t>21</a:t>
            </a:r>
            <a:r>
              <a:rPr lang="zh-CN" altLang="en-US" sz="2000" dirty="0" smtClean="0">
                <a:effectLst>
                  <a:outerShdw blurRad="38100" dist="38100" dir="2700000" algn="tl">
                    <a:srgbClr val="FFFFFF"/>
                  </a:outerShdw>
                </a:effectLst>
                <a:latin typeface="楷体" pitchFamily="49" charset="-122"/>
                <a:ea typeface="楷体" pitchFamily="49" charset="-122"/>
              </a:rPr>
              <a:t>日，来自研究公司</a:t>
            </a:r>
            <a:r>
              <a:rPr lang="en-US" altLang="zh-CN" sz="2000" dirty="0" smtClean="0">
                <a:effectLst>
                  <a:outerShdw blurRad="38100" dist="38100" dir="2700000" algn="tl">
                    <a:srgbClr val="FFFFFF"/>
                  </a:outerShdw>
                </a:effectLst>
                <a:latin typeface="楷体" pitchFamily="49" charset="-122"/>
                <a:ea typeface="楷体" pitchFamily="49" charset="-122"/>
              </a:rPr>
              <a:t>ITGI</a:t>
            </a:r>
            <a:r>
              <a:rPr lang="zh-CN" altLang="en-US" sz="2000" dirty="0" smtClean="0">
                <a:effectLst>
                  <a:outerShdw blurRad="38100" dist="38100" dir="2700000" algn="tl">
                    <a:srgbClr val="FFFFFF"/>
                  </a:outerShdw>
                </a:effectLst>
                <a:latin typeface="楷体" pitchFamily="49" charset="-122"/>
                <a:ea typeface="楷体" pitchFamily="49" charset="-122"/>
              </a:rPr>
              <a:t>的消息称，考虑到自身数据的安全性，很多公司正在控制云计算方面的投资。在参与调查的</a:t>
            </a:r>
            <a:r>
              <a:rPr lang="en-US" altLang="zh-CN" sz="2000" dirty="0" smtClean="0">
                <a:effectLst>
                  <a:outerShdw blurRad="38100" dist="38100" dir="2700000" algn="tl">
                    <a:srgbClr val="FFFFFF"/>
                  </a:outerShdw>
                </a:effectLst>
                <a:latin typeface="楷体" pitchFamily="49" charset="-122"/>
                <a:ea typeface="楷体" pitchFamily="49" charset="-122"/>
              </a:rPr>
              <a:t>21</a:t>
            </a:r>
            <a:r>
              <a:rPr lang="zh-CN" altLang="en-US" sz="2000" dirty="0" smtClean="0">
                <a:effectLst>
                  <a:outerShdw blurRad="38100" dist="38100" dir="2700000" algn="tl">
                    <a:srgbClr val="FFFFFF"/>
                  </a:outerShdw>
                </a:effectLst>
                <a:latin typeface="楷体" pitchFamily="49" charset="-122"/>
                <a:ea typeface="楷体" pitchFamily="49" charset="-122"/>
              </a:rPr>
              <a:t>家公司的</a:t>
            </a:r>
            <a:r>
              <a:rPr lang="en-US" altLang="zh-CN" sz="2000" dirty="0" smtClean="0">
                <a:effectLst>
                  <a:outerShdw blurRad="38100" dist="38100" dir="2700000" algn="tl">
                    <a:srgbClr val="FFFFFF"/>
                  </a:outerShdw>
                </a:effectLst>
                <a:latin typeface="楷体" pitchFamily="49" charset="-122"/>
                <a:ea typeface="楷体" pitchFamily="49" charset="-122"/>
              </a:rPr>
              <a:t>834</a:t>
            </a:r>
            <a:r>
              <a:rPr lang="zh-CN" altLang="en-US" sz="2000" dirty="0" smtClean="0">
                <a:effectLst>
                  <a:outerShdw blurRad="38100" dist="38100" dir="2700000" algn="tl">
                    <a:srgbClr val="FFFFFF"/>
                  </a:outerShdw>
                </a:effectLst>
                <a:latin typeface="楷体" pitchFamily="49" charset="-122"/>
                <a:ea typeface="楷体" pitchFamily="49" charset="-122"/>
              </a:rPr>
              <a:t>名首席执行官中，有半数的官员称，出于安全方面的考虑，他们正在延缓云的部署，并且有三分之一的用户正在等待。</a:t>
            </a:r>
          </a:p>
          <a:p>
            <a:pPr marL="977900" lvl="1" indent="-577850" eaLnBrk="1" hangingPunct="1">
              <a:lnSpc>
                <a:spcPct val="90000"/>
              </a:lnSpc>
              <a:spcAft>
                <a:spcPct val="70000"/>
              </a:spcAft>
              <a:buClr>
                <a:schemeClr val="tx2"/>
              </a:buClr>
              <a:buFont typeface="Wingdings" pitchFamily="2" charset="2"/>
              <a:buChar char="p"/>
              <a:defRPr/>
            </a:pPr>
            <a:r>
              <a:rPr lang="zh-CN" altLang="en-US" sz="2000" dirty="0" smtClean="0">
                <a:solidFill>
                  <a:srgbClr val="FF0000"/>
                </a:solidFill>
                <a:effectLst>
                  <a:outerShdw blurRad="38100" dist="38100" dir="2700000" algn="tl">
                    <a:srgbClr val="FFFFFF"/>
                  </a:outerShdw>
                </a:effectLst>
                <a:latin typeface="楷体" pitchFamily="49" charset="-122"/>
                <a:ea typeface="楷体" pitchFamily="49" charset="-122"/>
              </a:rPr>
              <a:t>由于云计算环境下的数据对网络和服务器的依赖，隐私问题尤其是服务器端隐私的问题比网络环境下更加突出</a:t>
            </a:r>
            <a:r>
              <a:rPr lang="zh-CN" altLang="en-US" sz="2000" dirty="0" smtClean="0">
                <a:effectLst>
                  <a:outerShdw blurRad="38100" dist="38100" dir="2700000" algn="tl">
                    <a:srgbClr val="FFFFFF"/>
                  </a:outerShdw>
                </a:effectLst>
                <a:latin typeface="楷体" pitchFamily="49" charset="-122"/>
                <a:ea typeface="楷体" pitchFamily="49" charset="-122"/>
              </a:rPr>
              <a:t>。客户对云计算的安全性和隐私保密性存在质疑，企业数据无法安全方便的转移到云计算环境等一系列问题，导致云计算的普及难以实现。  </a:t>
            </a:r>
          </a:p>
          <a:p>
            <a:pPr marL="977900" lvl="1" indent="-577850" eaLnBrk="1" hangingPunct="1">
              <a:lnSpc>
                <a:spcPct val="90000"/>
              </a:lnSpc>
              <a:spcAft>
                <a:spcPct val="70000"/>
              </a:spcAft>
              <a:buClr>
                <a:schemeClr val="tx2"/>
              </a:buClr>
              <a:buFont typeface="Wingdings" pitchFamily="2" charset="2"/>
              <a:buChar char="p"/>
              <a:defRPr/>
            </a:pPr>
            <a:endParaRPr lang="zh-CN" altLang="en-US" sz="2000" dirty="0" smtClean="0">
              <a:effectLst>
                <a:outerShdw blurRad="38100" dist="38100" dir="2700000" algn="tl">
                  <a:srgbClr val="FFFFFF"/>
                </a:outerShdw>
              </a:effectLst>
              <a:latin typeface="楷体" pitchFamily="49" charset="-122"/>
              <a:ea typeface="楷体" pitchFamily="49" charset="-122"/>
            </a:endParaRPr>
          </a:p>
          <a:p>
            <a:pPr marL="977900" lvl="1" indent="-577850" eaLnBrk="1" hangingPunct="1">
              <a:lnSpc>
                <a:spcPct val="90000"/>
              </a:lnSpc>
              <a:spcAft>
                <a:spcPct val="70000"/>
              </a:spcAft>
              <a:buClr>
                <a:schemeClr val="tx2"/>
              </a:buClr>
              <a:buFont typeface="Wingdings" pitchFamily="2" charset="2"/>
              <a:buChar char="p"/>
              <a:defRPr/>
            </a:pPr>
            <a:endParaRPr lang="zh-CN" altLang="en-US" sz="2000" dirty="0" smtClean="0">
              <a:effectLst>
                <a:outerShdw blurRad="38100" dist="38100" dir="2700000" algn="tl">
                  <a:srgbClr val="FFFFFF"/>
                </a:outerShdw>
              </a:effectLst>
              <a:latin typeface="楷体" pitchFamily="49" charset="-122"/>
              <a:ea typeface="楷体" pitchFamily="49" charset="-122"/>
            </a:endParaRPr>
          </a:p>
          <a:p>
            <a:pPr marL="977900" lvl="1" indent="-577850" eaLnBrk="1" hangingPunct="1">
              <a:lnSpc>
                <a:spcPct val="90000"/>
              </a:lnSpc>
              <a:spcAft>
                <a:spcPct val="70000"/>
              </a:spcAft>
              <a:buClr>
                <a:schemeClr val="tx2"/>
              </a:buClr>
              <a:buFont typeface="Wingdings" pitchFamily="2" charset="2"/>
              <a:buChar char="p"/>
              <a:defRPr/>
            </a:pPr>
            <a:endParaRPr lang="zh-CN" altLang="zh-CN" sz="2000" b="1" dirty="0" smtClean="0"/>
          </a:p>
        </p:txBody>
      </p:sp>
      <p:sp>
        <p:nvSpPr>
          <p:cNvPr id="65540" name="Rectangle 11"/>
          <p:cNvSpPr>
            <a:spLocks noGrp="1" noChangeArrowheads="1"/>
          </p:cNvSpPr>
          <p:nvPr>
            <p:ph type="title"/>
          </p:nvPr>
        </p:nvSpPr>
        <p:spPr>
          <a:xfrm>
            <a:off x="457200" y="274638"/>
            <a:ext cx="5029200" cy="563562"/>
          </a:xfrm>
        </p:spPr>
        <p:txBody>
          <a:bodyPr/>
          <a:lstStyle/>
          <a:p>
            <a:pPr eaLnBrk="1" hangingPunct="1"/>
            <a:r>
              <a:rPr lang="zh-CN" altLang="en-US" sz="4000" b="1" smtClean="0">
                <a:latin typeface="楷体" pitchFamily="49" charset="-122"/>
                <a:ea typeface="楷体" pitchFamily="49" charset="-122"/>
              </a:rPr>
              <a:t>云安全技术特征</a:t>
            </a:r>
            <a:endParaRPr lang="zh-CN" altLang="zh-CN" sz="4000" smtClean="0"/>
          </a:p>
        </p:txBody>
      </p:sp>
      <p:sp>
        <p:nvSpPr>
          <p:cNvPr id="65541" name="灯片编号占位符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eaLnBrk="1" hangingPunct="1"/>
            <a:fld id="{9BC78375-71D4-495E-A00D-26CA037B54DF}" type="slidenum">
              <a:rPr lang="en-US" altLang="zh-CN" baseline="0" smtClean="0"/>
              <a:pPr eaLnBrk="1" hangingPunct="1"/>
              <a:t>63</a:t>
            </a:fld>
            <a:endParaRPr lang="en-US" altLang="zh-CN" baseline="0" smtClean="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nodeType="clickEffect">
                                  <p:stCondLst>
                                    <p:cond delay="0"/>
                                  </p:stCondLst>
                                  <p:childTnLst>
                                    <p:set>
                                      <p:cBhvr>
                                        <p:cTn id="6" dur="1" fill="hold">
                                          <p:stCondLst>
                                            <p:cond delay="0"/>
                                          </p:stCondLst>
                                        </p:cTn>
                                        <p:tgtEl>
                                          <p:spTgt spid="12291">
                                            <p:txEl>
                                              <p:pRg st="0" end="0"/>
                                            </p:txEl>
                                          </p:spTgt>
                                        </p:tgtEl>
                                        <p:attrNameLst>
                                          <p:attrName>style.visibility</p:attrName>
                                        </p:attrNameLst>
                                      </p:cBhvr>
                                      <p:to>
                                        <p:strVal val="visible"/>
                                      </p:to>
                                    </p:set>
                                    <p:animEffect transition="in" filter="fade">
                                      <p:cBhvr>
                                        <p:cTn id="7" dur="1000"/>
                                        <p:tgtEl>
                                          <p:spTgt spid="12291">
                                            <p:txEl>
                                              <p:pRg st="0" end="0"/>
                                            </p:txEl>
                                          </p:spTgt>
                                        </p:tgtEl>
                                      </p:cBhvr>
                                    </p:animEffect>
                                    <p:anim calcmode="lin" valueType="num">
                                      <p:cBhvr>
                                        <p:cTn id="8" dur="1000" fill="hold"/>
                                        <p:tgtEl>
                                          <p:spTgt spid="12291">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2291">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42" presetClass="entr" presetSubtype="0" fill="hold" nodeType="clickEffect">
                                  <p:stCondLst>
                                    <p:cond delay="0"/>
                                  </p:stCondLst>
                                  <p:childTnLst>
                                    <p:set>
                                      <p:cBhvr>
                                        <p:cTn id="13" dur="1" fill="hold">
                                          <p:stCondLst>
                                            <p:cond delay="0"/>
                                          </p:stCondLst>
                                        </p:cTn>
                                        <p:tgtEl>
                                          <p:spTgt spid="12291">
                                            <p:txEl>
                                              <p:pRg st="1" end="1"/>
                                            </p:txEl>
                                          </p:spTgt>
                                        </p:tgtEl>
                                        <p:attrNameLst>
                                          <p:attrName>style.visibility</p:attrName>
                                        </p:attrNameLst>
                                      </p:cBhvr>
                                      <p:to>
                                        <p:strVal val="visible"/>
                                      </p:to>
                                    </p:set>
                                    <p:animEffect transition="in" filter="fade">
                                      <p:cBhvr>
                                        <p:cTn id="14" dur="1000"/>
                                        <p:tgtEl>
                                          <p:spTgt spid="12291">
                                            <p:txEl>
                                              <p:pRg st="1" end="1"/>
                                            </p:txEl>
                                          </p:spTgt>
                                        </p:tgtEl>
                                      </p:cBhvr>
                                    </p:animEffect>
                                    <p:anim calcmode="lin" valueType="num">
                                      <p:cBhvr>
                                        <p:cTn id="15" dur="1000" fill="hold"/>
                                        <p:tgtEl>
                                          <p:spTgt spid="12291">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12291">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42" presetClass="entr" presetSubtype="0" fill="hold" nodeType="clickEffect">
                                  <p:stCondLst>
                                    <p:cond delay="0"/>
                                  </p:stCondLst>
                                  <p:childTnLst>
                                    <p:set>
                                      <p:cBhvr>
                                        <p:cTn id="20" dur="1" fill="hold">
                                          <p:stCondLst>
                                            <p:cond delay="0"/>
                                          </p:stCondLst>
                                        </p:cTn>
                                        <p:tgtEl>
                                          <p:spTgt spid="12291">
                                            <p:txEl>
                                              <p:pRg st="2" end="2"/>
                                            </p:txEl>
                                          </p:spTgt>
                                        </p:tgtEl>
                                        <p:attrNameLst>
                                          <p:attrName>style.visibility</p:attrName>
                                        </p:attrNameLst>
                                      </p:cBhvr>
                                      <p:to>
                                        <p:strVal val="visible"/>
                                      </p:to>
                                    </p:set>
                                    <p:animEffect transition="in" filter="fade">
                                      <p:cBhvr>
                                        <p:cTn id="21" dur="1000"/>
                                        <p:tgtEl>
                                          <p:spTgt spid="12291">
                                            <p:txEl>
                                              <p:pRg st="2" end="2"/>
                                            </p:txEl>
                                          </p:spTgt>
                                        </p:tgtEl>
                                      </p:cBhvr>
                                    </p:animEffect>
                                    <p:anim calcmode="lin" valueType="num">
                                      <p:cBhvr>
                                        <p:cTn id="22" dur="1000" fill="hold"/>
                                        <p:tgtEl>
                                          <p:spTgt spid="12291">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12291">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562" name="Picture 8" descr="PPT内页副本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563" name="灯片编号占位符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eaLnBrk="1" hangingPunct="1"/>
            <a:fld id="{B435E640-E23C-4772-9D33-0E2A56F1DEC0}" type="slidenum">
              <a:rPr lang="en-US" altLang="zh-CN" baseline="0" smtClean="0"/>
              <a:pPr eaLnBrk="1" hangingPunct="1"/>
              <a:t>64</a:t>
            </a:fld>
            <a:endParaRPr lang="en-US" altLang="zh-CN" baseline="0" smtClean="0"/>
          </a:p>
        </p:txBody>
      </p:sp>
      <p:pic>
        <p:nvPicPr>
          <p:cNvPr id="6144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125538"/>
            <a:ext cx="9144000" cy="5005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565" name="标题 1"/>
          <p:cNvSpPr>
            <a:spLocks noGrp="1"/>
          </p:cNvSpPr>
          <p:nvPr>
            <p:ph type="title"/>
          </p:nvPr>
        </p:nvSpPr>
        <p:spPr/>
        <p:txBody>
          <a:bodyPr/>
          <a:lstStyle/>
          <a:p>
            <a:endParaRPr lang="zh-CN" altLang="en-US" smtClean="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61444"/>
                                        </p:tgtEl>
                                        <p:attrNameLst>
                                          <p:attrName>style.visibility</p:attrName>
                                        </p:attrNameLst>
                                      </p:cBhvr>
                                      <p:to>
                                        <p:strVal val="visible"/>
                                      </p:to>
                                    </p:set>
                                    <p:animEffect transition="in" filter="barn(inVertical)">
                                      <p:cBhvr>
                                        <p:cTn id="7" dur="500"/>
                                        <p:tgtEl>
                                          <p:spTgt spid="614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586" name="Picture 8" descr="PPT内页副本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587" name="灯片编号占位符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eaLnBrk="1" hangingPunct="1"/>
            <a:fld id="{7062CD21-A9B2-4414-9A7A-CC5C3FD5D765}" type="slidenum">
              <a:rPr lang="en-US" altLang="zh-CN" baseline="0" smtClean="0"/>
              <a:pPr eaLnBrk="1" hangingPunct="1"/>
              <a:t>65</a:t>
            </a:fld>
            <a:endParaRPr lang="en-US" altLang="zh-CN" baseline="0" smtClean="0"/>
          </a:p>
        </p:txBody>
      </p:sp>
      <p:graphicFrame>
        <p:nvGraphicFramePr>
          <p:cNvPr id="6" name="Group 31"/>
          <p:cNvGraphicFramePr>
            <a:graphicFrameLocks noGrp="1"/>
          </p:cNvGraphicFramePr>
          <p:nvPr>
            <p:ph idx="1"/>
          </p:nvPr>
        </p:nvGraphicFramePr>
        <p:xfrm>
          <a:off x="228600" y="1447800"/>
          <a:ext cx="8534400" cy="4832365"/>
        </p:xfrm>
        <a:graphic>
          <a:graphicData uri="http://schemas.openxmlformats.org/drawingml/2006/table">
            <a:tbl>
              <a:tblPr/>
              <a:tblGrid>
                <a:gridCol w="2514600"/>
                <a:gridCol w="6019800"/>
              </a:tblGrid>
              <a:tr h="533313">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zh-CN" altLang="en-US" sz="2000" b="0" i="0" u="none" strike="noStrike" cap="none" normalizeH="0" baseline="0" dirty="0" smtClean="0">
                          <a:ln>
                            <a:noFill/>
                          </a:ln>
                          <a:solidFill>
                            <a:srgbClr val="000099"/>
                          </a:solidFill>
                          <a:effectLst/>
                          <a:latin typeface="Arial" pitchFamily="34" charset="0"/>
                          <a:ea typeface="黑体" pitchFamily="49" charset="-122"/>
                        </a:rPr>
                        <a:t>云计算的特点</a:t>
                      </a:r>
                    </a:p>
                  </a:txBody>
                  <a:tcPr marT="45713" marB="4571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zh-CN" altLang="en-US" sz="2000" b="0" i="0" u="none" strike="noStrike" cap="none" normalizeH="0" baseline="0" dirty="0" smtClean="0">
                          <a:ln>
                            <a:noFill/>
                          </a:ln>
                          <a:solidFill>
                            <a:srgbClr val="000099"/>
                          </a:solidFill>
                          <a:effectLst/>
                          <a:latin typeface="Arial" pitchFamily="34" charset="0"/>
                          <a:ea typeface="黑体" pitchFamily="49" charset="-122"/>
                        </a:rPr>
                        <a:t>安全威胁</a:t>
                      </a:r>
                    </a:p>
                  </a:txBody>
                  <a:tcPr marT="45713" marB="4571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r>
              <a:tr h="882506">
                <a:tc>
                  <a:txBody>
                    <a:bodyPr/>
                    <a:lstStyle/>
                    <a:p>
                      <a:pPr marL="0" marR="0" lvl="0" indent="0" algn="ctr" defTabSz="914400" rtl="0" eaLnBrk="1" fontAlgn="base" latinLnBrk="0" hangingPunct="1">
                        <a:lnSpc>
                          <a:spcPct val="160000"/>
                        </a:lnSpc>
                        <a:spcBef>
                          <a:spcPct val="20000"/>
                        </a:spcBef>
                        <a:spcAft>
                          <a:spcPct val="0"/>
                        </a:spcAft>
                        <a:buClr>
                          <a:schemeClr val="hlink"/>
                        </a:buClr>
                        <a:buSzTx/>
                        <a:buFont typeface="Wingdings" pitchFamily="2" charset="2"/>
                        <a:buNone/>
                        <a:tabLst/>
                      </a:pPr>
                      <a:r>
                        <a:rPr kumimoji="0" lang="zh-CN" altLang="en-US" sz="1900" b="1" i="0" u="none" strike="noStrike" cap="none" normalizeH="0" baseline="0" smtClean="0">
                          <a:ln>
                            <a:noFill/>
                          </a:ln>
                          <a:solidFill>
                            <a:srgbClr val="008000"/>
                          </a:solidFill>
                          <a:effectLst/>
                          <a:latin typeface="黑体" pitchFamily="49" charset="-122"/>
                          <a:ea typeface="黑体" pitchFamily="49" charset="-122"/>
                        </a:rPr>
                        <a:t>数据和服务外包</a:t>
                      </a:r>
                    </a:p>
                  </a:txBody>
                  <a:tcPr marT="45713" marB="4571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zh-CN" altLang="en-US" sz="1900" b="1" i="0" u="none" strike="noStrike" cap="none" normalizeH="0" baseline="0" dirty="0" smtClean="0">
                          <a:ln>
                            <a:noFill/>
                          </a:ln>
                          <a:solidFill>
                            <a:schemeClr val="tx1"/>
                          </a:solidFill>
                          <a:effectLst/>
                          <a:latin typeface="黑体" pitchFamily="49" charset="-122"/>
                          <a:ea typeface="黑体" pitchFamily="49" charset="-122"/>
                        </a:rPr>
                        <a:t>（</a:t>
                      </a:r>
                      <a:r>
                        <a:rPr kumimoji="0" lang="en-US" altLang="zh-CN" sz="1900" b="1" i="0" u="none" strike="noStrike" cap="none" normalizeH="0" baseline="0" dirty="0" smtClean="0">
                          <a:ln>
                            <a:noFill/>
                          </a:ln>
                          <a:solidFill>
                            <a:schemeClr val="tx1"/>
                          </a:solidFill>
                          <a:effectLst/>
                          <a:latin typeface="黑体" pitchFamily="49" charset="-122"/>
                          <a:ea typeface="黑体" pitchFamily="49" charset="-122"/>
                        </a:rPr>
                        <a:t>1</a:t>
                      </a:r>
                      <a:r>
                        <a:rPr kumimoji="0" lang="zh-CN" altLang="en-US" sz="1900" b="1" i="0" u="none" strike="noStrike" cap="none" normalizeH="0" baseline="0" dirty="0" smtClean="0">
                          <a:ln>
                            <a:noFill/>
                          </a:ln>
                          <a:solidFill>
                            <a:schemeClr val="tx1"/>
                          </a:solidFill>
                          <a:effectLst/>
                          <a:latin typeface="黑体" pitchFamily="49" charset="-122"/>
                          <a:ea typeface="黑体" pitchFamily="49" charset="-122"/>
                        </a:rPr>
                        <a:t>）隐私泄露</a:t>
                      </a:r>
                    </a:p>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zh-CN" altLang="en-US" sz="1900" b="1" i="0" u="none" strike="noStrike" cap="none" normalizeH="0" baseline="0" dirty="0" smtClean="0">
                          <a:ln>
                            <a:noFill/>
                          </a:ln>
                          <a:solidFill>
                            <a:schemeClr val="tx1"/>
                          </a:solidFill>
                          <a:effectLst/>
                          <a:latin typeface="黑体" pitchFamily="49" charset="-122"/>
                          <a:ea typeface="黑体" pitchFamily="49" charset="-122"/>
                        </a:rPr>
                        <a:t>（</a:t>
                      </a:r>
                      <a:r>
                        <a:rPr kumimoji="0" lang="en-US" altLang="zh-CN" sz="1900" b="1" i="0" u="none" strike="noStrike" cap="none" normalizeH="0" baseline="0" dirty="0" smtClean="0">
                          <a:ln>
                            <a:noFill/>
                          </a:ln>
                          <a:solidFill>
                            <a:schemeClr val="tx1"/>
                          </a:solidFill>
                          <a:effectLst/>
                          <a:latin typeface="黑体" pitchFamily="49" charset="-122"/>
                          <a:ea typeface="黑体" pitchFamily="49" charset="-122"/>
                        </a:rPr>
                        <a:t>2</a:t>
                      </a:r>
                      <a:r>
                        <a:rPr kumimoji="0" lang="zh-CN" altLang="en-US" sz="1900" b="1" i="0" u="none" strike="noStrike" cap="none" normalizeH="0" baseline="0" dirty="0" smtClean="0">
                          <a:ln>
                            <a:noFill/>
                          </a:ln>
                          <a:solidFill>
                            <a:schemeClr val="tx1"/>
                          </a:solidFill>
                          <a:effectLst/>
                          <a:latin typeface="黑体" pitchFamily="49" charset="-122"/>
                          <a:ea typeface="黑体" pitchFamily="49" charset="-122"/>
                        </a:rPr>
                        <a:t>）代码被盗</a:t>
                      </a:r>
                    </a:p>
                  </a:txBody>
                  <a:tcPr marT="45713" marB="4571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510255">
                <a:tc>
                  <a:txBody>
                    <a:bodyPr/>
                    <a:lstStyle/>
                    <a:p>
                      <a:pPr marL="0" marR="0" lvl="0" indent="0" algn="ctr" defTabSz="914400" rtl="0" eaLnBrk="1" fontAlgn="base" latinLnBrk="0" hangingPunct="1">
                        <a:lnSpc>
                          <a:spcPct val="160000"/>
                        </a:lnSpc>
                        <a:spcBef>
                          <a:spcPct val="20000"/>
                        </a:spcBef>
                        <a:spcAft>
                          <a:spcPct val="0"/>
                        </a:spcAft>
                        <a:buClr>
                          <a:schemeClr val="hlink"/>
                        </a:buClr>
                        <a:buSzTx/>
                        <a:buFont typeface="Wingdings" pitchFamily="2" charset="2"/>
                        <a:buNone/>
                        <a:tabLst/>
                      </a:pPr>
                      <a:r>
                        <a:rPr kumimoji="0" lang="zh-CN" altLang="en-US" sz="1900" b="1" i="0" u="none" strike="noStrike" cap="none" normalizeH="0" baseline="0" smtClean="0">
                          <a:ln>
                            <a:noFill/>
                          </a:ln>
                          <a:solidFill>
                            <a:srgbClr val="008000"/>
                          </a:solidFill>
                          <a:effectLst/>
                          <a:latin typeface="黑体" pitchFamily="49" charset="-122"/>
                          <a:ea typeface="黑体" pitchFamily="49" charset="-122"/>
                        </a:rPr>
                        <a:t>多租户和跨域共享</a:t>
                      </a:r>
                    </a:p>
                  </a:txBody>
                  <a:tcPr marT="45713" marB="4571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30000"/>
                        </a:spcBef>
                        <a:spcAft>
                          <a:spcPct val="0"/>
                        </a:spcAft>
                        <a:buClr>
                          <a:schemeClr val="hlink"/>
                        </a:buClr>
                        <a:buSzTx/>
                        <a:buFont typeface="Wingdings" pitchFamily="2" charset="2"/>
                        <a:buNone/>
                        <a:tabLst/>
                      </a:pPr>
                      <a:r>
                        <a:rPr kumimoji="0" lang="zh-CN" altLang="en-US" sz="1900" b="1" i="0" u="none" strike="noStrike" cap="none" normalizeH="0" baseline="0" smtClean="0">
                          <a:ln>
                            <a:noFill/>
                          </a:ln>
                          <a:solidFill>
                            <a:schemeClr val="tx1"/>
                          </a:solidFill>
                          <a:effectLst/>
                          <a:latin typeface="黑体" pitchFamily="49" charset="-122"/>
                          <a:ea typeface="黑体" pitchFamily="49" charset="-122"/>
                        </a:rPr>
                        <a:t>（</a:t>
                      </a:r>
                      <a:r>
                        <a:rPr kumimoji="0" lang="en-US" altLang="zh-CN" sz="1900" b="1" i="0" u="none" strike="noStrike" cap="none" normalizeH="0" baseline="0" smtClean="0">
                          <a:ln>
                            <a:noFill/>
                          </a:ln>
                          <a:solidFill>
                            <a:schemeClr val="tx1"/>
                          </a:solidFill>
                          <a:effectLst/>
                          <a:latin typeface="黑体" pitchFamily="49" charset="-122"/>
                          <a:ea typeface="黑体" pitchFamily="49" charset="-122"/>
                        </a:rPr>
                        <a:t>1</a:t>
                      </a:r>
                      <a:r>
                        <a:rPr kumimoji="0" lang="zh-CN" altLang="en-US" sz="1900" b="1" i="0" u="none" strike="noStrike" cap="none" normalizeH="0" baseline="0" smtClean="0">
                          <a:ln>
                            <a:noFill/>
                          </a:ln>
                          <a:solidFill>
                            <a:schemeClr val="tx1"/>
                          </a:solidFill>
                          <a:effectLst/>
                          <a:latin typeface="黑体" pitchFamily="49" charset="-122"/>
                          <a:ea typeface="黑体" pitchFamily="49" charset="-122"/>
                        </a:rPr>
                        <a:t>）信任关系的建立、管理和维护更加困难</a:t>
                      </a:r>
                      <a:r>
                        <a:rPr kumimoji="0" lang="en-US" altLang="zh-CN" sz="1900" b="1" i="0" u="none" strike="noStrike" cap="none" normalizeH="0" baseline="0" smtClean="0">
                          <a:ln>
                            <a:noFill/>
                          </a:ln>
                          <a:solidFill>
                            <a:schemeClr val="tx1"/>
                          </a:solidFill>
                          <a:effectLst/>
                          <a:latin typeface="黑体" pitchFamily="49" charset="-122"/>
                          <a:ea typeface="黑体" pitchFamily="49" charset="-122"/>
                        </a:rPr>
                        <a:t>;</a:t>
                      </a:r>
                    </a:p>
                    <a:p>
                      <a:pPr marL="0" marR="0" lvl="0" indent="0" algn="l" defTabSz="914400" rtl="0" eaLnBrk="1" fontAlgn="base" latinLnBrk="0" hangingPunct="1">
                        <a:lnSpc>
                          <a:spcPct val="100000"/>
                        </a:lnSpc>
                        <a:spcBef>
                          <a:spcPct val="30000"/>
                        </a:spcBef>
                        <a:spcAft>
                          <a:spcPct val="0"/>
                        </a:spcAft>
                        <a:buClr>
                          <a:schemeClr val="hlink"/>
                        </a:buClr>
                        <a:buSzTx/>
                        <a:buFont typeface="Wingdings" pitchFamily="2" charset="2"/>
                        <a:buNone/>
                        <a:tabLst/>
                      </a:pPr>
                      <a:r>
                        <a:rPr kumimoji="0" lang="zh-CN" altLang="en-US" sz="1900" b="1" i="0" u="none" strike="noStrike" cap="none" normalizeH="0" baseline="0" smtClean="0">
                          <a:ln>
                            <a:noFill/>
                          </a:ln>
                          <a:solidFill>
                            <a:schemeClr val="tx1"/>
                          </a:solidFill>
                          <a:effectLst/>
                          <a:latin typeface="黑体" pitchFamily="49" charset="-122"/>
                          <a:ea typeface="黑体" pitchFamily="49" charset="-122"/>
                        </a:rPr>
                        <a:t>（</a:t>
                      </a:r>
                      <a:r>
                        <a:rPr kumimoji="0" lang="en-US" altLang="zh-CN" sz="1900" b="1" i="0" u="none" strike="noStrike" cap="none" normalizeH="0" baseline="0" smtClean="0">
                          <a:ln>
                            <a:noFill/>
                          </a:ln>
                          <a:solidFill>
                            <a:schemeClr val="tx1"/>
                          </a:solidFill>
                          <a:effectLst/>
                          <a:latin typeface="黑体" pitchFamily="49" charset="-122"/>
                          <a:ea typeface="黑体" pitchFamily="49" charset="-122"/>
                        </a:rPr>
                        <a:t>2</a:t>
                      </a:r>
                      <a:r>
                        <a:rPr kumimoji="0" lang="zh-CN" altLang="en-US" sz="1900" b="1" i="0" u="none" strike="noStrike" cap="none" normalizeH="0" baseline="0" smtClean="0">
                          <a:ln>
                            <a:noFill/>
                          </a:ln>
                          <a:solidFill>
                            <a:schemeClr val="tx1"/>
                          </a:solidFill>
                          <a:effectLst/>
                          <a:latin typeface="黑体" pitchFamily="49" charset="-122"/>
                          <a:ea typeface="黑体" pitchFamily="49" charset="-122"/>
                        </a:rPr>
                        <a:t>）服务授权和访问控制变得更加复杂；</a:t>
                      </a:r>
                    </a:p>
                    <a:p>
                      <a:pPr marL="0" marR="0" lvl="0" indent="0" algn="l" defTabSz="914400" rtl="0" eaLnBrk="1" fontAlgn="base" latinLnBrk="0" hangingPunct="1">
                        <a:lnSpc>
                          <a:spcPct val="100000"/>
                        </a:lnSpc>
                        <a:spcBef>
                          <a:spcPct val="30000"/>
                        </a:spcBef>
                        <a:spcAft>
                          <a:spcPct val="0"/>
                        </a:spcAft>
                        <a:buClr>
                          <a:schemeClr val="hlink"/>
                        </a:buClr>
                        <a:buSzTx/>
                        <a:buFont typeface="Wingdings" pitchFamily="2" charset="2"/>
                        <a:buNone/>
                        <a:tabLst/>
                      </a:pPr>
                      <a:r>
                        <a:rPr kumimoji="0" lang="zh-CN" altLang="en-US" sz="1900" b="1" i="0" u="none" strike="noStrike" cap="none" normalizeH="0" baseline="0" smtClean="0">
                          <a:ln>
                            <a:noFill/>
                          </a:ln>
                          <a:solidFill>
                            <a:schemeClr val="tx1"/>
                          </a:solidFill>
                          <a:effectLst/>
                          <a:latin typeface="Arial" pitchFamily="34" charset="0"/>
                          <a:ea typeface="黑体" pitchFamily="49" charset="-122"/>
                        </a:rPr>
                        <a:t>（</a:t>
                      </a:r>
                      <a:r>
                        <a:rPr kumimoji="0" lang="en-US" altLang="zh-CN" sz="1900" b="1" i="0" u="none" strike="noStrike" cap="none" normalizeH="0" baseline="0" smtClean="0">
                          <a:ln>
                            <a:noFill/>
                          </a:ln>
                          <a:solidFill>
                            <a:schemeClr val="tx1"/>
                          </a:solidFill>
                          <a:effectLst/>
                          <a:latin typeface="Arial" pitchFamily="34" charset="0"/>
                          <a:ea typeface="黑体" pitchFamily="49" charset="-122"/>
                        </a:rPr>
                        <a:t>3</a:t>
                      </a:r>
                      <a:r>
                        <a:rPr kumimoji="0" lang="zh-CN" altLang="en-US" sz="1900" b="1" i="0" u="none" strike="noStrike" cap="none" normalizeH="0" baseline="0" smtClean="0">
                          <a:ln>
                            <a:noFill/>
                          </a:ln>
                          <a:solidFill>
                            <a:schemeClr val="tx1"/>
                          </a:solidFill>
                          <a:effectLst/>
                          <a:latin typeface="Arial" pitchFamily="34" charset="0"/>
                          <a:ea typeface="黑体" pitchFamily="49" charset="-122"/>
                        </a:rPr>
                        <a:t>）反动、黄色、钓鱼欺诈等不良信息的</a:t>
                      </a:r>
                      <a:r>
                        <a:rPr kumimoji="0" lang="zh-CN" altLang="en-US" sz="1900" b="1" i="0" u="none" strike="noStrike" cap="none" normalizeH="0" baseline="0" smtClean="0">
                          <a:ln>
                            <a:noFill/>
                          </a:ln>
                          <a:solidFill>
                            <a:srgbClr val="0033CC"/>
                          </a:solidFill>
                          <a:effectLst/>
                          <a:latin typeface="Arial" pitchFamily="34" charset="0"/>
                          <a:ea typeface="黑体" pitchFamily="49" charset="-122"/>
                        </a:rPr>
                        <a:t>云缓冲</a:t>
                      </a:r>
                    </a:p>
                    <a:p>
                      <a:pPr marL="0" marR="0" lvl="0" indent="0" algn="l" defTabSz="914400" rtl="0" eaLnBrk="1" fontAlgn="base" latinLnBrk="0" hangingPunct="1">
                        <a:lnSpc>
                          <a:spcPct val="100000"/>
                        </a:lnSpc>
                        <a:spcBef>
                          <a:spcPct val="30000"/>
                        </a:spcBef>
                        <a:spcAft>
                          <a:spcPct val="0"/>
                        </a:spcAft>
                        <a:buClr>
                          <a:schemeClr val="hlink"/>
                        </a:buClr>
                        <a:buSzTx/>
                        <a:buFont typeface="Wingdings" pitchFamily="2" charset="2"/>
                        <a:buNone/>
                        <a:tabLst/>
                      </a:pPr>
                      <a:r>
                        <a:rPr kumimoji="0" lang="zh-CN" altLang="en-US" sz="1900" b="1" i="0" u="none" strike="noStrike" cap="none" normalizeH="0" baseline="0" smtClean="0">
                          <a:ln>
                            <a:noFill/>
                          </a:ln>
                          <a:solidFill>
                            <a:srgbClr val="0033CC"/>
                          </a:solidFill>
                          <a:effectLst/>
                          <a:latin typeface="Arial" pitchFamily="34" charset="0"/>
                          <a:ea typeface="黑体" pitchFamily="49" charset="-122"/>
                        </a:rPr>
                        <a:t>（</a:t>
                      </a:r>
                      <a:r>
                        <a:rPr kumimoji="0" lang="en-US" altLang="zh-CN" sz="1900" b="1" i="0" u="none" strike="noStrike" cap="none" normalizeH="0" baseline="0" smtClean="0">
                          <a:ln>
                            <a:noFill/>
                          </a:ln>
                          <a:solidFill>
                            <a:srgbClr val="0033CC"/>
                          </a:solidFill>
                          <a:effectLst/>
                          <a:latin typeface="Arial" pitchFamily="34" charset="0"/>
                          <a:ea typeface="黑体" pitchFamily="49" charset="-122"/>
                        </a:rPr>
                        <a:t>4</a:t>
                      </a:r>
                      <a:r>
                        <a:rPr kumimoji="0" lang="zh-CN" altLang="en-US" sz="1900" b="1" i="0" u="none" strike="noStrike" cap="none" normalizeH="0" baseline="0" smtClean="0">
                          <a:ln>
                            <a:noFill/>
                          </a:ln>
                          <a:solidFill>
                            <a:srgbClr val="0033CC"/>
                          </a:solidFill>
                          <a:effectLst/>
                          <a:latin typeface="Arial" pitchFamily="34" charset="0"/>
                          <a:ea typeface="黑体" pitchFamily="49" charset="-122"/>
                        </a:rPr>
                        <a:t>）恶意</a:t>
                      </a:r>
                      <a:r>
                        <a:rPr kumimoji="0" lang="en-US" altLang="zh-CN" sz="1900" b="1" i="0" u="none" strike="noStrike" cap="none" normalizeH="0" baseline="0" smtClean="0">
                          <a:ln>
                            <a:noFill/>
                          </a:ln>
                          <a:solidFill>
                            <a:srgbClr val="0033CC"/>
                          </a:solidFill>
                          <a:effectLst/>
                          <a:latin typeface="Arial" pitchFamily="34" charset="0"/>
                          <a:ea typeface="黑体" pitchFamily="49" charset="-122"/>
                        </a:rPr>
                        <a:t>SaaS</a:t>
                      </a:r>
                      <a:r>
                        <a:rPr kumimoji="0" lang="zh-CN" altLang="en-US" sz="1900" b="1" i="0" u="none" strike="noStrike" cap="none" normalizeH="0" baseline="0" smtClean="0">
                          <a:ln>
                            <a:noFill/>
                          </a:ln>
                          <a:solidFill>
                            <a:srgbClr val="0033CC"/>
                          </a:solidFill>
                          <a:effectLst/>
                          <a:latin typeface="Arial" pitchFamily="34" charset="0"/>
                          <a:ea typeface="黑体" pitchFamily="49" charset="-122"/>
                        </a:rPr>
                        <a:t>应用</a:t>
                      </a:r>
                    </a:p>
                  </a:txBody>
                  <a:tcPr marT="45713" marB="4571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906276">
                <a:tc>
                  <a:txBody>
                    <a:bodyPr/>
                    <a:lstStyle/>
                    <a:p>
                      <a:pPr marL="0" marR="0" lvl="0" indent="0" algn="ctr" defTabSz="914400" rtl="0" eaLnBrk="1" fontAlgn="base" latinLnBrk="0" hangingPunct="1">
                        <a:lnSpc>
                          <a:spcPct val="160000"/>
                        </a:lnSpc>
                        <a:spcBef>
                          <a:spcPct val="20000"/>
                        </a:spcBef>
                        <a:spcAft>
                          <a:spcPct val="0"/>
                        </a:spcAft>
                        <a:buClr>
                          <a:schemeClr val="hlink"/>
                        </a:buClr>
                        <a:buSzTx/>
                        <a:buFont typeface="Wingdings" pitchFamily="2" charset="2"/>
                        <a:buNone/>
                        <a:tabLst/>
                      </a:pPr>
                      <a:r>
                        <a:rPr kumimoji="0" lang="zh-CN" altLang="en-US" sz="1900" b="1" i="0" u="none" strike="noStrike" cap="none" normalizeH="0" baseline="0" dirty="0" smtClean="0">
                          <a:ln>
                            <a:noFill/>
                          </a:ln>
                          <a:solidFill>
                            <a:srgbClr val="008000"/>
                          </a:solidFill>
                          <a:effectLst/>
                          <a:latin typeface="黑体" pitchFamily="49" charset="-122"/>
                          <a:ea typeface="黑体" pitchFamily="49" charset="-122"/>
                        </a:rPr>
                        <a:t>虚拟化</a:t>
                      </a:r>
                    </a:p>
                  </a:txBody>
                  <a:tcPr marT="45713" marB="4571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zh-CN" altLang="en-US" sz="1900" b="1" i="0" u="none" strike="noStrike" cap="none" normalizeH="0" baseline="0" dirty="0" smtClean="0">
                          <a:ln>
                            <a:noFill/>
                          </a:ln>
                          <a:solidFill>
                            <a:schemeClr val="tx1"/>
                          </a:solidFill>
                          <a:effectLst/>
                          <a:latin typeface="黑体" pitchFamily="49" charset="-122"/>
                          <a:ea typeface="黑体" pitchFamily="49" charset="-122"/>
                        </a:rPr>
                        <a:t>（</a:t>
                      </a:r>
                      <a:r>
                        <a:rPr kumimoji="0" lang="en-US" altLang="zh-CN" sz="1900" b="1" i="0" u="none" strike="noStrike" cap="none" normalizeH="0" baseline="0" dirty="0" smtClean="0">
                          <a:ln>
                            <a:noFill/>
                          </a:ln>
                          <a:solidFill>
                            <a:schemeClr val="tx1"/>
                          </a:solidFill>
                          <a:effectLst/>
                          <a:latin typeface="黑体" pitchFamily="49" charset="-122"/>
                          <a:ea typeface="黑体" pitchFamily="49" charset="-122"/>
                        </a:rPr>
                        <a:t>1</a:t>
                      </a:r>
                      <a:r>
                        <a:rPr kumimoji="0" lang="zh-CN" altLang="en-US" sz="1900" b="1" i="0" u="none" strike="noStrike" cap="none" normalizeH="0" baseline="0" dirty="0" smtClean="0">
                          <a:ln>
                            <a:noFill/>
                          </a:ln>
                          <a:solidFill>
                            <a:schemeClr val="tx1"/>
                          </a:solidFill>
                          <a:effectLst/>
                          <a:latin typeface="黑体" pitchFamily="49" charset="-122"/>
                          <a:ea typeface="黑体" pitchFamily="49" charset="-122"/>
                        </a:rPr>
                        <a:t>）用户通过租用大量的虚拟服务使得协同攻击变得更加容易，隐蔽性更强；</a:t>
                      </a:r>
                    </a:p>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zh-CN" altLang="en-US" sz="1900" b="1" i="0" u="none" strike="noStrike" cap="none" normalizeH="0" baseline="0" dirty="0" smtClean="0">
                          <a:ln>
                            <a:noFill/>
                          </a:ln>
                          <a:solidFill>
                            <a:schemeClr val="tx1"/>
                          </a:solidFill>
                          <a:effectLst/>
                          <a:latin typeface="黑体" pitchFamily="49" charset="-122"/>
                          <a:ea typeface="黑体" pitchFamily="49" charset="-122"/>
                        </a:rPr>
                        <a:t>（</a:t>
                      </a:r>
                      <a:r>
                        <a:rPr kumimoji="0" lang="en-US" altLang="zh-CN" sz="1900" b="1" i="0" u="none" strike="noStrike" cap="none" normalizeH="0" baseline="0" dirty="0" smtClean="0">
                          <a:ln>
                            <a:noFill/>
                          </a:ln>
                          <a:solidFill>
                            <a:schemeClr val="tx1"/>
                          </a:solidFill>
                          <a:effectLst/>
                          <a:latin typeface="黑体" pitchFamily="49" charset="-122"/>
                          <a:ea typeface="黑体" pitchFamily="49" charset="-122"/>
                        </a:rPr>
                        <a:t>2</a:t>
                      </a:r>
                      <a:r>
                        <a:rPr kumimoji="0" lang="zh-CN" altLang="en-US" sz="1900" b="1" i="0" u="none" strike="noStrike" cap="none" normalizeH="0" baseline="0" dirty="0" smtClean="0">
                          <a:ln>
                            <a:noFill/>
                          </a:ln>
                          <a:solidFill>
                            <a:schemeClr val="tx1"/>
                          </a:solidFill>
                          <a:effectLst/>
                          <a:latin typeface="黑体" pitchFamily="49" charset="-122"/>
                          <a:ea typeface="黑体" pitchFamily="49" charset="-122"/>
                        </a:rPr>
                        <a:t>）资源虚拟化支持不同租户的虚拟资源部署在相同的物理资源上，方便了恶意用户借助共享资源实施</a:t>
                      </a:r>
                      <a:r>
                        <a:rPr kumimoji="0" lang="zh-CN" altLang="en-US" sz="1900" b="1" i="0" u="none" strike="noStrike" cap="none" normalizeH="0" baseline="0" dirty="0" smtClean="0">
                          <a:ln>
                            <a:noFill/>
                          </a:ln>
                          <a:solidFill>
                            <a:srgbClr val="0033CC"/>
                          </a:solidFill>
                          <a:effectLst/>
                          <a:latin typeface="黑体" pitchFamily="49" charset="-122"/>
                          <a:ea typeface="黑体" pitchFamily="49" charset="-122"/>
                        </a:rPr>
                        <a:t>侧通道攻击。</a:t>
                      </a:r>
                    </a:p>
                  </a:txBody>
                  <a:tcPr marT="45713" marB="4571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67605" name="标题 1"/>
          <p:cNvSpPr>
            <a:spLocks noGrp="1"/>
          </p:cNvSpPr>
          <p:nvPr>
            <p:ph type="title"/>
          </p:nvPr>
        </p:nvSpPr>
        <p:spPr/>
        <p:txBody>
          <a:bodyPr/>
          <a:lstStyle/>
          <a:p>
            <a:endParaRPr lang="zh-CN" altLang="en-US" smtClean="0"/>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610" name="Picture 8" descr="PPT内页副本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611" name="Rectangle 11"/>
          <p:cNvSpPr>
            <a:spLocks noGrp="1" noChangeArrowheads="1"/>
          </p:cNvSpPr>
          <p:nvPr>
            <p:ph type="title"/>
          </p:nvPr>
        </p:nvSpPr>
        <p:spPr>
          <a:xfrm>
            <a:off x="457200" y="274638"/>
            <a:ext cx="5029200" cy="563562"/>
          </a:xfrm>
        </p:spPr>
        <p:txBody>
          <a:bodyPr/>
          <a:lstStyle/>
          <a:p>
            <a:pPr marL="577850" indent="-577850" eaLnBrk="1" hangingPunct="1">
              <a:spcAft>
                <a:spcPct val="70000"/>
              </a:spcAft>
              <a:buClr>
                <a:schemeClr val="tx2"/>
              </a:buClr>
            </a:pPr>
            <a:r>
              <a:rPr lang="zh-CN" altLang="en-US" sz="3200" b="1" smtClean="0">
                <a:latin typeface="楷体" pitchFamily="49" charset="-122"/>
                <a:ea typeface="楷体" pitchFamily="49" charset="-122"/>
              </a:rPr>
              <a:t>云安全技术挑战</a:t>
            </a:r>
            <a:endParaRPr lang="zh-CN" altLang="en-US" sz="3200" b="1" smtClean="0"/>
          </a:p>
        </p:txBody>
      </p:sp>
      <p:sp>
        <p:nvSpPr>
          <p:cNvPr id="68612" name="灯片编号占位符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eaLnBrk="1" hangingPunct="1"/>
            <a:fld id="{64DB8514-DBDC-4250-8D0A-1B22B3AEECB8}" type="slidenum">
              <a:rPr lang="en-US" altLang="zh-CN" baseline="0" smtClean="0"/>
              <a:pPr eaLnBrk="1" hangingPunct="1"/>
              <a:t>66</a:t>
            </a:fld>
            <a:endParaRPr lang="en-US" altLang="zh-CN" baseline="0" smtClean="0"/>
          </a:p>
        </p:txBody>
      </p:sp>
      <p:sp>
        <p:nvSpPr>
          <p:cNvPr id="63493" name="内容占位符 1"/>
          <p:cNvSpPr>
            <a:spLocks noGrp="1"/>
          </p:cNvSpPr>
          <p:nvPr>
            <p:ph idx="1"/>
          </p:nvPr>
        </p:nvSpPr>
        <p:spPr/>
        <p:txBody>
          <a:bodyPr/>
          <a:lstStyle/>
          <a:p>
            <a:pPr>
              <a:buFont typeface="Wingdings" pitchFamily="2" charset="2"/>
              <a:buChar char="p"/>
            </a:pPr>
            <a:r>
              <a:rPr lang="zh-CN" altLang="en-US" sz="2400" smtClean="0"/>
              <a:t>实际上，对于云计算的安全保护，通过单一的手段是远远不够的，需要有一个完备的体系，涉及多个层面，需要从</a:t>
            </a:r>
            <a:r>
              <a:rPr lang="zh-CN" altLang="en-US" sz="2400" b="1" smtClean="0">
                <a:solidFill>
                  <a:srgbClr val="FF0000"/>
                </a:solidFill>
              </a:rPr>
              <a:t>法律、技术、监管</a:t>
            </a:r>
            <a:r>
              <a:rPr lang="zh-CN" altLang="en-US" sz="2400" smtClean="0"/>
              <a:t>三个层面进行。</a:t>
            </a:r>
            <a:endParaRPr lang="en-US" altLang="zh-CN" sz="2400" smtClean="0"/>
          </a:p>
          <a:p>
            <a:pPr>
              <a:buFont typeface="Wingdings" pitchFamily="2" charset="2"/>
              <a:buChar char="p"/>
            </a:pPr>
            <a:endParaRPr lang="zh-CN" altLang="en-US" sz="2400" smtClean="0"/>
          </a:p>
          <a:p>
            <a:pPr>
              <a:buFont typeface="Wingdings" pitchFamily="2" charset="2"/>
              <a:buChar char="p"/>
            </a:pPr>
            <a:r>
              <a:rPr lang="zh-CN" altLang="en-US" sz="2400" smtClean="0"/>
              <a:t>传统安全技术，如</a:t>
            </a:r>
            <a:r>
              <a:rPr lang="zh-CN" altLang="en-US" sz="2400" b="1" smtClean="0">
                <a:solidFill>
                  <a:srgbClr val="FF0000"/>
                </a:solidFill>
              </a:rPr>
              <a:t>加密机制、安全认证机制、访问控制策略通过集成创新</a:t>
            </a:r>
            <a:r>
              <a:rPr lang="zh-CN" altLang="en-US" sz="2400" smtClean="0"/>
              <a:t>，可以为隐私安全提供一定支撑，但不能完全解决云计算的隐私安全问题。</a:t>
            </a:r>
            <a:endParaRPr lang="en-US" altLang="zh-CN" sz="2400" smtClean="0"/>
          </a:p>
          <a:p>
            <a:pPr>
              <a:buFont typeface="Wingdings" pitchFamily="2" charset="2"/>
              <a:buChar char="p"/>
            </a:pPr>
            <a:endParaRPr lang="zh-CN" altLang="en-US" sz="2400" smtClean="0"/>
          </a:p>
          <a:p>
            <a:pPr>
              <a:buFont typeface="Wingdings" pitchFamily="2" charset="2"/>
              <a:buChar char="p"/>
            </a:pPr>
            <a:r>
              <a:rPr lang="zh-CN" altLang="en-US" sz="2400" smtClean="0"/>
              <a:t>需要进一步研究</a:t>
            </a:r>
            <a:r>
              <a:rPr lang="zh-CN" altLang="en-US" sz="2400" b="1" smtClean="0">
                <a:solidFill>
                  <a:srgbClr val="FF0000"/>
                </a:solidFill>
              </a:rPr>
              <a:t>多层次的隐私安全体系（模型）、全同态加密算法、动态服务授权协议、虚拟机隔离与病毒防护策略等</a:t>
            </a:r>
            <a:r>
              <a:rPr lang="zh-CN" altLang="en-US" sz="2400" smtClean="0"/>
              <a:t>，为云计算隐私保护提供全方位的技术支持。</a:t>
            </a:r>
          </a:p>
          <a:p>
            <a:endParaRPr lang="zh-CN" altLang="en-US" smtClean="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nodeType="clickEffect">
                                  <p:stCondLst>
                                    <p:cond delay="0"/>
                                  </p:stCondLst>
                                  <p:childTnLst>
                                    <p:set>
                                      <p:cBhvr>
                                        <p:cTn id="6" dur="1" fill="hold">
                                          <p:stCondLst>
                                            <p:cond delay="0"/>
                                          </p:stCondLst>
                                        </p:cTn>
                                        <p:tgtEl>
                                          <p:spTgt spid="63493">
                                            <p:txEl>
                                              <p:pRg st="0" end="0"/>
                                            </p:txEl>
                                          </p:spTgt>
                                        </p:tgtEl>
                                        <p:attrNameLst>
                                          <p:attrName>style.visibility</p:attrName>
                                        </p:attrNameLst>
                                      </p:cBhvr>
                                      <p:to>
                                        <p:strVal val="visible"/>
                                      </p:to>
                                    </p:set>
                                    <p:animEffect transition="in" filter="fade">
                                      <p:cBhvr>
                                        <p:cTn id="7" dur="1000"/>
                                        <p:tgtEl>
                                          <p:spTgt spid="63493">
                                            <p:txEl>
                                              <p:pRg st="0" end="0"/>
                                            </p:txEl>
                                          </p:spTgt>
                                        </p:tgtEl>
                                      </p:cBhvr>
                                    </p:animEffect>
                                    <p:anim calcmode="lin" valueType="num">
                                      <p:cBhvr>
                                        <p:cTn id="8" dur="1000" fill="hold"/>
                                        <p:tgtEl>
                                          <p:spTgt spid="6349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6349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16" presetClass="entr" presetSubtype="21" fill="hold" nodeType="clickEffect">
                                  <p:stCondLst>
                                    <p:cond delay="0"/>
                                  </p:stCondLst>
                                  <p:childTnLst>
                                    <p:set>
                                      <p:cBhvr>
                                        <p:cTn id="13" dur="1" fill="hold">
                                          <p:stCondLst>
                                            <p:cond delay="0"/>
                                          </p:stCondLst>
                                        </p:cTn>
                                        <p:tgtEl>
                                          <p:spTgt spid="63493">
                                            <p:txEl>
                                              <p:pRg st="2" end="2"/>
                                            </p:txEl>
                                          </p:spTgt>
                                        </p:tgtEl>
                                        <p:attrNameLst>
                                          <p:attrName>style.visibility</p:attrName>
                                        </p:attrNameLst>
                                      </p:cBhvr>
                                      <p:to>
                                        <p:strVal val="visible"/>
                                      </p:to>
                                    </p:set>
                                    <p:animEffect transition="in" filter="barn(inVertical)">
                                      <p:cBhvr>
                                        <p:cTn id="14" dur="500"/>
                                        <p:tgtEl>
                                          <p:spTgt spid="63493">
                                            <p:txEl>
                                              <p:pRg st="2" end="2"/>
                                            </p:txEl>
                                          </p:spTgt>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42" presetClass="entr" presetSubtype="0" fill="hold" nodeType="clickEffect">
                                  <p:stCondLst>
                                    <p:cond delay="0"/>
                                  </p:stCondLst>
                                  <p:childTnLst>
                                    <p:set>
                                      <p:cBhvr>
                                        <p:cTn id="18" dur="1" fill="hold">
                                          <p:stCondLst>
                                            <p:cond delay="0"/>
                                          </p:stCondLst>
                                        </p:cTn>
                                        <p:tgtEl>
                                          <p:spTgt spid="63493">
                                            <p:txEl>
                                              <p:pRg st="4" end="4"/>
                                            </p:txEl>
                                          </p:spTgt>
                                        </p:tgtEl>
                                        <p:attrNameLst>
                                          <p:attrName>style.visibility</p:attrName>
                                        </p:attrNameLst>
                                      </p:cBhvr>
                                      <p:to>
                                        <p:strVal val="visible"/>
                                      </p:to>
                                    </p:set>
                                    <p:animEffect transition="in" filter="fade">
                                      <p:cBhvr>
                                        <p:cTn id="19" dur="1000"/>
                                        <p:tgtEl>
                                          <p:spTgt spid="63493">
                                            <p:txEl>
                                              <p:pRg st="4" end="4"/>
                                            </p:txEl>
                                          </p:spTgt>
                                        </p:tgtEl>
                                      </p:cBhvr>
                                    </p:animEffect>
                                    <p:anim calcmode="lin" valueType="num">
                                      <p:cBhvr>
                                        <p:cTn id="20" dur="1000" fill="hold"/>
                                        <p:tgtEl>
                                          <p:spTgt spid="63493">
                                            <p:txEl>
                                              <p:pRg st="4" end="4"/>
                                            </p:txEl>
                                          </p:spTgt>
                                        </p:tgtEl>
                                        <p:attrNameLst>
                                          <p:attrName>ppt_x</p:attrName>
                                        </p:attrNameLst>
                                      </p:cBhvr>
                                      <p:tavLst>
                                        <p:tav tm="0">
                                          <p:val>
                                            <p:strVal val="#ppt_x"/>
                                          </p:val>
                                        </p:tav>
                                        <p:tav tm="100000">
                                          <p:val>
                                            <p:strVal val="#ppt_x"/>
                                          </p:val>
                                        </p:tav>
                                      </p:tavLst>
                                    </p:anim>
                                    <p:anim calcmode="lin" valueType="num">
                                      <p:cBhvr>
                                        <p:cTn id="21" dur="1000" fill="hold"/>
                                        <p:tgtEl>
                                          <p:spTgt spid="6349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634" name="Picture 8" descr="PPT内页副本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635" name="Rectangle 11"/>
          <p:cNvSpPr>
            <a:spLocks noGrp="1" noChangeArrowheads="1"/>
          </p:cNvSpPr>
          <p:nvPr>
            <p:ph type="title"/>
          </p:nvPr>
        </p:nvSpPr>
        <p:spPr>
          <a:xfrm>
            <a:off x="457200" y="274638"/>
            <a:ext cx="5029200" cy="563562"/>
          </a:xfrm>
        </p:spPr>
        <p:txBody>
          <a:bodyPr/>
          <a:lstStyle/>
          <a:p>
            <a:pPr marL="577850" indent="-577850" eaLnBrk="1" hangingPunct="1">
              <a:spcAft>
                <a:spcPct val="70000"/>
              </a:spcAft>
              <a:buClr>
                <a:schemeClr val="tx2"/>
              </a:buClr>
            </a:pPr>
            <a:r>
              <a:rPr lang="zh-CN" altLang="en-US" sz="3200" b="1" smtClean="0"/>
              <a:t>云计算面临的安全威胁</a:t>
            </a:r>
          </a:p>
        </p:txBody>
      </p:sp>
      <p:sp>
        <p:nvSpPr>
          <p:cNvPr id="69636" name="灯片编号占位符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eaLnBrk="1" hangingPunct="1"/>
            <a:fld id="{F70A8AA3-F151-448F-9221-82CFE45316F1}" type="slidenum">
              <a:rPr lang="en-US" altLang="zh-CN" baseline="0" smtClean="0"/>
              <a:pPr eaLnBrk="1" hangingPunct="1"/>
              <a:t>67</a:t>
            </a:fld>
            <a:endParaRPr lang="en-US" altLang="zh-CN" baseline="0" smtClean="0"/>
          </a:p>
        </p:txBody>
      </p:sp>
      <p:sp>
        <p:nvSpPr>
          <p:cNvPr id="64517" name="内容占位符 1"/>
          <p:cNvSpPr>
            <a:spLocks noGrp="1"/>
          </p:cNvSpPr>
          <p:nvPr>
            <p:ph idx="1"/>
          </p:nvPr>
        </p:nvSpPr>
        <p:spPr>
          <a:xfrm>
            <a:off x="457200" y="1219200"/>
            <a:ext cx="8229600" cy="4525963"/>
          </a:xfrm>
        </p:spPr>
        <p:txBody>
          <a:bodyPr/>
          <a:lstStyle/>
          <a:p>
            <a:pPr>
              <a:spcBef>
                <a:spcPts val="600"/>
              </a:spcBef>
              <a:spcAft>
                <a:spcPts val="600"/>
              </a:spcAft>
              <a:buFont typeface="Wingdings" pitchFamily="2" charset="2"/>
              <a:buChar char="p"/>
            </a:pPr>
            <a:r>
              <a:rPr lang="zh-CN" altLang="en-US" sz="1800" smtClean="0"/>
              <a:t>Threat #1: Abuse and Nefarious Use of Cloud Computing</a:t>
            </a:r>
          </a:p>
          <a:p>
            <a:pPr lvl="1">
              <a:spcBef>
                <a:spcPts val="600"/>
              </a:spcBef>
              <a:spcAft>
                <a:spcPts val="600"/>
              </a:spcAft>
              <a:buFont typeface="Wingdings" pitchFamily="2" charset="2"/>
              <a:buChar char="p"/>
            </a:pPr>
            <a:r>
              <a:rPr lang="zh-TW" altLang="en-US" sz="1400" smtClean="0"/>
              <a:t>云计算的滥用、恶用、拒绝服务攻击</a:t>
            </a:r>
          </a:p>
          <a:p>
            <a:pPr>
              <a:spcBef>
                <a:spcPts val="600"/>
              </a:spcBef>
              <a:spcAft>
                <a:spcPts val="600"/>
              </a:spcAft>
              <a:buFont typeface="Wingdings" pitchFamily="2" charset="2"/>
              <a:buChar char="p"/>
            </a:pPr>
            <a:r>
              <a:rPr lang="zh-CN" altLang="en-US" sz="1800" smtClean="0"/>
              <a:t>Threat #2: Insecure Interfaces and APIs 不安全的接口和API</a:t>
            </a:r>
          </a:p>
          <a:p>
            <a:pPr>
              <a:spcBef>
                <a:spcPts val="600"/>
              </a:spcBef>
              <a:spcAft>
                <a:spcPts val="600"/>
              </a:spcAft>
              <a:buFont typeface="Wingdings" pitchFamily="2" charset="2"/>
              <a:buChar char="p"/>
            </a:pPr>
            <a:r>
              <a:rPr lang="zh-CN" altLang="en-US" sz="1800" smtClean="0"/>
              <a:t>Threat #3: Malicious Insiders</a:t>
            </a:r>
          </a:p>
          <a:p>
            <a:pPr lvl="1">
              <a:spcBef>
                <a:spcPts val="600"/>
              </a:spcBef>
              <a:spcAft>
                <a:spcPts val="600"/>
              </a:spcAft>
              <a:buFont typeface="Wingdings" pitchFamily="2" charset="2"/>
              <a:buChar char="p"/>
            </a:pPr>
            <a:r>
              <a:rPr lang="zh-TW" altLang="en-US" sz="1400" smtClean="0"/>
              <a:t>恶意的内部员工</a:t>
            </a:r>
          </a:p>
          <a:p>
            <a:pPr>
              <a:spcBef>
                <a:spcPts val="600"/>
              </a:spcBef>
              <a:spcAft>
                <a:spcPts val="600"/>
              </a:spcAft>
              <a:buFont typeface="Wingdings" pitchFamily="2" charset="2"/>
              <a:buChar char="p"/>
            </a:pPr>
            <a:r>
              <a:rPr lang="zh-CN" altLang="en-US" sz="1800" smtClean="0"/>
              <a:t>Threat #4: Shared Technology Issues</a:t>
            </a:r>
          </a:p>
          <a:p>
            <a:pPr lvl="1">
              <a:spcBef>
                <a:spcPts val="600"/>
              </a:spcBef>
              <a:spcAft>
                <a:spcPts val="600"/>
              </a:spcAft>
              <a:buFont typeface="Wingdings" pitchFamily="2" charset="2"/>
              <a:buChar char="p"/>
            </a:pPr>
            <a:r>
              <a:rPr lang="zh-TW" altLang="en-US" sz="1400" smtClean="0"/>
              <a:t>共享技术产生的问题</a:t>
            </a:r>
          </a:p>
          <a:p>
            <a:pPr>
              <a:spcBef>
                <a:spcPts val="600"/>
              </a:spcBef>
              <a:spcAft>
                <a:spcPts val="600"/>
              </a:spcAft>
              <a:buFont typeface="Wingdings" pitchFamily="2" charset="2"/>
              <a:buChar char="p"/>
            </a:pPr>
            <a:r>
              <a:rPr lang="zh-CN" altLang="en-US" sz="1800" smtClean="0"/>
              <a:t>Threat #5: Data Loss or Leakage</a:t>
            </a:r>
          </a:p>
          <a:p>
            <a:pPr lvl="1">
              <a:spcBef>
                <a:spcPts val="600"/>
              </a:spcBef>
              <a:spcAft>
                <a:spcPts val="600"/>
              </a:spcAft>
              <a:buFont typeface="Wingdings" pitchFamily="2" charset="2"/>
              <a:buChar char="p"/>
            </a:pPr>
            <a:r>
              <a:rPr lang="zh-TW" altLang="en-US" sz="1400" smtClean="0"/>
              <a:t>数据泄漏</a:t>
            </a:r>
          </a:p>
          <a:p>
            <a:pPr>
              <a:spcBef>
                <a:spcPts val="600"/>
              </a:spcBef>
              <a:spcAft>
                <a:spcPts val="600"/>
              </a:spcAft>
              <a:buFont typeface="Wingdings" pitchFamily="2" charset="2"/>
              <a:buChar char="p"/>
            </a:pPr>
            <a:r>
              <a:rPr lang="zh-CN" altLang="en-US" sz="1800" smtClean="0"/>
              <a:t>Threat #6: Account or Service Hijacking</a:t>
            </a:r>
          </a:p>
          <a:p>
            <a:pPr lvl="1">
              <a:spcBef>
                <a:spcPts val="600"/>
              </a:spcBef>
              <a:spcAft>
                <a:spcPts val="600"/>
              </a:spcAft>
              <a:buFont typeface="Wingdings" pitchFamily="2" charset="2"/>
              <a:buChar char="p"/>
            </a:pPr>
            <a:r>
              <a:rPr lang="zh-TW" altLang="en-US" sz="1400" smtClean="0"/>
              <a:t>账号和服务劫持</a:t>
            </a:r>
          </a:p>
          <a:p>
            <a:pPr>
              <a:spcBef>
                <a:spcPts val="600"/>
              </a:spcBef>
              <a:spcAft>
                <a:spcPts val="600"/>
              </a:spcAft>
              <a:buFont typeface="Wingdings" pitchFamily="2" charset="2"/>
              <a:buChar char="p"/>
            </a:pPr>
            <a:r>
              <a:rPr lang="zh-CN" altLang="en-US" sz="1800" smtClean="0"/>
              <a:t>Threat #7: Unknown Risk Profile</a:t>
            </a:r>
          </a:p>
          <a:p>
            <a:pPr lvl="1">
              <a:spcBef>
                <a:spcPts val="600"/>
              </a:spcBef>
              <a:spcAft>
                <a:spcPts val="600"/>
              </a:spcAft>
              <a:buFont typeface="Wingdings" pitchFamily="2" charset="2"/>
              <a:buChar char="p"/>
            </a:pPr>
            <a:r>
              <a:rPr lang="zh-TW" altLang="en-US" sz="1400" smtClean="0"/>
              <a:t>未知的风险场景</a:t>
            </a:r>
            <a:endParaRPr lang="zh-CN" altLang="en-US" sz="1400" smtClean="0"/>
          </a:p>
          <a:p>
            <a:endParaRPr lang="zh-CN" altLang="en-US" sz="1800" smtClean="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nodeType="clickEffect">
                                  <p:stCondLst>
                                    <p:cond delay="0"/>
                                  </p:stCondLst>
                                  <p:childTnLst>
                                    <p:set>
                                      <p:cBhvr>
                                        <p:cTn id="6" dur="1" fill="hold">
                                          <p:stCondLst>
                                            <p:cond delay="0"/>
                                          </p:stCondLst>
                                        </p:cTn>
                                        <p:tgtEl>
                                          <p:spTgt spid="64517">
                                            <p:txEl>
                                              <p:pRg st="0" end="0"/>
                                            </p:txEl>
                                          </p:spTgt>
                                        </p:tgtEl>
                                        <p:attrNameLst>
                                          <p:attrName>style.visibility</p:attrName>
                                        </p:attrNameLst>
                                      </p:cBhvr>
                                      <p:to>
                                        <p:strVal val="visible"/>
                                      </p:to>
                                    </p:set>
                                    <p:animEffect transition="in" filter="fade">
                                      <p:cBhvr>
                                        <p:cTn id="7" dur="1000"/>
                                        <p:tgtEl>
                                          <p:spTgt spid="64517">
                                            <p:txEl>
                                              <p:pRg st="0" end="0"/>
                                            </p:txEl>
                                          </p:spTgt>
                                        </p:tgtEl>
                                      </p:cBhvr>
                                    </p:animEffect>
                                    <p:anim calcmode="lin" valueType="num">
                                      <p:cBhvr>
                                        <p:cTn id="8" dur="1000" fill="hold"/>
                                        <p:tgtEl>
                                          <p:spTgt spid="64517">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64517">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64517">
                                            <p:txEl>
                                              <p:pRg st="1" end="1"/>
                                            </p:txEl>
                                          </p:spTgt>
                                        </p:tgtEl>
                                        <p:attrNameLst>
                                          <p:attrName>style.visibility</p:attrName>
                                        </p:attrNameLst>
                                      </p:cBhvr>
                                      <p:to>
                                        <p:strVal val="visible"/>
                                      </p:to>
                                    </p:set>
                                    <p:animEffect transition="in" filter="fade">
                                      <p:cBhvr>
                                        <p:cTn id="12" dur="1000"/>
                                        <p:tgtEl>
                                          <p:spTgt spid="64517">
                                            <p:txEl>
                                              <p:pRg st="1" end="1"/>
                                            </p:txEl>
                                          </p:spTgt>
                                        </p:tgtEl>
                                      </p:cBhvr>
                                    </p:animEffect>
                                    <p:anim calcmode="lin" valueType="num">
                                      <p:cBhvr>
                                        <p:cTn id="13" dur="1000" fill="hold"/>
                                        <p:tgtEl>
                                          <p:spTgt spid="64517">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64517">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42" presetClass="entr" presetSubtype="0" fill="hold" nodeType="clickEffect">
                                  <p:stCondLst>
                                    <p:cond delay="0"/>
                                  </p:stCondLst>
                                  <p:childTnLst>
                                    <p:set>
                                      <p:cBhvr>
                                        <p:cTn id="18" dur="1" fill="hold">
                                          <p:stCondLst>
                                            <p:cond delay="0"/>
                                          </p:stCondLst>
                                        </p:cTn>
                                        <p:tgtEl>
                                          <p:spTgt spid="64517">
                                            <p:txEl>
                                              <p:pRg st="2" end="2"/>
                                            </p:txEl>
                                          </p:spTgt>
                                        </p:tgtEl>
                                        <p:attrNameLst>
                                          <p:attrName>style.visibility</p:attrName>
                                        </p:attrNameLst>
                                      </p:cBhvr>
                                      <p:to>
                                        <p:strVal val="visible"/>
                                      </p:to>
                                    </p:set>
                                    <p:animEffect transition="in" filter="fade">
                                      <p:cBhvr>
                                        <p:cTn id="19" dur="1000"/>
                                        <p:tgtEl>
                                          <p:spTgt spid="64517">
                                            <p:txEl>
                                              <p:pRg st="2" end="2"/>
                                            </p:txEl>
                                          </p:spTgt>
                                        </p:tgtEl>
                                      </p:cBhvr>
                                    </p:animEffect>
                                    <p:anim calcmode="lin" valueType="num">
                                      <p:cBhvr>
                                        <p:cTn id="20" dur="1000" fill="hold"/>
                                        <p:tgtEl>
                                          <p:spTgt spid="64517">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64517">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2" fill="hold" nodeType="clickPar">
                      <p:stCondLst>
                        <p:cond delay="indefinite"/>
                      </p:stCondLst>
                      <p:childTnLst>
                        <p:par>
                          <p:cTn id="23" fill="hold" nodeType="withGroup">
                            <p:stCondLst>
                              <p:cond delay="0"/>
                            </p:stCondLst>
                            <p:childTnLst>
                              <p:par>
                                <p:cTn id="24" presetID="42" presetClass="entr" presetSubtype="0" fill="hold" nodeType="clickEffect">
                                  <p:stCondLst>
                                    <p:cond delay="0"/>
                                  </p:stCondLst>
                                  <p:childTnLst>
                                    <p:set>
                                      <p:cBhvr>
                                        <p:cTn id="25" dur="1" fill="hold">
                                          <p:stCondLst>
                                            <p:cond delay="0"/>
                                          </p:stCondLst>
                                        </p:cTn>
                                        <p:tgtEl>
                                          <p:spTgt spid="64517">
                                            <p:txEl>
                                              <p:pRg st="3" end="3"/>
                                            </p:txEl>
                                          </p:spTgt>
                                        </p:tgtEl>
                                        <p:attrNameLst>
                                          <p:attrName>style.visibility</p:attrName>
                                        </p:attrNameLst>
                                      </p:cBhvr>
                                      <p:to>
                                        <p:strVal val="visible"/>
                                      </p:to>
                                    </p:set>
                                    <p:animEffect transition="in" filter="fade">
                                      <p:cBhvr>
                                        <p:cTn id="26" dur="1000"/>
                                        <p:tgtEl>
                                          <p:spTgt spid="64517">
                                            <p:txEl>
                                              <p:pRg st="3" end="3"/>
                                            </p:txEl>
                                          </p:spTgt>
                                        </p:tgtEl>
                                      </p:cBhvr>
                                    </p:animEffect>
                                    <p:anim calcmode="lin" valueType="num">
                                      <p:cBhvr>
                                        <p:cTn id="27" dur="1000" fill="hold"/>
                                        <p:tgtEl>
                                          <p:spTgt spid="64517">
                                            <p:txEl>
                                              <p:pRg st="3" end="3"/>
                                            </p:txEl>
                                          </p:spTgt>
                                        </p:tgtEl>
                                        <p:attrNameLst>
                                          <p:attrName>ppt_x</p:attrName>
                                        </p:attrNameLst>
                                      </p:cBhvr>
                                      <p:tavLst>
                                        <p:tav tm="0">
                                          <p:val>
                                            <p:strVal val="#ppt_x"/>
                                          </p:val>
                                        </p:tav>
                                        <p:tav tm="100000">
                                          <p:val>
                                            <p:strVal val="#ppt_x"/>
                                          </p:val>
                                        </p:tav>
                                      </p:tavLst>
                                    </p:anim>
                                    <p:anim calcmode="lin" valueType="num">
                                      <p:cBhvr>
                                        <p:cTn id="28" dur="1000" fill="hold"/>
                                        <p:tgtEl>
                                          <p:spTgt spid="64517">
                                            <p:txEl>
                                              <p:pRg st="3" end="3"/>
                                            </p:txEl>
                                          </p:spTgt>
                                        </p:tgtEl>
                                        <p:attrNameLst>
                                          <p:attrName>ppt_y</p:attrName>
                                        </p:attrNameLst>
                                      </p:cBhvr>
                                      <p:tavLst>
                                        <p:tav tm="0">
                                          <p:val>
                                            <p:strVal val="#ppt_y+.1"/>
                                          </p:val>
                                        </p:tav>
                                        <p:tav tm="100000">
                                          <p:val>
                                            <p:strVal val="#ppt_y"/>
                                          </p:val>
                                        </p:tav>
                                      </p:tavLst>
                                    </p:anim>
                                  </p:childTnLst>
                                </p:cTn>
                              </p:par>
                              <p:par>
                                <p:cTn id="29" presetID="42" presetClass="entr" presetSubtype="0" fill="hold" nodeType="withEffect">
                                  <p:stCondLst>
                                    <p:cond delay="0"/>
                                  </p:stCondLst>
                                  <p:childTnLst>
                                    <p:set>
                                      <p:cBhvr>
                                        <p:cTn id="30" dur="1" fill="hold">
                                          <p:stCondLst>
                                            <p:cond delay="0"/>
                                          </p:stCondLst>
                                        </p:cTn>
                                        <p:tgtEl>
                                          <p:spTgt spid="64517">
                                            <p:txEl>
                                              <p:pRg st="4" end="4"/>
                                            </p:txEl>
                                          </p:spTgt>
                                        </p:tgtEl>
                                        <p:attrNameLst>
                                          <p:attrName>style.visibility</p:attrName>
                                        </p:attrNameLst>
                                      </p:cBhvr>
                                      <p:to>
                                        <p:strVal val="visible"/>
                                      </p:to>
                                    </p:set>
                                    <p:animEffect transition="in" filter="fade">
                                      <p:cBhvr>
                                        <p:cTn id="31" dur="1000"/>
                                        <p:tgtEl>
                                          <p:spTgt spid="64517">
                                            <p:txEl>
                                              <p:pRg st="4" end="4"/>
                                            </p:txEl>
                                          </p:spTgt>
                                        </p:tgtEl>
                                      </p:cBhvr>
                                    </p:animEffect>
                                    <p:anim calcmode="lin" valueType="num">
                                      <p:cBhvr>
                                        <p:cTn id="32" dur="1000" fill="hold"/>
                                        <p:tgtEl>
                                          <p:spTgt spid="64517">
                                            <p:txEl>
                                              <p:pRg st="4" end="4"/>
                                            </p:txEl>
                                          </p:spTgt>
                                        </p:tgtEl>
                                        <p:attrNameLst>
                                          <p:attrName>ppt_x</p:attrName>
                                        </p:attrNameLst>
                                      </p:cBhvr>
                                      <p:tavLst>
                                        <p:tav tm="0">
                                          <p:val>
                                            <p:strVal val="#ppt_x"/>
                                          </p:val>
                                        </p:tav>
                                        <p:tav tm="100000">
                                          <p:val>
                                            <p:strVal val="#ppt_x"/>
                                          </p:val>
                                        </p:tav>
                                      </p:tavLst>
                                    </p:anim>
                                    <p:anim calcmode="lin" valueType="num">
                                      <p:cBhvr>
                                        <p:cTn id="33" dur="1000" fill="hold"/>
                                        <p:tgtEl>
                                          <p:spTgt spid="64517">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4" fill="hold" nodeType="clickPar">
                      <p:stCondLst>
                        <p:cond delay="indefinite"/>
                      </p:stCondLst>
                      <p:childTnLst>
                        <p:par>
                          <p:cTn id="35" fill="hold" nodeType="withGroup">
                            <p:stCondLst>
                              <p:cond delay="0"/>
                            </p:stCondLst>
                            <p:childTnLst>
                              <p:par>
                                <p:cTn id="36" presetID="42" presetClass="entr" presetSubtype="0" fill="hold" nodeType="clickEffect">
                                  <p:stCondLst>
                                    <p:cond delay="0"/>
                                  </p:stCondLst>
                                  <p:childTnLst>
                                    <p:set>
                                      <p:cBhvr>
                                        <p:cTn id="37" dur="1" fill="hold">
                                          <p:stCondLst>
                                            <p:cond delay="0"/>
                                          </p:stCondLst>
                                        </p:cTn>
                                        <p:tgtEl>
                                          <p:spTgt spid="64517">
                                            <p:txEl>
                                              <p:pRg st="5" end="5"/>
                                            </p:txEl>
                                          </p:spTgt>
                                        </p:tgtEl>
                                        <p:attrNameLst>
                                          <p:attrName>style.visibility</p:attrName>
                                        </p:attrNameLst>
                                      </p:cBhvr>
                                      <p:to>
                                        <p:strVal val="visible"/>
                                      </p:to>
                                    </p:set>
                                    <p:animEffect transition="in" filter="fade">
                                      <p:cBhvr>
                                        <p:cTn id="38" dur="1000"/>
                                        <p:tgtEl>
                                          <p:spTgt spid="64517">
                                            <p:txEl>
                                              <p:pRg st="5" end="5"/>
                                            </p:txEl>
                                          </p:spTgt>
                                        </p:tgtEl>
                                      </p:cBhvr>
                                    </p:animEffect>
                                    <p:anim calcmode="lin" valueType="num">
                                      <p:cBhvr>
                                        <p:cTn id="39" dur="1000" fill="hold"/>
                                        <p:tgtEl>
                                          <p:spTgt spid="64517">
                                            <p:txEl>
                                              <p:pRg st="5" end="5"/>
                                            </p:txEl>
                                          </p:spTgt>
                                        </p:tgtEl>
                                        <p:attrNameLst>
                                          <p:attrName>ppt_x</p:attrName>
                                        </p:attrNameLst>
                                      </p:cBhvr>
                                      <p:tavLst>
                                        <p:tav tm="0">
                                          <p:val>
                                            <p:strVal val="#ppt_x"/>
                                          </p:val>
                                        </p:tav>
                                        <p:tav tm="100000">
                                          <p:val>
                                            <p:strVal val="#ppt_x"/>
                                          </p:val>
                                        </p:tav>
                                      </p:tavLst>
                                    </p:anim>
                                    <p:anim calcmode="lin" valueType="num">
                                      <p:cBhvr>
                                        <p:cTn id="40" dur="1000" fill="hold"/>
                                        <p:tgtEl>
                                          <p:spTgt spid="64517">
                                            <p:txEl>
                                              <p:pRg st="5" end="5"/>
                                            </p:txEl>
                                          </p:spTgt>
                                        </p:tgtEl>
                                        <p:attrNameLst>
                                          <p:attrName>ppt_y</p:attrName>
                                        </p:attrNameLst>
                                      </p:cBhvr>
                                      <p:tavLst>
                                        <p:tav tm="0">
                                          <p:val>
                                            <p:strVal val="#ppt_y+.1"/>
                                          </p:val>
                                        </p:tav>
                                        <p:tav tm="100000">
                                          <p:val>
                                            <p:strVal val="#ppt_y"/>
                                          </p:val>
                                        </p:tav>
                                      </p:tavLst>
                                    </p:anim>
                                  </p:childTnLst>
                                </p:cTn>
                              </p:par>
                              <p:par>
                                <p:cTn id="41" presetID="42" presetClass="entr" presetSubtype="0" fill="hold" nodeType="withEffect">
                                  <p:stCondLst>
                                    <p:cond delay="0"/>
                                  </p:stCondLst>
                                  <p:childTnLst>
                                    <p:set>
                                      <p:cBhvr>
                                        <p:cTn id="42" dur="1" fill="hold">
                                          <p:stCondLst>
                                            <p:cond delay="0"/>
                                          </p:stCondLst>
                                        </p:cTn>
                                        <p:tgtEl>
                                          <p:spTgt spid="64517">
                                            <p:txEl>
                                              <p:pRg st="6" end="6"/>
                                            </p:txEl>
                                          </p:spTgt>
                                        </p:tgtEl>
                                        <p:attrNameLst>
                                          <p:attrName>style.visibility</p:attrName>
                                        </p:attrNameLst>
                                      </p:cBhvr>
                                      <p:to>
                                        <p:strVal val="visible"/>
                                      </p:to>
                                    </p:set>
                                    <p:animEffect transition="in" filter="fade">
                                      <p:cBhvr>
                                        <p:cTn id="43" dur="1000"/>
                                        <p:tgtEl>
                                          <p:spTgt spid="64517">
                                            <p:txEl>
                                              <p:pRg st="6" end="6"/>
                                            </p:txEl>
                                          </p:spTgt>
                                        </p:tgtEl>
                                      </p:cBhvr>
                                    </p:animEffect>
                                    <p:anim calcmode="lin" valueType="num">
                                      <p:cBhvr>
                                        <p:cTn id="44" dur="1000" fill="hold"/>
                                        <p:tgtEl>
                                          <p:spTgt spid="64517">
                                            <p:txEl>
                                              <p:pRg st="6" end="6"/>
                                            </p:txEl>
                                          </p:spTgt>
                                        </p:tgtEl>
                                        <p:attrNameLst>
                                          <p:attrName>ppt_x</p:attrName>
                                        </p:attrNameLst>
                                      </p:cBhvr>
                                      <p:tavLst>
                                        <p:tav tm="0">
                                          <p:val>
                                            <p:strVal val="#ppt_x"/>
                                          </p:val>
                                        </p:tav>
                                        <p:tav tm="100000">
                                          <p:val>
                                            <p:strVal val="#ppt_x"/>
                                          </p:val>
                                        </p:tav>
                                      </p:tavLst>
                                    </p:anim>
                                    <p:anim calcmode="lin" valueType="num">
                                      <p:cBhvr>
                                        <p:cTn id="45" dur="1000" fill="hold"/>
                                        <p:tgtEl>
                                          <p:spTgt spid="64517">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46" fill="hold" nodeType="clickPar">
                      <p:stCondLst>
                        <p:cond delay="indefinite"/>
                      </p:stCondLst>
                      <p:childTnLst>
                        <p:par>
                          <p:cTn id="47" fill="hold" nodeType="withGroup">
                            <p:stCondLst>
                              <p:cond delay="0"/>
                            </p:stCondLst>
                            <p:childTnLst>
                              <p:par>
                                <p:cTn id="48" presetID="42" presetClass="entr" presetSubtype="0" fill="hold" nodeType="clickEffect">
                                  <p:stCondLst>
                                    <p:cond delay="0"/>
                                  </p:stCondLst>
                                  <p:childTnLst>
                                    <p:set>
                                      <p:cBhvr>
                                        <p:cTn id="49" dur="1" fill="hold">
                                          <p:stCondLst>
                                            <p:cond delay="0"/>
                                          </p:stCondLst>
                                        </p:cTn>
                                        <p:tgtEl>
                                          <p:spTgt spid="64517">
                                            <p:txEl>
                                              <p:pRg st="7" end="7"/>
                                            </p:txEl>
                                          </p:spTgt>
                                        </p:tgtEl>
                                        <p:attrNameLst>
                                          <p:attrName>style.visibility</p:attrName>
                                        </p:attrNameLst>
                                      </p:cBhvr>
                                      <p:to>
                                        <p:strVal val="visible"/>
                                      </p:to>
                                    </p:set>
                                    <p:animEffect transition="in" filter="fade">
                                      <p:cBhvr>
                                        <p:cTn id="50" dur="1000"/>
                                        <p:tgtEl>
                                          <p:spTgt spid="64517">
                                            <p:txEl>
                                              <p:pRg st="7" end="7"/>
                                            </p:txEl>
                                          </p:spTgt>
                                        </p:tgtEl>
                                      </p:cBhvr>
                                    </p:animEffect>
                                    <p:anim calcmode="lin" valueType="num">
                                      <p:cBhvr>
                                        <p:cTn id="51" dur="1000" fill="hold"/>
                                        <p:tgtEl>
                                          <p:spTgt spid="64517">
                                            <p:txEl>
                                              <p:pRg st="7" end="7"/>
                                            </p:txEl>
                                          </p:spTgt>
                                        </p:tgtEl>
                                        <p:attrNameLst>
                                          <p:attrName>ppt_x</p:attrName>
                                        </p:attrNameLst>
                                      </p:cBhvr>
                                      <p:tavLst>
                                        <p:tav tm="0">
                                          <p:val>
                                            <p:strVal val="#ppt_x"/>
                                          </p:val>
                                        </p:tav>
                                        <p:tav tm="100000">
                                          <p:val>
                                            <p:strVal val="#ppt_x"/>
                                          </p:val>
                                        </p:tav>
                                      </p:tavLst>
                                    </p:anim>
                                    <p:anim calcmode="lin" valueType="num">
                                      <p:cBhvr>
                                        <p:cTn id="52" dur="1000" fill="hold"/>
                                        <p:tgtEl>
                                          <p:spTgt spid="64517">
                                            <p:txEl>
                                              <p:pRg st="7" end="7"/>
                                            </p:txEl>
                                          </p:spTgt>
                                        </p:tgtEl>
                                        <p:attrNameLst>
                                          <p:attrName>ppt_y</p:attrName>
                                        </p:attrNameLst>
                                      </p:cBhvr>
                                      <p:tavLst>
                                        <p:tav tm="0">
                                          <p:val>
                                            <p:strVal val="#ppt_y+.1"/>
                                          </p:val>
                                        </p:tav>
                                        <p:tav tm="100000">
                                          <p:val>
                                            <p:strVal val="#ppt_y"/>
                                          </p:val>
                                        </p:tav>
                                      </p:tavLst>
                                    </p:anim>
                                  </p:childTnLst>
                                </p:cTn>
                              </p:par>
                              <p:par>
                                <p:cTn id="53" presetID="42" presetClass="entr" presetSubtype="0" fill="hold" nodeType="withEffect">
                                  <p:stCondLst>
                                    <p:cond delay="0"/>
                                  </p:stCondLst>
                                  <p:childTnLst>
                                    <p:set>
                                      <p:cBhvr>
                                        <p:cTn id="54" dur="1" fill="hold">
                                          <p:stCondLst>
                                            <p:cond delay="0"/>
                                          </p:stCondLst>
                                        </p:cTn>
                                        <p:tgtEl>
                                          <p:spTgt spid="64517">
                                            <p:txEl>
                                              <p:pRg st="8" end="8"/>
                                            </p:txEl>
                                          </p:spTgt>
                                        </p:tgtEl>
                                        <p:attrNameLst>
                                          <p:attrName>style.visibility</p:attrName>
                                        </p:attrNameLst>
                                      </p:cBhvr>
                                      <p:to>
                                        <p:strVal val="visible"/>
                                      </p:to>
                                    </p:set>
                                    <p:animEffect transition="in" filter="fade">
                                      <p:cBhvr>
                                        <p:cTn id="55" dur="1000"/>
                                        <p:tgtEl>
                                          <p:spTgt spid="64517">
                                            <p:txEl>
                                              <p:pRg st="8" end="8"/>
                                            </p:txEl>
                                          </p:spTgt>
                                        </p:tgtEl>
                                      </p:cBhvr>
                                    </p:animEffect>
                                    <p:anim calcmode="lin" valueType="num">
                                      <p:cBhvr>
                                        <p:cTn id="56" dur="1000" fill="hold"/>
                                        <p:tgtEl>
                                          <p:spTgt spid="64517">
                                            <p:txEl>
                                              <p:pRg st="8" end="8"/>
                                            </p:txEl>
                                          </p:spTgt>
                                        </p:tgtEl>
                                        <p:attrNameLst>
                                          <p:attrName>ppt_x</p:attrName>
                                        </p:attrNameLst>
                                      </p:cBhvr>
                                      <p:tavLst>
                                        <p:tav tm="0">
                                          <p:val>
                                            <p:strVal val="#ppt_x"/>
                                          </p:val>
                                        </p:tav>
                                        <p:tav tm="100000">
                                          <p:val>
                                            <p:strVal val="#ppt_x"/>
                                          </p:val>
                                        </p:tav>
                                      </p:tavLst>
                                    </p:anim>
                                    <p:anim calcmode="lin" valueType="num">
                                      <p:cBhvr>
                                        <p:cTn id="57" dur="1000" fill="hold"/>
                                        <p:tgtEl>
                                          <p:spTgt spid="64517">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58" fill="hold" nodeType="clickPar">
                      <p:stCondLst>
                        <p:cond delay="indefinite"/>
                      </p:stCondLst>
                      <p:childTnLst>
                        <p:par>
                          <p:cTn id="59" fill="hold" nodeType="withGroup">
                            <p:stCondLst>
                              <p:cond delay="0"/>
                            </p:stCondLst>
                            <p:childTnLst>
                              <p:par>
                                <p:cTn id="60" presetID="42" presetClass="entr" presetSubtype="0" fill="hold" nodeType="clickEffect">
                                  <p:stCondLst>
                                    <p:cond delay="0"/>
                                  </p:stCondLst>
                                  <p:childTnLst>
                                    <p:set>
                                      <p:cBhvr>
                                        <p:cTn id="61" dur="1" fill="hold">
                                          <p:stCondLst>
                                            <p:cond delay="0"/>
                                          </p:stCondLst>
                                        </p:cTn>
                                        <p:tgtEl>
                                          <p:spTgt spid="64517">
                                            <p:txEl>
                                              <p:pRg st="9" end="9"/>
                                            </p:txEl>
                                          </p:spTgt>
                                        </p:tgtEl>
                                        <p:attrNameLst>
                                          <p:attrName>style.visibility</p:attrName>
                                        </p:attrNameLst>
                                      </p:cBhvr>
                                      <p:to>
                                        <p:strVal val="visible"/>
                                      </p:to>
                                    </p:set>
                                    <p:animEffect transition="in" filter="fade">
                                      <p:cBhvr>
                                        <p:cTn id="62" dur="1000"/>
                                        <p:tgtEl>
                                          <p:spTgt spid="64517">
                                            <p:txEl>
                                              <p:pRg st="9" end="9"/>
                                            </p:txEl>
                                          </p:spTgt>
                                        </p:tgtEl>
                                      </p:cBhvr>
                                    </p:animEffect>
                                    <p:anim calcmode="lin" valueType="num">
                                      <p:cBhvr>
                                        <p:cTn id="63" dur="1000" fill="hold"/>
                                        <p:tgtEl>
                                          <p:spTgt spid="64517">
                                            <p:txEl>
                                              <p:pRg st="9" end="9"/>
                                            </p:txEl>
                                          </p:spTgt>
                                        </p:tgtEl>
                                        <p:attrNameLst>
                                          <p:attrName>ppt_x</p:attrName>
                                        </p:attrNameLst>
                                      </p:cBhvr>
                                      <p:tavLst>
                                        <p:tav tm="0">
                                          <p:val>
                                            <p:strVal val="#ppt_x"/>
                                          </p:val>
                                        </p:tav>
                                        <p:tav tm="100000">
                                          <p:val>
                                            <p:strVal val="#ppt_x"/>
                                          </p:val>
                                        </p:tav>
                                      </p:tavLst>
                                    </p:anim>
                                    <p:anim calcmode="lin" valueType="num">
                                      <p:cBhvr>
                                        <p:cTn id="64" dur="1000" fill="hold"/>
                                        <p:tgtEl>
                                          <p:spTgt spid="64517">
                                            <p:txEl>
                                              <p:pRg st="9" end="9"/>
                                            </p:txEl>
                                          </p:spTgt>
                                        </p:tgtEl>
                                        <p:attrNameLst>
                                          <p:attrName>ppt_y</p:attrName>
                                        </p:attrNameLst>
                                      </p:cBhvr>
                                      <p:tavLst>
                                        <p:tav tm="0">
                                          <p:val>
                                            <p:strVal val="#ppt_y+.1"/>
                                          </p:val>
                                        </p:tav>
                                        <p:tav tm="100000">
                                          <p:val>
                                            <p:strVal val="#ppt_y"/>
                                          </p:val>
                                        </p:tav>
                                      </p:tavLst>
                                    </p:anim>
                                  </p:childTnLst>
                                </p:cTn>
                              </p:par>
                              <p:par>
                                <p:cTn id="65" presetID="42" presetClass="entr" presetSubtype="0" fill="hold" nodeType="withEffect">
                                  <p:stCondLst>
                                    <p:cond delay="0"/>
                                  </p:stCondLst>
                                  <p:childTnLst>
                                    <p:set>
                                      <p:cBhvr>
                                        <p:cTn id="66" dur="1" fill="hold">
                                          <p:stCondLst>
                                            <p:cond delay="0"/>
                                          </p:stCondLst>
                                        </p:cTn>
                                        <p:tgtEl>
                                          <p:spTgt spid="64517">
                                            <p:txEl>
                                              <p:pRg st="10" end="10"/>
                                            </p:txEl>
                                          </p:spTgt>
                                        </p:tgtEl>
                                        <p:attrNameLst>
                                          <p:attrName>style.visibility</p:attrName>
                                        </p:attrNameLst>
                                      </p:cBhvr>
                                      <p:to>
                                        <p:strVal val="visible"/>
                                      </p:to>
                                    </p:set>
                                    <p:animEffect transition="in" filter="fade">
                                      <p:cBhvr>
                                        <p:cTn id="67" dur="1000"/>
                                        <p:tgtEl>
                                          <p:spTgt spid="64517">
                                            <p:txEl>
                                              <p:pRg st="10" end="10"/>
                                            </p:txEl>
                                          </p:spTgt>
                                        </p:tgtEl>
                                      </p:cBhvr>
                                    </p:animEffect>
                                    <p:anim calcmode="lin" valueType="num">
                                      <p:cBhvr>
                                        <p:cTn id="68" dur="1000" fill="hold"/>
                                        <p:tgtEl>
                                          <p:spTgt spid="64517">
                                            <p:txEl>
                                              <p:pRg st="10" end="10"/>
                                            </p:txEl>
                                          </p:spTgt>
                                        </p:tgtEl>
                                        <p:attrNameLst>
                                          <p:attrName>ppt_x</p:attrName>
                                        </p:attrNameLst>
                                      </p:cBhvr>
                                      <p:tavLst>
                                        <p:tav tm="0">
                                          <p:val>
                                            <p:strVal val="#ppt_x"/>
                                          </p:val>
                                        </p:tav>
                                        <p:tav tm="100000">
                                          <p:val>
                                            <p:strVal val="#ppt_x"/>
                                          </p:val>
                                        </p:tav>
                                      </p:tavLst>
                                    </p:anim>
                                    <p:anim calcmode="lin" valueType="num">
                                      <p:cBhvr>
                                        <p:cTn id="69" dur="1000" fill="hold"/>
                                        <p:tgtEl>
                                          <p:spTgt spid="64517">
                                            <p:txEl>
                                              <p:pRg st="10" end="10"/>
                                            </p:txEl>
                                          </p:spTgt>
                                        </p:tgtEl>
                                        <p:attrNameLst>
                                          <p:attrName>ppt_y</p:attrName>
                                        </p:attrNameLst>
                                      </p:cBhvr>
                                      <p:tavLst>
                                        <p:tav tm="0">
                                          <p:val>
                                            <p:strVal val="#ppt_y+.1"/>
                                          </p:val>
                                        </p:tav>
                                        <p:tav tm="100000">
                                          <p:val>
                                            <p:strVal val="#ppt_y"/>
                                          </p:val>
                                        </p:tav>
                                      </p:tavLst>
                                    </p:anim>
                                  </p:childTnLst>
                                </p:cTn>
                              </p:par>
                            </p:childTnLst>
                          </p:cTn>
                        </p:par>
                      </p:childTnLst>
                    </p:cTn>
                  </p:par>
                  <p:par>
                    <p:cTn id="70" fill="hold" nodeType="clickPar">
                      <p:stCondLst>
                        <p:cond delay="indefinite"/>
                      </p:stCondLst>
                      <p:childTnLst>
                        <p:par>
                          <p:cTn id="71" fill="hold" nodeType="withGroup">
                            <p:stCondLst>
                              <p:cond delay="0"/>
                            </p:stCondLst>
                            <p:childTnLst>
                              <p:par>
                                <p:cTn id="72" presetID="42" presetClass="entr" presetSubtype="0" fill="hold" nodeType="clickEffect">
                                  <p:stCondLst>
                                    <p:cond delay="0"/>
                                  </p:stCondLst>
                                  <p:childTnLst>
                                    <p:set>
                                      <p:cBhvr>
                                        <p:cTn id="73" dur="1" fill="hold">
                                          <p:stCondLst>
                                            <p:cond delay="0"/>
                                          </p:stCondLst>
                                        </p:cTn>
                                        <p:tgtEl>
                                          <p:spTgt spid="64517">
                                            <p:txEl>
                                              <p:pRg st="11" end="11"/>
                                            </p:txEl>
                                          </p:spTgt>
                                        </p:tgtEl>
                                        <p:attrNameLst>
                                          <p:attrName>style.visibility</p:attrName>
                                        </p:attrNameLst>
                                      </p:cBhvr>
                                      <p:to>
                                        <p:strVal val="visible"/>
                                      </p:to>
                                    </p:set>
                                    <p:animEffect transition="in" filter="fade">
                                      <p:cBhvr>
                                        <p:cTn id="74" dur="1000"/>
                                        <p:tgtEl>
                                          <p:spTgt spid="64517">
                                            <p:txEl>
                                              <p:pRg st="11" end="11"/>
                                            </p:txEl>
                                          </p:spTgt>
                                        </p:tgtEl>
                                      </p:cBhvr>
                                    </p:animEffect>
                                    <p:anim calcmode="lin" valueType="num">
                                      <p:cBhvr>
                                        <p:cTn id="75" dur="1000" fill="hold"/>
                                        <p:tgtEl>
                                          <p:spTgt spid="64517">
                                            <p:txEl>
                                              <p:pRg st="11" end="11"/>
                                            </p:txEl>
                                          </p:spTgt>
                                        </p:tgtEl>
                                        <p:attrNameLst>
                                          <p:attrName>ppt_x</p:attrName>
                                        </p:attrNameLst>
                                      </p:cBhvr>
                                      <p:tavLst>
                                        <p:tav tm="0">
                                          <p:val>
                                            <p:strVal val="#ppt_x"/>
                                          </p:val>
                                        </p:tav>
                                        <p:tav tm="100000">
                                          <p:val>
                                            <p:strVal val="#ppt_x"/>
                                          </p:val>
                                        </p:tav>
                                      </p:tavLst>
                                    </p:anim>
                                    <p:anim calcmode="lin" valueType="num">
                                      <p:cBhvr>
                                        <p:cTn id="76" dur="1000" fill="hold"/>
                                        <p:tgtEl>
                                          <p:spTgt spid="64517">
                                            <p:txEl>
                                              <p:pRg st="11" end="11"/>
                                            </p:txEl>
                                          </p:spTgt>
                                        </p:tgtEl>
                                        <p:attrNameLst>
                                          <p:attrName>ppt_y</p:attrName>
                                        </p:attrNameLst>
                                      </p:cBhvr>
                                      <p:tavLst>
                                        <p:tav tm="0">
                                          <p:val>
                                            <p:strVal val="#ppt_y+.1"/>
                                          </p:val>
                                        </p:tav>
                                        <p:tav tm="100000">
                                          <p:val>
                                            <p:strVal val="#ppt_y"/>
                                          </p:val>
                                        </p:tav>
                                      </p:tavLst>
                                    </p:anim>
                                  </p:childTnLst>
                                </p:cTn>
                              </p:par>
                              <p:par>
                                <p:cTn id="77" presetID="42" presetClass="entr" presetSubtype="0" fill="hold" nodeType="withEffect">
                                  <p:stCondLst>
                                    <p:cond delay="0"/>
                                  </p:stCondLst>
                                  <p:childTnLst>
                                    <p:set>
                                      <p:cBhvr>
                                        <p:cTn id="78" dur="1" fill="hold">
                                          <p:stCondLst>
                                            <p:cond delay="0"/>
                                          </p:stCondLst>
                                        </p:cTn>
                                        <p:tgtEl>
                                          <p:spTgt spid="64517">
                                            <p:txEl>
                                              <p:pRg st="12" end="12"/>
                                            </p:txEl>
                                          </p:spTgt>
                                        </p:tgtEl>
                                        <p:attrNameLst>
                                          <p:attrName>style.visibility</p:attrName>
                                        </p:attrNameLst>
                                      </p:cBhvr>
                                      <p:to>
                                        <p:strVal val="visible"/>
                                      </p:to>
                                    </p:set>
                                    <p:animEffect transition="in" filter="fade">
                                      <p:cBhvr>
                                        <p:cTn id="79" dur="1000"/>
                                        <p:tgtEl>
                                          <p:spTgt spid="64517">
                                            <p:txEl>
                                              <p:pRg st="12" end="12"/>
                                            </p:txEl>
                                          </p:spTgt>
                                        </p:tgtEl>
                                      </p:cBhvr>
                                    </p:animEffect>
                                    <p:anim calcmode="lin" valueType="num">
                                      <p:cBhvr>
                                        <p:cTn id="80" dur="1000" fill="hold"/>
                                        <p:tgtEl>
                                          <p:spTgt spid="64517">
                                            <p:txEl>
                                              <p:pRg st="12" end="12"/>
                                            </p:txEl>
                                          </p:spTgt>
                                        </p:tgtEl>
                                        <p:attrNameLst>
                                          <p:attrName>ppt_x</p:attrName>
                                        </p:attrNameLst>
                                      </p:cBhvr>
                                      <p:tavLst>
                                        <p:tav tm="0">
                                          <p:val>
                                            <p:strVal val="#ppt_x"/>
                                          </p:val>
                                        </p:tav>
                                        <p:tav tm="100000">
                                          <p:val>
                                            <p:strVal val="#ppt_x"/>
                                          </p:val>
                                        </p:tav>
                                      </p:tavLst>
                                    </p:anim>
                                    <p:anim calcmode="lin" valueType="num">
                                      <p:cBhvr>
                                        <p:cTn id="81" dur="1000" fill="hold"/>
                                        <p:tgtEl>
                                          <p:spTgt spid="64517">
                                            <p:txEl>
                                              <p:pRg st="12" end="1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658" name="Picture 8" descr="PPT内页副本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659" name="Rectangle 11"/>
          <p:cNvSpPr>
            <a:spLocks noGrp="1" noChangeArrowheads="1"/>
          </p:cNvSpPr>
          <p:nvPr>
            <p:ph type="title"/>
          </p:nvPr>
        </p:nvSpPr>
        <p:spPr>
          <a:xfrm>
            <a:off x="457200" y="274638"/>
            <a:ext cx="5029200" cy="563562"/>
          </a:xfrm>
        </p:spPr>
        <p:txBody>
          <a:bodyPr/>
          <a:lstStyle/>
          <a:p>
            <a:pPr marL="577850" indent="-577850" eaLnBrk="1" hangingPunct="1">
              <a:spcAft>
                <a:spcPct val="70000"/>
              </a:spcAft>
              <a:buClr>
                <a:schemeClr val="tx2"/>
              </a:buClr>
            </a:pPr>
            <a:r>
              <a:rPr lang="zh-CN" altLang="en-US" sz="3200" smtClean="0">
                <a:latin typeface="Calibri" pitchFamily="34" charset="0"/>
              </a:rPr>
              <a:t>恶意使用</a:t>
            </a:r>
            <a:endParaRPr lang="zh-CN" altLang="en-US" sz="3200" b="1" smtClean="0"/>
          </a:p>
        </p:txBody>
      </p:sp>
      <p:sp>
        <p:nvSpPr>
          <p:cNvPr id="70660" name="灯片编号占位符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eaLnBrk="1" hangingPunct="1"/>
            <a:fld id="{9082CB76-BF10-413F-B728-DEC863ABC82D}" type="slidenum">
              <a:rPr lang="en-US" altLang="zh-CN" baseline="0" smtClean="0"/>
              <a:pPr eaLnBrk="1" hangingPunct="1"/>
              <a:t>68</a:t>
            </a:fld>
            <a:endParaRPr lang="en-US" altLang="zh-CN" baseline="0" smtClean="0"/>
          </a:p>
        </p:txBody>
      </p:sp>
      <p:sp>
        <p:nvSpPr>
          <p:cNvPr id="70661" name="内容占位符 1"/>
          <p:cNvSpPr>
            <a:spLocks noGrp="1"/>
          </p:cNvSpPr>
          <p:nvPr>
            <p:ph idx="1"/>
          </p:nvPr>
        </p:nvSpPr>
        <p:spPr/>
        <p:txBody>
          <a:bodyPr/>
          <a:lstStyle/>
          <a:p>
            <a:endParaRPr lang="zh-CN" altLang="en-US" smtClean="0"/>
          </a:p>
        </p:txBody>
      </p:sp>
      <p:graphicFrame>
        <p:nvGraphicFramePr>
          <p:cNvPr id="7" name="Content Placeholder 3"/>
          <p:cNvGraphicFramePr>
            <a:graphicFrameLocks/>
          </p:cNvGraphicFramePr>
          <p:nvPr/>
        </p:nvGraphicFramePr>
        <p:xfrm>
          <a:off x="396545" y="1406106"/>
          <a:ext cx="8229600" cy="4525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AsOne/>
      </p:bldGraphic>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82" name="Picture 8" descr="PPT内页副本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683" name="Rectangle 11"/>
          <p:cNvSpPr>
            <a:spLocks noGrp="1" noChangeArrowheads="1"/>
          </p:cNvSpPr>
          <p:nvPr>
            <p:ph type="title"/>
          </p:nvPr>
        </p:nvSpPr>
        <p:spPr>
          <a:xfrm>
            <a:off x="457200" y="274638"/>
            <a:ext cx="5029200" cy="563562"/>
          </a:xfrm>
        </p:spPr>
        <p:txBody>
          <a:bodyPr/>
          <a:lstStyle/>
          <a:p>
            <a:pPr marL="577850" indent="-577850" eaLnBrk="1" hangingPunct="1">
              <a:spcAft>
                <a:spcPct val="70000"/>
              </a:spcAft>
              <a:buClr>
                <a:schemeClr val="tx2"/>
              </a:buClr>
            </a:pPr>
            <a:r>
              <a:rPr lang="zh-CN" altLang="en-US" sz="3200" b="1" smtClean="0">
                <a:latin typeface="Helvetica Neue Light"/>
              </a:rPr>
              <a:t>数据丢失</a:t>
            </a:r>
            <a:r>
              <a:rPr lang="en-US" altLang="zh-CN" sz="3200" b="1" smtClean="0">
                <a:latin typeface="Helvetica Neue Light"/>
              </a:rPr>
              <a:t>/</a:t>
            </a:r>
            <a:r>
              <a:rPr lang="zh-CN" altLang="en-US" sz="3200" b="1" smtClean="0">
                <a:latin typeface="Helvetica Neue Light"/>
              </a:rPr>
              <a:t>数据泄漏</a:t>
            </a:r>
            <a:endParaRPr lang="zh-CN" altLang="en-US" sz="3200" b="1" smtClean="0"/>
          </a:p>
        </p:txBody>
      </p:sp>
      <p:sp>
        <p:nvSpPr>
          <p:cNvPr id="71684" name="灯片编号占位符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eaLnBrk="1" hangingPunct="1"/>
            <a:fld id="{696B9E34-B20D-4567-AB75-88626E80E4EF}" type="slidenum">
              <a:rPr lang="en-US" altLang="zh-CN" baseline="0" smtClean="0"/>
              <a:pPr eaLnBrk="1" hangingPunct="1"/>
              <a:t>69</a:t>
            </a:fld>
            <a:endParaRPr lang="en-US" altLang="zh-CN" baseline="0" smtClean="0"/>
          </a:p>
        </p:txBody>
      </p:sp>
      <p:sp>
        <p:nvSpPr>
          <p:cNvPr id="71685" name="内容占位符 1"/>
          <p:cNvSpPr>
            <a:spLocks noGrp="1"/>
          </p:cNvSpPr>
          <p:nvPr>
            <p:ph idx="1"/>
          </p:nvPr>
        </p:nvSpPr>
        <p:spPr/>
        <p:txBody>
          <a:bodyPr/>
          <a:lstStyle/>
          <a:p>
            <a:endParaRPr lang="zh-CN" altLang="en-US" smtClean="0"/>
          </a:p>
        </p:txBody>
      </p:sp>
      <p:graphicFrame>
        <p:nvGraphicFramePr>
          <p:cNvPr id="11" name="Content Placeholder 3"/>
          <p:cNvGraphicFramePr>
            <a:graphicFrameLocks/>
          </p:cNvGraphicFramePr>
          <p:nvPr/>
        </p:nvGraphicFramePr>
        <p:xfrm>
          <a:off x="457200" y="1442499"/>
          <a:ext cx="8229600" cy="4525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1" grpId="0">
        <p:bldAsOne/>
      </p:bldGraphic>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8" descr="PPT内页副本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1" name="Rectangle 10"/>
          <p:cNvSpPr>
            <a:spLocks noGrp="1" noChangeArrowheads="1"/>
          </p:cNvSpPr>
          <p:nvPr>
            <p:ph type="body" idx="1"/>
          </p:nvPr>
        </p:nvSpPr>
        <p:spPr/>
        <p:txBody>
          <a:bodyPr/>
          <a:lstStyle/>
          <a:p>
            <a:pPr marL="977900" lvl="1" indent="-577850" eaLnBrk="1" hangingPunct="1">
              <a:lnSpc>
                <a:spcPct val="90000"/>
              </a:lnSpc>
              <a:spcAft>
                <a:spcPct val="70000"/>
              </a:spcAft>
              <a:buClr>
                <a:schemeClr val="tx2"/>
              </a:buClr>
              <a:buFont typeface="Wingdings" pitchFamily="2" charset="2"/>
              <a:buChar char="p"/>
              <a:defRPr/>
            </a:pPr>
            <a:r>
              <a:rPr lang="en-US" altLang="zh-CN" sz="2000" dirty="0" smtClean="0">
                <a:effectLst>
                  <a:outerShdw blurRad="38100" dist="38100" dir="2700000" algn="tl">
                    <a:srgbClr val="FFFFFF"/>
                  </a:outerShdw>
                </a:effectLst>
                <a:latin typeface="楷体" pitchFamily="49" charset="-122"/>
                <a:ea typeface="楷体" pitchFamily="49" charset="-122"/>
              </a:rPr>
              <a:t>2010</a:t>
            </a:r>
            <a:r>
              <a:rPr lang="zh-CN" altLang="en-US" sz="2000" dirty="0" smtClean="0">
                <a:effectLst>
                  <a:outerShdw blurRad="38100" dist="38100" dir="2700000" algn="tl">
                    <a:srgbClr val="FFFFFF"/>
                  </a:outerShdw>
                </a:effectLst>
                <a:latin typeface="楷体" pitchFamily="49" charset="-122"/>
                <a:ea typeface="楷体" pitchFamily="49" charset="-122"/>
              </a:rPr>
              <a:t>年</a:t>
            </a:r>
            <a:r>
              <a:rPr lang="en-US" altLang="zh-CN" sz="2000" dirty="0" smtClean="0">
                <a:effectLst>
                  <a:outerShdw blurRad="38100" dist="38100" dir="2700000" algn="tl">
                    <a:srgbClr val="FFFFFF"/>
                  </a:outerShdw>
                </a:effectLst>
                <a:latin typeface="楷体" pitchFamily="49" charset="-122"/>
                <a:ea typeface="楷体" pitchFamily="49" charset="-122"/>
              </a:rPr>
              <a:t>3</a:t>
            </a:r>
            <a:r>
              <a:rPr lang="zh-CN" altLang="en-US" sz="2000" dirty="0" smtClean="0">
                <a:effectLst>
                  <a:outerShdw blurRad="38100" dist="38100" dir="2700000" algn="tl">
                    <a:srgbClr val="FFFFFF"/>
                  </a:outerShdw>
                </a:effectLst>
                <a:latin typeface="楷体" pitchFamily="49" charset="-122"/>
                <a:ea typeface="楷体" pitchFamily="49" charset="-122"/>
              </a:rPr>
              <a:t>月</a:t>
            </a:r>
            <a:r>
              <a:rPr lang="en-US" altLang="zh-CN" sz="2000" dirty="0" smtClean="0">
                <a:effectLst>
                  <a:outerShdw blurRad="38100" dist="38100" dir="2700000" algn="tl">
                    <a:srgbClr val="FFFFFF"/>
                  </a:outerShdw>
                </a:effectLst>
                <a:latin typeface="楷体" pitchFamily="49" charset="-122"/>
                <a:ea typeface="楷体" pitchFamily="49" charset="-122"/>
              </a:rPr>
              <a:t>5</a:t>
            </a:r>
            <a:r>
              <a:rPr lang="zh-CN" altLang="en-US" sz="2000" dirty="0" smtClean="0">
                <a:effectLst>
                  <a:outerShdw blurRad="38100" dist="38100" dir="2700000" algn="tl">
                    <a:srgbClr val="FFFFFF"/>
                  </a:outerShdw>
                </a:effectLst>
                <a:latin typeface="楷体" pitchFamily="49" charset="-122"/>
                <a:ea typeface="楷体" pitchFamily="49" charset="-122"/>
              </a:rPr>
              <a:t>日，</a:t>
            </a:r>
            <a:r>
              <a:rPr lang="en-US" altLang="zh-CN" sz="2000" dirty="0" smtClean="0">
                <a:effectLst>
                  <a:outerShdw blurRad="38100" dist="38100" dir="2700000" algn="tl">
                    <a:srgbClr val="FFFFFF"/>
                  </a:outerShdw>
                </a:effectLst>
                <a:latin typeface="楷体" pitchFamily="49" charset="-122"/>
                <a:ea typeface="楷体" pitchFamily="49" charset="-122"/>
              </a:rPr>
              <a:t>Novell</a:t>
            </a:r>
            <a:r>
              <a:rPr lang="zh-CN" altLang="en-US" sz="2000" dirty="0" smtClean="0">
                <a:effectLst>
                  <a:outerShdw blurRad="38100" dist="38100" dir="2700000" algn="tl">
                    <a:srgbClr val="FFFFFF"/>
                  </a:outerShdw>
                </a:effectLst>
                <a:latin typeface="楷体" pitchFamily="49" charset="-122"/>
                <a:ea typeface="楷体" pitchFamily="49" charset="-122"/>
              </a:rPr>
              <a:t>与云安全联盟（</a:t>
            </a:r>
            <a:r>
              <a:rPr lang="en-US" altLang="zh-CN" sz="2000" dirty="0" smtClean="0">
                <a:effectLst>
                  <a:outerShdw blurRad="38100" dist="38100" dir="2700000" algn="tl">
                    <a:srgbClr val="FFFFFF"/>
                  </a:outerShdw>
                </a:effectLst>
                <a:latin typeface="楷体" pitchFamily="49" charset="-122"/>
                <a:ea typeface="楷体" pitchFamily="49" charset="-122"/>
              </a:rPr>
              <a:t>CSA</a:t>
            </a:r>
            <a:r>
              <a:rPr lang="zh-CN" altLang="en-US" sz="2000" dirty="0" smtClean="0">
                <a:effectLst>
                  <a:outerShdw blurRad="38100" dist="38100" dir="2700000" algn="tl">
                    <a:srgbClr val="FFFFFF"/>
                  </a:outerShdw>
                </a:effectLst>
                <a:latin typeface="楷体" pitchFamily="49" charset="-122"/>
                <a:ea typeface="楷体" pitchFamily="49" charset="-122"/>
              </a:rPr>
              <a:t>）共同宣布一项供应商中立计划，名为“可信任云计算计划”。</a:t>
            </a:r>
          </a:p>
          <a:p>
            <a:pPr marL="977900" lvl="1" indent="-577850" eaLnBrk="1" hangingPunct="1">
              <a:lnSpc>
                <a:spcPct val="90000"/>
              </a:lnSpc>
              <a:spcAft>
                <a:spcPct val="70000"/>
              </a:spcAft>
              <a:buClr>
                <a:schemeClr val="tx2"/>
              </a:buClr>
              <a:buFont typeface="Wingdings" pitchFamily="2" charset="2"/>
              <a:buChar char="p"/>
              <a:defRPr/>
            </a:pPr>
            <a:r>
              <a:rPr lang="en-US" altLang="zh-CN" sz="2000" dirty="0" smtClean="0">
                <a:effectLst>
                  <a:outerShdw blurRad="38100" dist="38100" dir="2700000" algn="tl">
                    <a:srgbClr val="FFFFFF"/>
                  </a:outerShdw>
                </a:effectLst>
                <a:latin typeface="楷体" pitchFamily="49" charset="-122"/>
                <a:ea typeface="楷体" pitchFamily="49" charset="-122"/>
              </a:rPr>
              <a:t>2010</a:t>
            </a:r>
            <a:r>
              <a:rPr lang="zh-CN" altLang="en-US" sz="2000" dirty="0" smtClean="0">
                <a:effectLst>
                  <a:outerShdw blurRad="38100" dist="38100" dir="2700000" algn="tl">
                    <a:srgbClr val="FFFFFF"/>
                  </a:outerShdw>
                </a:effectLst>
                <a:latin typeface="楷体" pitchFamily="49" charset="-122"/>
                <a:ea typeface="楷体" pitchFamily="49" charset="-122"/>
              </a:rPr>
              <a:t>年</a:t>
            </a:r>
            <a:r>
              <a:rPr lang="en-US" altLang="zh-CN" sz="2000" dirty="0" smtClean="0">
                <a:effectLst>
                  <a:outerShdw blurRad="38100" dist="38100" dir="2700000" algn="tl">
                    <a:srgbClr val="FFFFFF"/>
                  </a:outerShdw>
                </a:effectLst>
                <a:latin typeface="楷体" pitchFamily="49" charset="-122"/>
                <a:ea typeface="楷体" pitchFamily="49" charset="-122"/>
              </a:rPr>
              <a:t>7</a:t>
            </a:r>
            <a:r>
              <a:rPr lang="zh-CN" altLang="en-US" sz="2000" dirty="0" smtClean="0">
                <a:effectLst>
                  <a:outerShdw blurRad="38100" dist="38100" dir="2700000" algn="tl">
                    <a:srgbClr val="FFFFFF"/>
                  </a:outerShdw>
                </a:effectLst>
                <a:latin typeface="楷体" pitchFamily="49" charset="-122"/>
                <a:ea typeface="楷体" pitchFamily="49" charset="-122"/>
              </a:rPr>
              <a:t>月，美国国家航空航天局和包括</a:t>
            </a:r>
            <a:r>
              <a:rPr lang="en-US" altLang="zh-CN" sz="2000" dirty="0" smtClean="0">
                <a:effectLst>
                  <a:outerShdw blurRad="38100" dist="38100" dir="2700000" algn="tl">
                    <a:srgbClr val="FFFFFF"/>
                  </a:outerShdw>
                </a:effectLst>
                <a:latin typeface="楷体" pitchFamily="49" charset="-122"/>
                <a:ea typeface="楷体" pitchFamily="49" charset="-122"/>
              </a:rPr>
              <a:t>Rackspace</a:t>
            </a:r>
            <a:r>
              <a:rPr lang="zh-CN" altLang="en-US" sz="2000" dirty="0" smtClean="0">
                <a:effectLst>
                  <a:outerShdw blurRad="38100" dist="38100" dir="2700000" algn="tl">
                    <a:srgbClr val="FFFFFF"/>
                  </a:outerShdw>
                </a:effectLst>
                <a:latin typeface="楷体" pitchFamily="49" charset="-122"/>
                <a:ea typeface="楷体" pitchFamily="49" charset="-122"/>
              </a:rPr>
              <a:t>、</a:t>
            </a:r>
            <a:r>
              <a:rPr lang="en-US" altLang="zh-CN" sz="2000" dirty="0" smtClean="0">
                <a:effectLst>
                  <a:outerShdw blurRad="38100" dist="38100" dir="2700000" algn="tl">
                    <a:srgbClr val="FFFFFF"/>
                  </a:outerShdw>
                </a:effectLst>
                <a:latin typeface="楷体" pitchFamily="49" charset="-122"/>
                <a:ea typeface="楷体" pitchFamily="49" charset="-122"/>
              </a:rPr>
              <a:t>AMD</a:t>
            </a:r>
            <a:r>
              <a:rPr lang="zh-CN" altLang="en-US" sz="2000" dirty="0" smtClean="0">
                <a:effectLst>
                  <a:outerShdw blurRad="38100" dist="38100" dir="2700000" algn="tl">
                    <a:srgbClr val="FFFFFF"/>
                  </a:outerShdw>
                </a:effectLst>
                <a:latin typeface="楷体" pitchFamily="49" charset="-122"/>
                <a:ea typeface="楷体" pitchFamily="49" charset="-122"/>
              </a:rPr>
              <a:t>、</a:t>
            </a:r>
            <a:r>
              <a:rPr lang="en-US" altLang="zh-CN" sz="2000" dirty="0" smtClean="0">
                <a:effectLst>
                  <a:outerShdw blurRad="38100" dist="38100" dir="2700000" algn="tl">
                    <a:srgbClr val="FFFFFF"/>
                  </a:outerShdw>
                </a:effectLst>
                <a:latin typeface="楷体" pitchFamily="49" charset="-122"/>
                <a:ea typeface="楷体" pitchFamily="49" charset="-122"/>
              </a:rPr>
              <a:t>Intel</a:t>
            </a:r>
            <a:r>
              <a:rPr lang="zh-CN" altLang="en-US" sz="2000" dirty="0" smtClean="0">
                <a:effectLst>
                  <a:outerShdw blurRad="38100" dist="38100" dir="2700000" algn="tl">
                    <a:srgbClr val="FFFFFF"/>
                  </a:outerShdw>
                </a:effectLst>
                <a:latin typeface="楷体" pitchFamily="49" charset="-122"/>
                <a:ea typeface="楷体" pitchFamily="49" charset="-122"/>
              </a:rPr>
              <a:t>、戴尔等支持厂商共同宣布“</a:t>
            </a:r>
            <a:r>
              <a:rPr lang="en-US" altLang="zh-CN" sz="2000" dirty="0" err="1" smtClean="0">
                <a:effectLst>
                  <a:outerShdw blurRad="38100" dist="38100" dir="2700000" algn="tl">
                    <a:srgbClr val="FFFFFF"/>
                  </a:outerShdw>
                </a:effectLst>
                <a:latin typeface="楷体" pitchFamily="49" charset="-122"/>
                <a:ea typeface="楷体" pitchFamily="49" charset="-122"/>
              </a:rPr>
              <a:t>OpenStack</a:t>
            </a:r>
            <a:r>
              <a:rPr lang="en-US" altLang="zh-CN" sz="2000" dirty="0" smtClean="0">
                <a:effectLst>
                  <a:outerShdw blurRad="38100" dist="38100" dir="2700000" algn="tl">
                    <a:srgbClr val="FFFFFF"/>
                  </a:outerShdw>
                </a:effectLst>
                <a:latin typeface="楷体" pitchFamily="49" charset="-122"/>
                <a:ea typeface="楷体" pitchFamily="49" charset="-122"/>
              </a:rPr>
              <a:t>”</a:t>
            </a:r>
            <a:r>
              <a:rPr lang="zh-CN" altLang="en-US" sz="2000" dirty="0" smtClean="0">
                <a:effectLst>
                  <a:outerShdw blurRad="38100" dist="38100" dir="2700000" algn="tl">
                    <a:srgbClr val="FFFFFF"/>
                  </a:outerShdw>
                </a:effectLst>
                <a:latin typeface="楷体" pitchFamily="49" charset="-122"/>
                <a:ea typeface="楷体" pitchFamily="49" charset="-122"/>
              </a:rPr>
              <a:t>开放源代码计划。</a:t>
            </a:r>
          </a:p>
          <a:p>
            <a:pPr marL="977900" lvl="1" indent="-577850" eaLnBrk="1" hangingPunct="1">
              <a:lnSpc>
                <a:spcPct val="90000"/>
              </a:lnSpc>
              <a:spcAft>
                <a:spcPct val="70000"/>
              </a:spcAft>
              <a:buClr>
                <a:schemeClr val="tx2"/>
              </a:buClr>
              <a:buFont typeface="Wingdings" pitchFamily="2" charset="2"/>
              <a:buChar char="p"/>
              <a:defRPr/>
            </a:pPr>
            <a:r>
              <a:rPr lang="zh-CN" altLang="en-US" sz="2000" dirty="0" smtClean="0">
                <a:effectLst>
                  <a:outerShdw blurRad="38100" dist="38100" dir="2700000" algn="tl">
                    <a:srgbClr val="FFFFFF"/>
                  </a:outerShdw>
                </a:effectLst>
                <a:latin typeface="楷体" pitchFamily="49" charset="-122"/>
                <a:ea typeface="楷体" pitchFamily="49" charset="-122"/>
              </a:rPr>
              <a:t>微软在</a:t>
            </a:r>
            <a:r>
              <a:rPr lang="en-US" altLang="zh-CN" sz="2000" dirty="0" smtClean="0">
                <a:effectLst>
                  <a:outerShdw blurRad="38100" dist="38100" dir="2700000" algn="tl">
                    <a:srgbClr val="FFFFFF"/>
                  </a:outerShdw>
                </a:effectLst>
                <a:latin typeface="楷体" pitchFamily="49" charset="-122"/>
                <a:ea typeface="楷体" pitchFamily="49" charset="-122"/>
              </a:rPr>
              <a:t>2010</a:t>
            </a:r>
            <a:r>
              <a:rPr lang="zh-CN" altLang="en-US" sz="2000" dirty="0" smtClean="0">
                <a:effectLst>
                  <a:outerShdw blurRad="38100" dist="38100" dir="2700000" algn="tl">
                    <a:srgbClr val="FFFFFF"/>
                  </a:outerShdw>
                </a:effectLst>
                <a:latin typeface="楷体" pitchFamily="49" charset="-122"/>
                <a:ea typeface="楷体" pitchFamily="49" charset="-122"/>
              </a:rPr>
              <a:t>年</a:t>
            </a:r>
            <a:r>
              <a:rPr lang="en-US" altLang="zh-CN" sz="2000" dirty="0" smtClean="0">
                <a:effectLst>
                  <a:outerShdw blurRad="38100" dist="38100" dir="2700000" algn="tl">
                    <a:srgbClr val="FFFFFF"/>
                  </a:outerShdw>
                </a:effectLst>
                <a:latin typeface="楷体" pitchFamily="49" charset="-122"/>
                <a:ea typeface="楷体" pitchFamily="49" charset="-122"/>
              </a:rPr>
              <a:t>10</a:t>
            </a:r>
            <a:r>
              <a:rPr lang="zh-CN" altLang="en-US" sz="2000" dirty="0" smtClean="0">
                <a:effectLst>
                  <a:outerShdw blurRad="38100" dist="38100" dir="2700000" algn="tl">
                    <a:srgbClr val="FFFFFF"/>
                  </a:outerShdw>
                </a:effectLst>
                <a:latin typeface="楷体" pitchFamily="49" charset="-122"/>
                <a:ea typeface="楷体" pitchFamily="49" charset="-122"/>
              </a:rPr>
              <a:t>月表示支持</a:t>
            </a:r>
            <a:r>
              <a:rPr lang="en-US" altLang="zh-CN" sz="2000" dirty="0" err="1" smtClean="0">
                <a:effectLst>
                  <a:outerShdw blurRad="38100" dist="38100" dir="2700000" algn="tl">
                    <a:srgbClr val="FFFFFF"/>
                  </a:outerShdw>
                </a:effectLst>
                <a:latin typeface="楷体" pitchFamily="49" charset="-122"/>
                <a:ea typeface="楷体" pitchFamily="49" charset="-122"/>
              </a:rPr>
              <a:t>OpenStack</a:t>
            </a:r>
            <a:r>
              <a:rPr lang="zh-CN" altLang="en-US" sz="2000" dirty="0" smtClean="0">
                <a:effectLst>
                  <a:outerShdw blurRad="38100" dist="38100" dir="2700000" algn="tl">
                    <a:srgbClr val="FFFFFF"/>
                  </a:outerShdw>
                </a:effectLst>
                <a:latin typeface="楷体" pitchFamily="49" charset="-122"/>
                <a:ea typeface="楷体" pitchFamily="49" charset="-122"/>
              </a:rPr>
              <a:t>与</a:t>
            </a:r>
            <a:r>
              <a:rPr lang="en-US" altLang="zh-CN" sz="2000" dirty="0" smtClean="0">
                <a:effectLst>
                  <a:outerShdw blurRad="38100" dist="38100" dir="2700000" algn="tl">
                    <a:srgbClr val="FFFFFF"/>
                  </a:outerShdw>
                </a:effectLst>
                <a:latin typeface="楷体" pitchFamily="49" charset="-122"/>
                <a:ea typeface="楷体" pitchFamily="49" charset="-122"/>
              </a:rPr>
              <a:t>Windows Server 2008 R2</a:t>
            </a:r>
            <a:r>
              <a:rPr lang="zh-CN" altLang="en-US" sz="2000" dirty="0" smtClean="0">
                <a:effectLst>
                  <a:outerShdw blurRad="38100" dist="38100" dir="2700000" algn="tl">
                    <a:srgbClr val="FFFFFF"/>
                  </a:outerShdw>
                </a:effectLst>
                <a:latin typeface="楷体" pitchFamily="49" charset="-122"/>
                <a:ea typeface="楷体" pitchFamily="49" charset="-122"/>
              </a:rPr>
              <a:t>的集成；而</a:t>
            </a:r>
            <a:r>
              <a:rPr lang="en-US" altLang="zh-CN" sz="2000" dirty="0" smtClean="0">
                <a:effectLst>
                  <a:outerShdw blurRad="38100" dist="38100" dir="2700000" algn="tl">
                    <a:srgbClr val="FFFFFF"/>
                  </a:outerShdw>
                </a:effectLst>
                <a:latin typeface="楷体" pitchFamily="49" charset="-122"/>
                <a:ea typeface="楷体" pitchFamily="49" charset="-122"/>
              </a:rPr>
              <a:t>Ubuntu</a:t>
            </a:r>
            <a:r>
              <a:rPr lang="zh-CN" altLang="en-US" sz="2000" dirty="0" smtClean="0">
                <a:effectLst>
                  <a:outerShdw blurRad="38100" dist="38100" dir="2700000" algn="tl">
                    <a:srgbClr val="FFFFFF"/>
                  </a:outerShdw>
                </a:effectLst>
                <a:latin typeface="楷体" pitchFamily="49" charset="-122"/>
                <a:ea typeface="楷体" pitchFamily="49" charset="-122"/>
              </a:rPr>
              <a:t>已把</a:t>
            </a:r>
            <a:r>
              <a:rPr lang="en-US" altLang="zh-CN" sz="2000" dirty="0" err="1" smtClean="0">
                <a:effectLst>
                  <a:outerShdw blurRad="38100" dist="38100" dir="2700000" algn="tl">
                    <a:srgbClr val="FFFFFF"/>
                  </a:outerShdw>
                </a:effectLst>
                <a:latin typeface="楷体" pitchFamily="49" charset="-122"/>
                <a:ea typeface="楷体" pitchFamily="49" charset="-122"/>
              </a:rPr>
              <a:t>OpenStack</a:t>
            </a:r>
            <a:r>
              <a:rPr lang="zh-CN" altLang="en-US" sz="2000" dirty="0" smtClean="0">
                <a:effectLst>
                  <a:outerShdw blurRad="38100" dist="38100" dir="2700000" algn="tl">
                    <a:srgbClr val="FFFFFF"/>
                  </a:outerShdw>
                </a:effectLst>
                <a:latin typeface="楷体" pitchFamily="49" charset="-122"/>
                <a:ea typeface="楷体" pitchFamily="49" charset="-122"/>
              </a:rPr>
              <a:t>加至</a:t>
            </a:r>
            <a:r>
              <a:rPr lang="en-US" altLang="zh-CN" sz="2000" dirty="0" smtClean="0">
                <a:effectLst>
                  <a:outerShdw blurRad="38100" dist="38100" dir="2700000" algn="tl">
                    <a:srgbClr val="FFFFFF"/>
                  </a:outerShdw>
                </a:effectLst>
                <a:latin typeface="楷体" pitchFamily="49" charset="-122"/>
                <a:ea typeface="楷体" pitchFamily="49" charset="-122"/>
              </a:rPr>
              <a:t>11.04</a:t>
            </a:r>
            <a:r>
              <a:rPr lang="zh-CN" altLang="en-US" sz="2000" dirty="0" smtClean="0">
                <a:effectLst>
                  <a:outerShdw blurRad="38100" dist="38100" dir="2700000" algn="tl">
                    <a:srgbClr val="FFFFFF"/>
                  </a:outerShdw>
                </a:effectLst>
                <a:latin typeface="楷体" pitchFamily="49" charset="-122"/>
                <a:ea typeface="楷体" pitchFamily="49" charset="-122"/>
              </a:rPr>
              <a:t>版本中。</a:t>
            </a:r>
          </a:p>
          <a:p>
            <a:pPr marL="977900" lvl="1" indent="-577850" eaLnBrk="1" hangingPunct="1">
              <a:lnSpc>
                <a:spcPct val="90000"/>
              </a:lnSpc>
              <a:spcAft>
                <a:spcPct val="70000"/>
              </a:spcAft>
              <a:buClr>
                <a:schemeClr val="tx2"/>
              </a:buClr>
              <a:buFont typeface="Wingdings" pitchFamily="2" charset="2"/>
              <a:buChar char="p"/>
              <a:defRPr/>
            </a:pPr>
            <a:r>
              <a:rPr lang="en-US" altLang="zh-CN" sz="2000" dirty="0" smtClean="0">
                <a:effectLst>
                  <a:outerShdw blurRad="38100" dist="38100" dir="2700000" algn="tl">
                    <a:srgbClr val="FFFFFF"/>
                  </a:outerShdw>
                </a:effectLst>
                <a:latin typeface="楷体" pitchFamily="49" charset="-122"/>
                <a:ea typeface="楷体" pitchFamily="49" charset="-122"/>
              </a:rPr>
              <a:t>2011</a:t>
            </a:r>
            <a:r>
              <a:rPr lang="zh-CN" altLang="en-US" sz="2000" dirty="0" smtClean="0">
                <a:effectLst>
                  <a:outerShdw blurRad="38100" dist="38100" dir="2700000" algn="tl">
                    <a:srgbClr val="FFFFFF"/>
                  </a:outerShdw>
                </a:effectLst>
                <a:latin typeface="楷体" pitchFamily="49" charset="-122"/>
                <a:ea typeface="楷体" pitchFamily="49" charset="-122"/>
              </a:rPr>
              <a:t>年</a:t>
            </a:r>
            <a:r>
              <a:rPr lang="en-US" altLang="zh-CN" sz="2000" dirty="0" smtClean="0">
                <a:effectLst>
                  <a:outerShdw blurRad="38100" dist="38100" dir="2700000" algn="tl">
                    <a:srgbClr val="FFFFFF"/>
                  </a:outerShdw>
                </a:effectLst>
                <a:latin typeface="楷体" pitchFamily="49" charset="-122"/>
                <a:ea typeface="楷体" pitchFamily="49" charset="-122"/>
              </a:rPr>
              <a:t>2</a:t>
            </a:r>
            <a:r>
              <a:rPr lang="zh-CN" altLang="en-US" sz="2000" dirty="0" smtClean="0">
                <a:effectLst>
                  <a:outerShdw blurRad="38100" dist="38100" dir="2700000" algn="tl">
                    <a:srgbClr val="FFFFFF"/>
                  </a:outerShdw>
                </a:effectLst>
                <a:latin typeface="楷体" pitchFamily="49" charset="-122"/>
                <a:ea typeface="楷体" pitchFamily="49" charset="-122"/>
              </a:rPr>
              <a:t>月，思科系统正式加入</a:t>
            </a:r>
            <a:r>
              <a:rPr lang="en-US" altLang="zh-CN" sz="2000" dirty="0" err="1" smtClean="0">
                <a:effectLst>
                  <a:outerShdw blurRad="38100" dist="38100" dir="2700000" algn="tl">
                    <a:srgbClr val="FFFFFF"/>
                  </a:outerShdw>
                </a:effectLst>
                <a:latin typeface="楷体" pitchFamily="49" charset="-122"/>
                <a:ea typeface="楷体" pitchFamily="49" charset="-122"/>
              </a:rPr>
              <a:t>OpenStack</a:t>
            </a:r>
            <a:r>
              <a:rPr lang="zh-CN" altLang="en-US" sz="2000" dirty="0" smtClean="0">
                <a:effectLst>
                  <a:outerShdw blurRad="38100" dist="38100" dir="2700000" algn="tl">
                    <a:srgbClr val="FFFFFF"/>
                  </a:outerShdw>
                </a:effectLst>
                <a:latin typeface="楷体" pitchFamily="49" charset="-122"/>
                <a:ea typeface="楷体" pitchFamily="49" charset="-122"/>
              </a:rPr>
              <a:t>，重点研制</a:t>
            </a:r>
            <a:r>
              <a:rPr lang="en-US" altLang="zh-CN" sz="2000" dirty="0" err="1" smtClean="0">
                <a:effectLst>
                  <a:outerShdw blurRad="38100" dist="38100" dir="2700000" algn="tl">
                    <a:srgbClr val="FFFFFF"/>
                  </a:outerShdw>
                </a:effectLst>
                <a:latin typeface="楷体" pitchFamily="49" charset="-122"/>
                <a:ea typeface="楷体" pitchFamily="49" charset="-122"/>
              </a:rPr>
              <a:t>OpenStack</a:t>
            </a:r>
            <a:r>
              <a:rPr lang="zh-CN" altLang="en-US" sz="2000" dirty="0" smtClean="0">
                <a:effectLst>
                  <a:outerShdw blurRad="38100" dist="38100" dir="2700000" algn="tl">
                    <a:srgbClr val="FFFFFF"/>
                  </a:outerShdw>
                </a:effectLst>
                <a:latin typeface="楷体" pitchFamily="49" charset="-122"/>
                <a:ea typeface="楷体" pitchFamily="49" charset="-122"/>
              </a:rPr>
              <a:t>的网络服务。</a:t>
            </a:r>
            <a:endParaRPr lang="zh-CN" altLang="zh-CN" sz="2000" b="1" dirty="0" smtClean="0"/>
          </a:p>
        </p:txBody>
      </p:sp>
      <p:sp>
        <p:nvSpPr>
          <p:cNvPr id="8196" name="Rectangle 11"/>
          <p:cNvSpPr>
            <a:spLocks noGrp="1" noChangeArrowheads="1"/>
          </p:cNvSpPr>
          <p:nvPr>
            <p:ph type="title"/>
          </p:nvPr>
        </p:nvSpPr>
        <p:spPr>
          <a:xfrm>
            <a:off x="457200" y="274638"/>
            <a:ext cx="5029200" cy="563562"/>
          </a:xfrm>
        </p:spPr>
        <p:txBody>
          <a:bodyPr/>
          <a:lstStyle/>
          <a:p>
            <a:pPr eaLnBrk="1" hangingPunct="1"/>
            <a:r>
              <a:rPr lang="zh-CN" altLang="en-US" sz="4000" b="1" smtClean="0"/>
              <a:t>云计算起源</a:t>
            </a:r>
            <a:endParaRPr lang="zh-CN" altLang="zh-CN" sz="4000" smtClean="0"/>
          </a:p>
        </p:txBody>
      </p:sp>
      <p:sp>
        <p:nvSpPr>
          <p:cNvPr id="8197" name="灯片编号占位符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eaLnBrk="1" hangingPunct="1"/>
            <a:fld id="{E1F0D9D0-587D-45B2-93F6-C895D157DF6F}" type="slidenum">
              <a:rPr lang="en-US" altLang="zh-CN" baseline="0" smtClean="0"/>
              <a:pPr eaLnBrk="1" hangingPunct="1"/>
              <a:t>7</a:t>
            </a:fld>
            <a:endParaRPr lang="en-US" altLang="zh-CN" baseline="0" smtClean="0"/>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706" name="Picture 8" descr="PPT内页副本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707" name="Rectangle 11"/>
          <p:cNvSpPr>
            <a:spLocks noGrp="1" noChangeArrowheads="1"/>
          </p:cNvSpPr>
          <p:nvPr>
            <p:ph type="title"/>
          </p:nvPr>
        </p:nvSpPr>
        <p:spPr>
          <a:xfrm>
            <a:off x="457200" y="274638"/>
            <a:ext cx="5029200" cy="563562"/>
          </a:xfrm>
        </p:spPr>
        <p:txBody>
          <a:bodyPr/>
          <a:lstStyle/>
          <a:p>
            <a:pPr marL="577850" indent="-577850" eaLnBrk="1" hangingPunct="1">
              <a:spcAft>
                <a:spcPct val="70000"/>
              </a:spcAft>
              <a:buClr>
                <a:schemeClr val="tx2"/>
              </a:buClr>
            </a:pPr>
            <a:r>
              <a:rPr lang="zh-CN" altLang="en-US" sz="3200" b="1" smtClean="0">
                <a:latin typeface="Helvetica Neue Light"/>
              </a:rPr>
              <a:t>恶意业内人士</a:t>
            </a:r>
            <a:endParaRPr lang="zh-CN" altLang="en-US" sz="3200" b="1" smtClean="0"/>
          </a:p>
        </p:txBody>
      </p:sp>
      <p:sp>
        <p:nvSpPr>
          <p:cNvPr id="72708" name="灯片编号占位符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eaLnBrk="1" hangingPunct="1"/>
            <a:fld id="{C43818BE-3C34-487D-ADF2-CDFDD479751D}" type="slidenum">
              <a:rPr lang="en-US" altLang="zh-CN" baseline="0" smtClean="0"/>
              <a:pPr eaLnBrk="1" hangingPunct="1"/>
              <a:t>70</a:t>
            </a:fld>
            <a:endParaRPr lang="en-US" altLang="zh-CN" baseline="0" smtClean="0"/>
          </a:p>
        </p:txBody>
      </p:sp>
      <p:sp>
        <p:nvSpPr>
          <p:cNvPr id="72709" name="内容占位符 1"/>
          <p:cNvSpPr>
            <a:spLocks noGrp="1"/>
          </p:cNvSpPr>
          <p:nvPr>
            <p:ph idx="1"/>
          </p:nvPr>
        </p:nvSpPr>
        <p:spPr/>
        <p:txBody>
          <a:bodyPr/>
          <a:lstStyle/>
          <a:p>
            <a:endParaRPr lang="zh-CN" altLang="en-US" smtClean="0"/>
          </a:p>
        </p:txBody>
      </p:sp>
      <p:graphicFrame>
        <p:nvGraphicFramePr>
          <p:cNvPr id="7" name="Content Placeholder 3"/>
          <p:cNvGraphicFramePr>
            <a:graphicFrameLocks/>
          </p:cNvGraphicFramePr>
          <p:nvPr/>
        </p:nvGraphicFramePr>
        <p:xfrm>
          <a:off x="384413" y="1524000"/>
          <a:ext cx="8229600" cy="4419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AsOne/>
      </p:bldGraphic>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730" name="Picture 8" descr="PPT内页副本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3731" name="Rectangle 11"/>
          <p:cNvSpPr>
            <a:spLocks noGrp="1" noChangeArrowheads="1"/>
          </p:cNvSpPr>
          <p:nvPr>
            <p:ph type="title"/>
          </p:nvPr>
        </p:nvSpPr>
        <p:spPr>
          <a:xfrm>
            <a:off x="457200" y="274638"/>
            <a:ext cx="5029200" cy="563562"/>
          </a:xfrm>
        </p:spPr>
        <p:txBody>
          <a:bodyPr/>
          <a:lstStyle/>
          <a:p>
            <a:pPr marL="577850" indent="-577850" eaLnBrk="1" hangingPunct="1">
              <a:spcAft>
                <a:spcPct val="70000"/>
              </a:spcAft>
              <a:buClr>
                <a:schemeClr val="tx2"/>
              </a:buClr>
            </a:pPr>
            <a:r>
              <a:rPr lang="zh-CN" altLang="en-US" sz="3200" b="1" smtClean="0">
                <a:latin typeface="Calibri" pitchFamily="34" charset="0"/>
              </a:rPr>
              <a:t>流量拦截或劫持</a:t>
            </a:r>
            <a:endParaRPr lang="zh-CN" altLang="en-US" sz="3200" b="1" smtClean="0"/>
          </a:p>
        </p:txBody>
      </p:sp>
      <p:sp>
        <p:nvSpPr>
          <p:cNvPr id="73732" name="灯片编号占位符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eaLnBrk="1" hangingPunct="1"/>
            <a:fld id="{51861C37-79C7-4115-8F07-4F5E1E4F171A}" type="slidenum">
              <a:rPr lang="en-US" altLang="zh-CN" baseline="0" smtClean="0"/>
              <a:pPr eaLnBrk="1" hangingPunct="1"/>
              <a:t>71</a:t>
            </a:fld>
            <a:endParaRPr lang="en-US" altLang="zh-CN" baseline="0" smtClean="0"/>
          </a:p>
        </p:txBody>
      </p:sp>
      <p:sp>
        <p:nvSpPr>
          <p:cNvPr id="73733" name="内容占位符 1"/>
          <p:cNvSpPr>
            <a:spLocks noGrp="1"/>
          </p:cNvSpPr>
          <p:nvPr>
            <p:ph idx="1"/>
          </p:nvPr>
        </p:nvSpPr>
        <p:spPr/>
        <p:txBody>
          <a:bodyPr/>
          <a:lstStyle/>
          <a:p>
            <a:endParaRPr lang="zh-CN" altLang="en-US" smtClean="0"/>
          </a:p>
        </p:txBody>
      </p:sp>
      <p:graphicFrame>
        <p:nvGraphicFramePr>
          <p:cNvPr id="8" name="Content Placeholder 3"/>
          <p:cNvGraphicFramePr>
            <a:graphicFrameLocks/>
          </p:cNvGraphicFramePr>
          <p:nvPr/>
        </p:nvGraphicFramePr>
        <p:xfrm>
          <a:off x="381000" y="1493837"/>
          <a:ext cx="8229600" cy="4525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p:bldAsOne/>
      </p:bldGraphic>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754" name="Picture 8" descr="PPT内页副本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4755" name="Rectangle 11"/>
          <p:cNvSpPr>
            <a:spLocks noGrp="1" noChangeArrowheads="1"/>
          </p:cNvSpPr>
          <p:nvPr>
            <p:ph type="title"/>
          </p:nvPr>
        </p:nvSpPr>
        <p:spPr>
          <a:xfrm>
            <a:off x="457200" y="274638"/>
            <a:ext cx="5029200" cy="563562"/>
          </a:xfrm>
        </p:spPr>
        <p:txBody>
          <a:bodyPr/>
          <a:lstStyle/>
          <a:p>
            <a:pPr marL="577850" indent="-577850" eaLnBrk="1" hangingPunct="1">
              <a:spcAft>
                <a:spcPct val="70000"/>
              </a:spcAft>
              <a:buClr>
                <a:schemeClr val="tx2"/>
              </a:buClr>
            </a:pPr>
            <a:r>
              <a:rPr lang="zh-CN" altLang="en-US" sz="3200" b="1" smtClean="0">
                <a:latin typeface="Helvetica Neue Light"/>
              </a:rPr>
              <a:t>共享技术潜在风险</a:t>
            </a:r>
            <a:endParaRPr lang="zh-CN" altLang="en-US" sz="3200" b="1" smtClean="0"/>
          </a:p>
        </p:txBody>
      </p:sp>
      <p:sp>
        <p:nvSpPr>
          <p:cNvPr id="74756" name="灯片编号占位符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eaLnBrk="1" hangingPunct="1"/>
            <a:fld id="{B581DB87-0366-4A69-9A1B-AF80B93E94AB}" type="slidenum">
              <a:rPr lang="en-US" altLang="zh-CN" baseline="0" smtClean="0"/>
              <a:pPr eaLnBrk="1" hangingPunct="1"/>
              <a:t>72</a:t>
            </a:fld>
            <a:endParaRPr lang="en-US" altLang="zh-CN" baseline="0" smtClean="0"/>
          </a:p>
        </p:txBody>
      </p:sp>
      <p:sp>
        <p:nvSpPr>
          <p:cNvPr id="74757" name="内容占位符 1"/>
          <p:cNvSpPr>
            <a:spLocks noGrp="1"/>
          </p:cNvSpPr>
          <p:nvPr>
            <p:ph idx="1"/>
          </p:nvPr>
        </p:nvSpPr>
        <p:spPr/>
        <p:txBody>
          <a:bodyPr/>
          <a:lstStyle/>
          <a:p>
            <a:endParaRPr lang="zh-CN" altLang="en-US" smtClean="0"/>
          </a:p>
        </p:txBody>
      </p:sp>
      <p:graphicFrame>
        <p:nvGraphicFramePr>
          <p:cNvPr id="7" name="Content Placeholder 3"/>
          <p:cNvGraphicFramePr>
            <a:graphicFrameLocks/>
          </p:cNvGraphicFramePr>
          <p:nvPr/>
        </p:nvGraphicFramePr>
        <p:xfrm>
          <a:off x="457200" y="1219200"/>
          <a:ext cx="8229600" cy="540060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AsOne/>
      </p:bldGraphic>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778" name="Picture 8" descr="PPT内页副本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779" name="Rectangle 11"/>
          <p:cNvSpPr>
            <a:spLocks noGrp="1" noChangeArrowheads="1"/>
          </p:cNvSpPr>
          <p:nvPr>
            <p:ph type="title"/>
          </p:nvPr>
        </p:nvSpPr>
        <p:spPr>
          <a:xfrm>
            <a:off x="457200" y="274638"/>
            <a:ext cx="5029200" cy="563562"/>
          </a:xfrm>
        </p:spPr>
        <p:txBody>
          <a:bodyPr/>
          <a:lstStyle/>
          <a:p>
            <a:pPr marL="577850" indent="-577850" eaLnBrk="1" hangingPunct="1">
              <a:spcAft>
                <a:spcPct val="70000"/>
              </a:spcAft>
              <a:buClr>
                <a:schemeClr val="tx2"/>
              </a:buClr>
            </a:pPr>
            <a:r>
              <a:rPr lang="zh-CN" altLang="en-US" sz="3200" b="1" smtClean="0">
                <a:latin typeface="Calibri" pitchFamily="34" charset="0"/>
              </a:rPr>
              <a:t>不安全的</a:t>
            </a:r>
            <a:r>
              <a:rPr lang="en-US" altLang="zh-CN" sz="3200" b="1" smtClean="0">
                <a:latin typeface="Calibri" pitchFamily="34" charset="0"/>
              </a:rPr>
              <a:t>API</a:t>
            </a:r>
            <a:endParaRPr lang="zh-CN" altLang="en-US" sz="3200" b="1" smtClean="0"/>
          </a:p>
        </p:txBody>
      </p:sp>
      <p:sp>
        <p:nvSpPr>
          <p:cNvPr id="75780" name="灯片编号占位符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eaLnBrk="1" hangingPunct="1"/>
            <a:fld id="{BBE4F378-D733-4937-AC4D-99B153B15A08}" type="slidenum">
              <a:rPr lang="en-US" altLang="zh-CN" baseline="0" smtClean="0"/>
              <a:pPr eaLnBrk="1" hangingPunct="1"/>
              <a:t>73</a:t>
            </a:fld>
            <a:endParaRPr lang="en-US" altLang="zh-CN" baseline="0" smtClean="0"/>
          </a:p>
        </p:txBody>
      </p:sp>
      <p:sp>
        <p:nvSpPr>
          <p:cNvPr id="75781" name="内容占位符 1"/>
          <p:cNvSpPr>
            <a:spLocks noGrp="1"/>
          </p:cNvSpPr>
          <p:nvPr>
            <p:ph idx="1"/>
          </p:nvPr>
        </p:nvSpPr>
        <p:spPr/>
        <p:txBody>
          <a:bodyPr/>
          <a:lstStyle/>
          <a:p>
            <a:endParaRPr lang="zh-CN" altLang="en-US" smtClean="0"/>
          </a:p>
        </p:txBody>
      </p:sp>
      <p:graphicFrame>
        <p:nvGraphicFramePr>
          <p:cNvPr id="8" name="Content Placeholder 3"/>
          <p:cNvGraphicFramePr>
            <a:graphicFrameLocks/>
          </p:cNvGraphicFramePr>
          <p:nvPr/>
        </p:nvGraphicFramePr>
        <p:xfrm>
          <a:off x="381000" y="1493837"/>
          <a:ext cx="8229600" cy="4525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p:bldAsOne/>
      </p:bldGraphic>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802" name="Picture 8" descr="PPT内页副本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6803" name="Rectangle 11"/>
          <p:cNvSpPr>
            <a:spLocks noGrp="1" noChangeArrowheads="1"/>
          </p:cNvSpPr>
          <p:nvPr>
            <p:ph type="title"/>
          </p:nvPr>
        </p:nvSpPr>
        <p:spPr>
          <a:xfrm>
            <a:off x="457200" y="274638"/>
            <a:ext cx="5029200" cy="563562"/>
          </a:xfrm>
        </p:spPr>
        <p:txBody>
          <a:bodyPr/>
          <a:lstStyle/>
          <a:p>
            <a:pPr marL="577850" indent="-577850" eaLnBrk="1" hangingPunct="1">
              <a:spcAft>
                <a:spcPct val="70000"/>
              </a:spcAft>
              <a:buClr>
                <a:schemeClr val="tx2"/>
              </a:buClr>
            </a:pPr>
            <a:r>
              <a:rPr lang="zh-CN" altLang="en-US" sz="3200" b="1" smtClean="0">
                <a:latin typeface="Helvetica Neue Light"/>
              </a:rPr>
              <a:t>未知风险预测</a:t>
            </a:r>
            <a:endParaRPr lang="zh-CN" altLang="en-US" sz="3200" b="1" smtClean="0"/>
          </a:p>
        </p:txBody>
      </p:sp>
      <p:sp>
        <p:nvSpPr>
          <p:cNvPr id="76804" name="灯片编号占位符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eaLnBrk="1" hangingPunct="1"/>
            <a:fld id="{0B2CC7C2-B4ED-455B-942D-79601F386219}" type="slidenum">
              <a:rPr lang="en-US" altLang="zh-CN" baseline="0" smtClean="0"/>
              <a:pPr eaLnBrk="1" hangingPunct="1"/>
              <a:t>74</a:t>
            </a:fld>
            <a:endParaRPr lang="en-US" altLang="zh-CN" baseline="0" smtClean="0"/>
          </a:p>
        </p:txBody>
      </p:sp>
      <p:sp>
        <p:nvSpPr>
          <p:cNvPr id="76805" name="内容占位符 1"/>
          <p:cNvSpPr>
            <a:spLocks noGrp="1"/>
          </p:cNvSpPr>
          <p:nvPr>
            <p:ph idx="1"/>
          </p:nvPr>
        </p:nvSpPr>
        <p:spPr/>
        <p:txBody>
          <a:bodyPr/>
          <a:lstStyle/>
          <a:p>
            <a:endParaRPr lang="zh-CN" altLang="en-US" smtClean="0"/>
          </a:p>
        </p:txBody>
      </p:sp>
      <p:graphicFrame>
        <p:nvGraphicFramePr>
          <p:cNvPr id="7" name="Content Placeholder 3"/>
          <p:cNvGraphicFramePr>
            <a:graphicFrameLocks/>
          </p:cNvGraphicFramePr>
          <p:nvPr/>
        </p:nvGraphicFramePr>
        <p:xfrm>
          <a:off x="533400" y="1372901"/>
          <a:ext cx="8229600" cy="4144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AsOne/>
      </p:bldGraphic>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826" name="Picture 8" descr="PPT内页副本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1" name="Rectangle 10"/>
          <p:cNvSpPr>
            <a:spLocks noGrp="1" noChangeArrowheads="1"/>
          </p:cNvSpPr>
          <p:nvPr>
            <p:ph type="body" idx="1"/>
          </p:nvPr>
        </p:nvSpPr>
        <p:spPr/>
        <p:txBody>
          <a:bodyPr/>
          <a:lstStyle/>
          <a:p>
            <a:pPr marL="577850" indent="-577850" eaLnBrk="1" hangingPunct="1">
              <a:lnSpc>
                <a:spcPct val="90000"/>
              </a:lnSpc>
              <a:spcBef>
                <a:spcPts val="1200"/>
              </a:spcBef>
              <a:spcAft>
                <a:spcPts val="1200"/>
              </a:spcAft>
              <a:buClr>
                <a:schemeClr val="tx2"/>
              </a:buClr>
              <a:buFontTx/>
              <a:buAutoNum type="arabicPeriod"/>
              <a:defRPr/>
            </a:pPr>
            <a:r>
              <a:rPr lang="zh-CN" altLang="en-US" b="1" dirty="0" smtClean="0">
                <a:latin typeface="楷体" pitchFamily="49" charset="-122"/>
                <a:ea typeface="楷体" pitchFamily="49" charset="-122"/>
              </a:rPr>
              <a:t>云计算</a:t>
            </a:r>
          </a:p>
          <a:p>
            <a:pPr marL="977900" lvl="1" indent="-577850" eaLnBrk="1" hangingPunct="1">
              <a:spcBef>
                <a:spcPts val="600"/>
              </a:spcBef>
              <a:spcAft>
                <a:spcPts val="600"/>
              </a:spcAft>
              <a:buClr>
                <a:schemeClr val="tx2"/>
              </a:buClr>
              <a:buFont typeface="Wingdings" pitchFamily="2" charset="2"/>
              <a:buChar char="Ø"/>
              <a:defRPr/>
            </a:pPr>
            <a:r>
              <a:rPr lang="zh-CN" altLang="en-US" sz="2400" b="1" dirty="0">
                <a:effectLst>
                  <a:outerShdw blurRad="38100" dist="38100" dir="2700000" algn="tl">
                    <a:srgbClr val="FFFFFF"/>
                  </a:outerShdw>
                </a:effectLst>
                <a:latin typeface="楷体" pitchFamily="49" charset="-122"/>
                <a:ea typeface="楷体" pitchFamily="49" charset="-122"/>
              </a:rPr>
              <a:t>云</a:t>
            </a:r>
            <a:r>
              <a:rPr lang="zh-CN" altLang="en-US" sz="2400" b="1" dirty="0" smtClean="0">
                <a:effectLst>
                  <a:outerShdw blurRad="38100" dist="38100" dir="2700000" algn="tl">
                    <a:srgbClr val="FFFFFF"/>
                  </a:outerShdw>
                </a:effectLst>
                <a:latin typeface="楷体" pitchFamily="49" charset="-122"/>
                <a:ea typeface="楷体" pitchFamily="49" charset="-122"/>
              </a:rPr>
              <a:t>计算概述</a:t>
            </a:r>
            <a:endParaRPr lang="en-US" altLang="zh-CN" sz="2400" b="1" dirty="0" smtClean="0">
              <a:effectLst>
                <a:outerShdw blurRad="38100" dist="38100" dir="2700000" algn="tl">
                  <a:srgbClr val="FFFFFF"/>
                </a:outerShdw>
              </a:effectLst>
              <a:latin typeface="楷体" pitchFamily="49" charset="-122"/>
              <a:ea typeface="楷体" pitchFamily="49" charset="-122"/>
            </a:endParaRPr>
          </a:p>
          <a:p>
            <a:pPr marL="977900" lvl="1" indent="-577850" eaLnBrk="1" hangingPunct="1">
              <a:spcBef>
                <a:spcPts val="600"/>
              </a:spcBef>
              <a:spcAft>
                <a:spcPts val="600"/>
              </a:spcAft>
              <a:buClr>
                <a:schemeClr val="tx2"/>
              </a:buClr>
              <a:buFont typeface="Wingdings" pitchFamily="2" charset="2"/>
              <a:buChar char="Ø"/>
              <a:defRPr/>
            </a:pPr>
            <a:r>
              <a:rPr lang="zh-CN" altLang="en-US" sz="2400" b="1" dirty="0" smtClean="0">
                <a:effectLst>
                  <a:outerShdw blurRad="38100" dist="38100" dir="2700000" algn="tl">
                    <a:srgbClr val="FFFFFF"/>
                  </a:outerShdw>
                </a:effectLst>
                <a:latin typeface="楷体" pitchFamily="49" charset="-122"/>
                <a:ea typeface="楷体" pitchFamily="49" charset="-122"/>
              </a:rPr>
              <a:t>云</a:t>
            </a:r>
            <a:r>
              <a:rPr lang="zh-CN" altLang="en-US" sz="2400" b="1" dirty="0">
                <a:effectLst>
                  <a:outerShdw blurRad="38100" dist="38100" dir="2700000" algn="tl">
                    <a:srgbClr val="FFFFFF"/>
                  </a:outerShdw>
                </a:effectLst>
                <a:latin typeface="楷体" pitchFamily="49" charset="-122"/>
                <a:ea typeface="楷体" pitchFamily="49" charset="-122"/>
              </a:rPr>
              <a:t>计算体系结构</a:t>
            </a:r>
          </a:p>
          <a:p>
            <a:pPr marL="977900" lvl="1" indent="-577850" eaLnBrk="1" hangingPunct="1">
              <a:spcBef>
                <a:spcPts val="600"/>
              </a:spcBef>
              <a:spcAft>
                <a:spcPts val="600"/>
              </a:spcAft>
              <a:buClr>
                <a:schemeClr val="tx2"/>
              </a:buClr>
              <a:buFont typeface="Wingdings" pitchFamily="2" charset="2"/>
              <a:buChar char="Ø"/>
              <a:defRPr/>
            </a:pPr>
            <a:r>
              <a:rPr lang="zh-CN" altLang="en-US" sz="2400" b="1" dirty="0">
                <a:effectLst>
                  <a:outerShdw blurRad="38100" dist="38100" dir="2700000" algn="tl">
                    <a:srgbClr val="FFFFFF"/>
                  </a:outerShdw>
                </a:effectLst>
                <a:latin typeface="楷体" pitchFamily="49" charset="-122"/>
                <a:ea typeface="楷体" pitchFamily="49" charset="-122"/>
              </a:rPr>
              <a:t>云计算关键技术</a:t>
            </a:r>
            <a:endParaRPr lang="en-US" altLang="zh-CN" sz="2400" b="1" dirty="0">
              <a:effectLst>
                <a:outerShdw blurRad="38100" dist="38100" dir="2700000" algn="tl">
                  <a:srgbClr val="FFFFFF"/>
                </a:outerShdw>
              </a:effectLst>
              <a:latin typeface="楷体" pitchFamily="49" charset="-122"/>
              <a:ea typeface="楷体" pitchFamily="49" charset="-122"/>
            </a:endParaRPr>
          </a:p>
          <a:p>
            <a:pPr marL="977900" lvl="1" indent="-577850" eaLnBrk="1" hangingPunct="1">
              <a:spcBef>
                <a:spcPts val="600"/>
              </a:spcBef>
              <a:spcAft>
                <a:spcPts val="600"/>
              </a:spcAft>
              <a:buClr>
                <a:schemeClr val="tx2"/>
              </a:buClr>
              <a:buFont typeface="Wingdings" pitchFamily="2" charset="2"/>
              <a:buChar char="Ø"/>
              <a:defRPr/>
            </a:pPr>
            <a:r>
              <a:rPr lang="zh-CN" altLang="en-US" sz="2400" b="1" dirty="0">
                <a:effectLst>
                  <a:outerShdw blurRad="38100" dist="38100" dir="2700000" algn="tl">
                    <a:srgbClr val="FFFFFF"/>
                  </a:outerShdw>
                </a:effectLst>
                <a:latin typeface="楷体" pitchFamily="49" charset="-122"/>
                <a:ea typeface="楷体" pitchFamily="49" charset="-122"/>
              </a:rPr>
              <a:t>云计算研究现状</a:t>
            </a:r>
            <a:endParaRPr lang="en-US" altLang="zh-CN" sz="2400" b="1" dirty="0">
              <a:effectLst>
                <a:outerShdw blurRad="38100" dist="38100" dir="2700000" algn="tl">
                  <a:srgbClr val="FFFFFF"/>
                </a:outerShdw>
              </a:effectLst>
              <a:latin typeface="楷体" pitchFamily="49" charset="-122"/>
              <a:ea typeface="楷体" pitchFamily="49" charset="-122"/>
            </a:endParaRPr>
          </a:p>
          <a:p>
            <a:pPr marL="577850" indent="-577850" eaLnBrk="1" hangingPunct="1">
              <a:lnSpc>
                <a:spcPct val="90000"/>
              </a:lnSpc>
              <a:spcBef>
                <a:spcPts val="1200"/>
              </a:spcBef>
              <a:spcAft>
                <a:spcPts val="1200"/>
              </a:spcAft>
              <a:buClr>
                <a:schemeClr val="tx2"/>
              </a:buClr>
              <a:buFontTx/>
              <a:buAutoNum type="arabicPeriod"/>
              <a:defRPr/>
            </a:pPr>
            <a:r>
              <a:rPr lang="zh-CN" altLang="en-US" b="1" dirty="0" smtClean="0">
                <a:latin typeface="楷体" pitchFamily="49" charset="-122"/>
                <a:ea typeface="楷体" pitchFamily="49" charset="-122"/>
              </a:rPr>
              <a:t>云安全技术</a:t>
            </a:r>
            <a:endParaRPr lang="en-US" altLang="zh-CN" b="1" dirty="0" smtClean="0">
              <a:latin typeface="楷体" pitchFamily="49" charset="-122"/>
              <a:ea typeface="楷体" pitchFamily="49" charset="-122"/>
            </a:endParaRPr>
          </a:p>
          <a:p>
            <a:pPr marL="977900" lvl="1" indent="-577850" eaLnBrk="1" hangingPunct="1">
              <a:lnSpc>
                <a:spcPct val="90000"/>
              </a:lnSpc>
              <a:spcBef>
                <a:spcPts val="600"/>
              </a:spcBef>
              <a:spcAft>
                <a:spcPts val="600"/>
              </a:spcAft>
              <a:buClr>
                <a:schemeClr val="tx2"/>
              </a:buClr>
              <a:buFont typeface="Wingdings" pitchFamily="2" charset="2"/>
              <a:buChar char="Ø"/>
              <a:defRPr/>
            </a:pPr>
            <a:r>
              <a:rPr lang="zh-CN" altLang="en-US" sz="2400" b="1" dirty="0">
                <a:effectLst>
                  <a:outerShdw blurRad="38100" dist="38100" dir="2700000" algn="tl">
                    <a:srgbClr val="FFFFFF"/>
                  </a:outerShdw>
                </a:effectLst>
                <a:latin typeface="楷体" pitchFamily="49" charset="-122"/>
                <a:ea typeface="楷体" pitchFamily="49" charset="-122"/>
              </a:rPr>
              <a:t>云安全特征与挑战</a:t>
            </a:r>
            <a:endParaRPr lang="en-US" altLang="zh-CN" sz="2400" b="1" dirty="0">
              <a:effectLst>
                <a:outerShdw blurRad="38100" dist="38100" dir="2700000" algn="tl">
                  <a:srgbClr val="FFFFFF"/>
                </a:outerShdw>
              </a:effectLst>
              <a:latin typeface="楷体" pitchFamily="49" charset="-122"/>
              <a:ea typeface="楷体" pitchFamily="49" charset="-122"/>
            </a:endParaRPr>
          </a:p>
          <a:p>
            <a:pPr marL="977900" lvl="1" indent="-577850" eaLnBrk="1" hangingPunct="1">
              <a:lnSpc>
                <a:spcPct val="90000"/>
              </a:lnSpc>
              <a:spcBef>
                <a:spcPts val="600"/>
              </a:spcBef>
              <a:spcAft>
                <a:spcPts val="600"/>
              </a:spcAft>
              <a:buClr>
                <a:schemeClr val="tx2"/>
              </a:buClr>
              <a:buFont typeface="Wingdings" pitchFamily="2" charset="2"/>
              <a:buChar char="Ø"/>
              <a:defRPr/>
            </a:pPr>
            <a:r>
              <a:rPr lang="zh-CN" altLang="en-US" sz="2400" b="1" u="sng" dirty="0">
                <a:solidFill>
                  <a:srgbClr val="FF0000"/>
                </a:solidFill>
                <a:effectLst>
                  <a:outerShdw blurRad="38100" dist="38100" dir="2700000" algn="tl">
                    <a:srgbClr val="FFFFFF"/>
                  </a:outerShdw>
                </a:effectLst>
                <a:latin typeface="楷体" pitchFamily="49" charset="-122"/>
                <a:ea typeface="楷体" pitchFamily="49" charset="-122"/>
              </a:rPr>
              <a:t>云安全体系与关键技术</a:t>
            </a:r>
          </a:p>
          <a:p>
            <a:pPr marL="977900" lvl="1" indent="-577850" eaLnBrk="1" hangingPunct="1">
              <a:lnSpc>
                <a:spcPct val="90000"/>
              </a:lnSpc>
              <a:spcAft>
                <a:spcPct val="70000"/>
              </a:spcAft>
              <a:buClr>
                <a:schemeClr val="tx2"/>
              </a:buClr>
              <a:buFont typeface="+mj-ea"/>
              <a:buAutoNum type="circleNumDbPlain"/>
              <a:defRPr/>
            </a:pPr>
            <a:endParaRPr lang="zh-CN" altLang="en-US" sz="2400" b="1" dirty="0" smtClean="0">
              <a:effectLst>
                <a:outerShdw blurRad="38100" dist="38100" dir="2700000" algn="tl">
                  <a:srgbClr val="FFFFFF"/>
                </a:outerShdw>
              </a:effectLst>
              <a:latin typeface="黑体" pitchFamily="49" charset="-122"/>
              <a:ea typeface="黑体" pitchFamily="49" charset="-122"/>
            </a:endParaRPr>
          </a:p>
          <a:p>
            <a:pPr marL="977900" lvl="1" indent="-577850" eaLnBrk="1" hangingPunct="1">
              <a:lnSpc>
                <a:spcPct val="90000"/>
              </a:lnSpc>
              <a:spcAft>
                <a:spcPct val="70000"/>
              </a:spcAft>
              <a:buClr>
                <a:schemeClr val="tx2"/>
              </a:buClr>
              <a:buFontTx/>
              <a:buAutoNum type="circleNumDbPlain"/>
              <a:defRPr/>
            </a:pPr>
            <a:endParaRPr lang="zh-CN" altLang="zh-CN" sz="2400" b="1" dirty="0" smtClean="0"/>
          </a:p>
        </p:txBody>
      </p:sp>
      <p:sp>
        <p:nvSpPr>
          <p:cNvPr id="77828" name="Rectangle 11"/>
          <p:cNvSpPr>
            <a:spLocks noGrp="1" noChangeArrowheads="1"/>
          </p:cNvSpPr>
          <p:nvPr>
            <p:ph type="title"/>
          </p:nvPr>
        </p:nvSpPr>
        <p:spPr>
          <a:xfrm>
            <a:off x="457200" y="274638"/>
            <a:ext cx="5029200" cy="563562"/>
          </a:xfrm>
        </p:spPr>
        <p:txBody>
          <a:bodyPr/>
          <a:lstStyle/>
          <a:p>
            <a:pPr eaLnBrk="1" hangingPunct="1"/>
            <a:r>
              <a:rPr lang="zh-CN" altLang="en-US" sz="4000" smtClean="0"/>
              <a:t>目录</a:t>
            </a:r>
            <a:endParaRPr lang="zh-CN" altLang="zh-CN" sz="4000" smtClean="0"/>
          </a:p>
        </p:txBody>
      </p:sp>
      <p:sp>
        <p:nvSpPr>
          <p:cNvPr id="77829" name="灯片编号占位符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eaLnBrk="1" hangingPunct="1"/>
            <a:fld id="{F009B0CA-46F2-4627-BE0C-99A42C1A5C73}" type="slidenum">
              <a:rPr lang="en-US" altLang="zh-CN" baseline="0" smtClean="0"/>
              <a:pPr eaLnBrk="1" hangingPunct="1"/>
              <a:t>75</a:t>
            </a:fld>
            <a:endParaRPr lang="en-US" altLang="zh-CN" baseline="0" smtClean="0"/>
          </a:p>
        </p:txBody>
      </p: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850" name="Picture 8" descr="PPT内页副本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8851" name="Rectangle 11"/>
          <p:cNvSpPr>
            <a:spLocks noGrp="1" noChangeArrowheads="1"/>
          </p:cNvSpPr>
          <p:nvPr>
            <p:ph type="title"/>
          </p:nvPr>
        </p:nvSpPr>
        <p:spPr>
          <a:xfrm>
            <a:off x="457200" y="274638"/>
            <a:ext cx="5029200" cy="563562"/>
          </a:xfrm>
        </p:spPr>
        <p:txBody>
          <a:bodyPr/>
          <a:lstStyle/>
          <a:p>
            <a:pPr marL="577850" indent="-577850" eaLnBrk="1" hangingPunct="1">
              <a:spcAft>
                <a:spcPct val="70000"/>
              </a:spcAft>
              <a:buClr>
                <a:schemeClr val="tx2"/>
              </a:buClr>
            </a:pPr>
            <a:r>
              <a:rPr lang="zh-CN" altLang="en-US" sz="3200" b="1" smtClean="0"/>
              <a:t>云安全指南</a:t>
            </a:r>
          </a:p>
        </p:txBody>
      </p:sp>
      <p:sp>
        <p:nvSpPr>
          <p:cNvPr id="78852" name="灯片编号占位符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eaLnBrk="1" hangingPunct="1"/>
            <a:fld id="{82074BFD-AA17-4F28-9F61-7D2B3D3ED4C5}" type="slidenum">
              <a:rPr lang="en-US" altLang="zh-CN" baseline="0" smtClean="0"/>
              <a:pPr eaLnBrk="1" hangingPunct="1"/>
              <a:t>76</a:t>
            </a:fld>
            <a:endParaRPr lang="en-US" altLang="zh-CN" baseline="0" smtClean="0"/>
          </a:p>
        </p:txBody>
      </p:sp>
      <p:pic>
        <p:nvPicPr>
          <p:cNvPr id="120834" name="Picture 2"/>
          <p:cNvPicPr>
            <a:picLocks noChangeAspect="1" noChangeArrowheads="1"/>
          </p:cNvPicPr>
          <p:nvPr/>
        </p:nvPicPr>
        <p:blipFill>
          <a:blip r:embed="rId3"/>
          <a:srcRect/>
          <a:stretch>
            <a:fillRect/>
          </a:stretch>
        </p:blipFill>
        <p:spPr bwMode="auto">
          <a:xfrm>
            <a:off x="2133600" y="1247775"/>
            <a:ext cx="6858000" cy="4162425"/>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a:spLocks noChangeArrowheads="1"/>
          </p:cNvSpPr>
          <p:nvPr/>
        </p:nvSpPr>
        <p:spPr bwMode="auto">
          <a:xfrm>
            <a:off x="457200" y="5715000"/>
            <a:ext cx="7162800" cy="420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r>
              <a:rPr lang="en-US" altLang="zh-CN" sz="3200" b="1"/>
              <a:t>https://cloudsecurityalliance.org/</a:t>
            </a:r>
            <a:endParaRPr lang="zh-CN" altLang="en-US" sz="3200" b="1"/>
          </a:p>
        </p:txBody>
      </p:sp>
      <p:pic>
        <p:nvPicPr>
          <p:cNvPr id="120835" name="Picture 3"/>
          <p:cNvPicPr>
            <a:picLocks noChangeAspect="1" noChangeArrowheads="1"/>
          </p:cNvPicPr>
          <p:nvPr/>
        </p:nvPicPr>
        <p:blipFill>
          <a:blip r:embed="rId4"/>
          <a:srcRect/>
          <a:stretch>
            <a:fillRect/>
          </a:stretch>
        </p:blipFill>
        <p:spPr bwMode="auto">
          <a:xfrm>
            <a:off x="0" y="2030413"/>
            <a:ext cx="2105025" cy="2798762"/>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2083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 presetClass="entr" presetSubtype="2" fill="hold" nodeType="clickEffect">
                                  <p:stCondLst>
                                    <p:cond delay="0"/>
                                  </p:stCondLst>
                                  <p:childTnLst>
                                    <p:set>
                                      <p:cBhvr>
                                        <p:cTn id="10" dur="1" fill="hold">
                                          <p:stCondLst>
                                            <p:cond delay="0"/>
                                          </p:stCondLst>
                                        </p:cTn>
                                        <p:tgtEl>
                                          <p:spTgt spid="120834"/>
                                        </p:tgtEl>
                                        <p:attrNameLst>
                                          <p:attrName>style.visibility</p:attrName>
                                        </p:attrNameLst>
                                      </p:cBhvr>
                                      <p:to>
                                        <p:strVal val="visible"/>
                                      </p:to>
                                    </p:set>
                                    <p:anim calcmode="lin" valueType="num">
                                      <p:cBhvr additive="base">
                                        <p:cTn id="11" dur="500" fill="hold"/>
                                        <p:tgtEl>
                                          <p:spTgt spid="120834"/>
                                        </p:tgtEl>
                                        <p:attrNameLst>
                                          <p:attrName>ppt_x</p:attrName>
                                        </p:attrNameLst>
                                      </p:cBhvr>
                                      <p:tavLst>
                                        <p:tav tm="0">
                                          <p:val>
                                            <p:strVal val="1+#ppt_w/2"/>
                                          </p:val>
                                        </p:tav>
                                        <p:tav tm="100000">
                                          <p:val>
                                            <p:strVal val="#ppt_x"/>
                                          </p:val>
                                        </p:tav>
                                      </p:tavLst>
                                    </p:anim>
                                    <p:anim calcmode="lin" valueType="num">
                                      <p:cBhvr additive="base">
                                        <p:cTn id="12" dur="500" fill="hold"/>
                                        <p:tgtEl>
                                          <p:spTgt spid="120834"/>
                                        </p:tgtEl>
                                        <p:attrNameLst>
                                          <p:attrName>ppt_y</p:attrName>
                                        </p:attrNameLst>
                                      </p:cBhvr>
                                      <p:tavLst>
                                        <p:tav tm="0">
                                          <p:val>
                                            <p:strVal val="#ppt_y"/>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barn(inVertical)">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874" name="Picture 8" descr="PPT内页副本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9875" name="Rectangle 11"/>
          <p:cNvSpPr>
            <a:spLocks noGrp="1" noChangeArrowheads="1"/>
          </p:cNvSpPr>
          <p:nvPr>
            <p:ph type="title"/>
          </p:nvPr>
        </p:nvSpPr>
        <p:spPr>
          <a:xfrm>
            <a:off x="457200" y="274638"/>
            <a:ext cx="5029200" cy="563562"/>
          </a:xfrm>
        </p:spPr>
        <p:txBody>
          <a:bodyPr/>
          <a:lstStyle/>
          <a:p>
            <a:r>
              <a:rPr lang="zh-TW" altLang="en-US" sz="3200" b="1" smtClean="0"/>
              <a:t>云计算的安全管控</a:t>
            </a:r>
          </a:p>
        </p:txBody>
      </p:sp>
      <p:sp>
        <p:nvSpPr>
          <p:cNvPr id="79876" name="灯片编号占位符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eaLnBrk="1" hangingPunct="1"/>
            <a:fld id="{2976F957-8DE8-4ED3-8B15-684F8822F1A3}" type="slidenum">
              <a:rPr lang="en-US" altLang="zh-CN" baseline="0" smtClean="0"/>
              <a:pPr eaLnBrk="1" hangingPunct="1"/>
              <a:t>77</a:t>
            </a:fld>
            <a:endParaRPr lang="en-US" altLang="zh-CN" baseline="0" smtClean="0"/>
          </a:p>
        </p:txBody>
      </p:sp>
      <p:sp>
        <p:nvSpPr>
          <p:cNvPr id="73733" name="Content Placeholder 2"/>
          <p:cNvSpPr>
            <a:spLocks noGrp="1"/>
          </p:cNvSpPr>
          <p:nvPr>
            <p:ph idx="4294967295"/>
          </p:nvPr>
        </p:nvSpPr>
        <p:spPr>
          <a:xfrm>
            <a:off x="250825" y="1341438"/>
            <a:ext cx="8588375" cy="4525962"/>
          </a:xfrm>
        </p:spPr>
        <p:txBody>
          <a:bodyPr/>
          <a:lstStyle/>
          <a:p>
            <a:pPr>
              <a:spcBef>
                <a:spcPts val="600"/>
              </a:spcBef>
              <a:spcAft>
                <a:spcPts val="600"/>
              </a:spcAft>
              <a:buFont typeface="Wingdings" pitchFamily="2" charset="2"/>
              <a:buChar char="p"/>
            </a:pPr>
            <a:r>
              <a:rPr lang="zh-TW" altLang="en-US" sz="2800" smtClean="0"/>
              <a:t>云计算迁移前理清相关合同、</a:t>
            </a:r>
            <a:r>
              <a:rPr lang="zh-CN" altLang="en-US" sz="2800" smtClean="0"/>
              <a:t>SLA</a:t>
            </a:r>
            <a:r>
              <a:rPr lang="zh-TW" altLang="en-US" sz="2800" smtClean="0"/>
              <a:t>和架构是保 护云的最好时机</a:t>
            </a:r>
          </a:p>
          <a:p>
            <a:pPr>
              <a:spcBef>
                <a:spcPts val="600"/>
              </a:spcBef>
              <a:spcAft>
                <a:spcPts val="600"/>
              </a:spcAft>
              <a:buFont typeface="Wingdings" pitchFamily="2" charset="2"/>
              <a:buChar char="p"/>
            </a:pPr>
            <a:r>
              <a:rPr lang="zh-TW" altLang="en-US" sz="2800" smtClean="0"/>
              <a:t>了解云提供商的“供应商”、</a:t>
            </a:r>
            <a:r>
              <a:rPr lang="zh-CN" altLang="en-US" sz="2800" smtClean="0"/>
              <a:t>BCM/DR</a:t>
            </a:r>
            <a:r>
              <a:rPr lang="zh-TW" altLang="en-US" sz="2800" smtClean="0"/>
              <a:t>、财务 状况以及雇员审查等</a:t>
            </a:r>
          </a:p>
          <a:p>
            <a:pPr>
              <a:spcBef>
                <a:spcPts val="600"/>
              </a:spcBef>
              <a:spcAft>
                <a:spcPts val="600"/>
              </a:spcAft>
              <a:buFont typeface="Wingdings" pitchFamily="2" charset="2"/>
              <a:buChar char="p"/>
            </a:pPr>
            <a:r>
              <a:rPr lang="zh-CN" altLang="en-US" sz="2800" smtClean="0"/>
              <a:t>尽可能识别数据的物理位置 </a:t>
            </a:r>
          </a:p>
          <a:p>
            <a:pPr>
              <a:spcBef>
                <a:spcPts val="600"/>
              </a:spcBef>
              <a:spcAft>
                <a:spcPts val="600"/>
              </a:spcAft>
              <a:buFont typeface="Wingdings" pitchFamily="2" charset="2"/>
              <a:buChar char="p"/>
            </a:pPr>
            <a:r>
              <a:rPr lang="zh-CN" altLang="en-US" sz="2800" smtClean="0"/>
              <a:t>计划好供应商终止和资产清退 </a:t>
            </a:r>
          </a:p>
          <a:p>
            <a:pPr>
              <a:spcBef>
                <a:spcPts val="600"/>
              </a:spcBef>
              <a:spcAft>
                <a:spcPts val="600"/>
              </a:spcAft>
              <a:buFont typeface="Wingdings" pitchFamily="2" charset="2"/>
              <a:buChar char="p"/>
            </a:pPr>
            <a:r>
              <a:rPr lang="zh-CN" altLang="en-US" sz="2800" smtClean="0"/>
              <a:t>保留审计权利 </a:t>
            </a:r>
          </a:p>
          <a:p>
            <a:pPr>
              <a:spcBef>
                <a:spcPts val="600"/>
              </a:spcBef>
              <a:spcAft>
                <a:spcPts val="600"/>
              </a:spcAft>
              <a:buFont typeface="Wingdings" pitchFamily="2" charset="2"/>
              <a:buChar char="p"/>
            </a:pPr>
            <a:r>
              <a:rPr lang="zh-CN" altLang="en-US" sz="2800" smtClean="0"/>
              <a:t>对再投资引起的成本节省谨慎注意</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nodeType="clickEffect">
                                  <p:stCondLst>
                                    <p:cond delay="0"/>
                                  </p:stCondLst>
                                  <p:childTnLst>
                                    <p:set>
                                      <p:cBhvr>
                                        <p:cTn id="6" dur="1" fill="hold">
                                          <p:stCondLst>
                                            <p:cond delay="0"/>
                                          </p:stCondLst>
                                        </p:cTn>
                                        <p:tgtEl>
                                          <p:spTgt spid="73733">
                                            <p:txEl>
                                              <p:pRg st="0" end="0"/>
                                            </p:txEl>
                                          </p:spTgt>
                                        </p:tgtEl>
                                        <p:attrNameLst>
                                          <p:attrName>style.visibility</p:attrName>
                                        </p:attrNameLst>
                                      </p:cBhvr>
                                      <p:to>
                                        <p:strVal val="visible"/>
                                      </p:to>
                                    </p:set>
                                    <p:animEffect transition="in" filter="fade">
                                      <p:cBhvr>
                                        <p:cTn id="7" dur="1000"/>
                                        <p:tgtEl>
                                          <p:spTgt spid="73733">
                                            <p:txEl>
                                              <p:pRg st="0" end="0"/>
                                            </p:txEl>
                                          </p:spTgt>
                                        </p:tgtEl>
                                      </p:cBhvr>
                                    </p:animEffect>
                                    <p:anim calcmode="lin" valueType="num">
                                      <p:cBhvr>
                                        <p:cTn id="8" dur="1000" fill="hold"/>
                                        <p:tgtEl>
                                          <p:spTgt spid="7373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7373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42" presetClass="entr" presetSubtype="0" fill="hold" nodeType="clickEffect">
                                  <p:stCondLst>
                                    <p:cond delay="0"/>
                                  </p:stCondLst>
                                  <p:childTnLst>
                                    <p:set>
                                      <p:cBhvr>
                                        <p:cTn id="13" dur="1" fill="hold">
                                          <p:stCondLst>
                                            <p:cond delay="0"/>
                                          </p:stCondLst>
                                        </p:cTn>
                                        <p:tgtEl>
                                          <p:spTgt spid="73733">
                                            <p:txEl>
                                              <p:pRg st="1" end="1"/>
                                            </p:txEl>
                                          </p:spTgt>
                                        </p:tgtEl>
                                        <p:attrNameLst>
                                          <p:attrName>style.visibility</p:attrName>
                                        </p:attrNameLst>
                                      </p:cBhvr>
                                      <p:to>
                                        <p:strVal val="visible"/>
                                      </p:to>
                                    </p:set>
                                    <p:animEffect transition="in" filter="fade">
                                      <p:cBhvr>
                                        <p:cTn id="14" dur="1000"/>
                                        <p:tgtEl>
                                          <p:spTgt spid="73733">
                                            <p:txEl>
                                              <p:pRg st="1" end="1"/>
                                            </p:txEl>
                                          </p:spTgt>
                                        </p:tgtEl>
                                      </p:cBhvr>
                                    </p:animEffect>
                                    <p:anim calcmode="lin" valueType="num">
                                      <p:cBhvr>
                                        <p:cTn id="15" dur="1000" fill="hold"/>
                                        <p:tgtEl>
                                          <p:spTgt spid="7373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7373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42" presetClass="entr" presetSubtype="0" fill="hold" nodeType="clickEffect">
                                  <p:stCondLst>
                                    <p:cond delay="0"/>
                                  </p:stCondLst>
                                  <p:childTnLst>
                                    <p:set>
                                      <p:cBhvr>
                                        <p:cTn id="20" dur="1" fill="hold">
                                          <p:stCondLst>
                                            <p:cond delay="0"/>
                                          </p:stCondLst>
                                        </p:cTn>
                                        <p:tgtEl>
                                          <p:spTgt spid="73733">
                                            <p:txEl>
                                              <p:pRg st="2" end="2"/>
                                            </p:txEl>
                                          </p:spTgt>
                                        </p:tgtEl>
                                        <p:attrNameLst>
                                          <p:attrName>style.visibility</p:attrName>
                                        </p:attrNameLst>
                                      </p:cBhvr>
                                      <p:to>
                                        <p:strVal val="visible"/>
                                      </p:to>
                                    </p:set>
                                    <p:animEffect transition="in" filter="fade">
                                      <p:cBhvr>
                                        <p:cTn id="21" dur="1000"/>
                                        <p:tgtEl>
                                          <p:spTgt spid="73733">
                                            <p:txEl>
                                              <p:pRg st="2" end="2"/>
                                            </p:txEl>
                                          </p:spTgt>
                                        </p:tgtEl>
                                      </p:cBhvr>
                                    </p:animEffect>
                                    <p:anim calcmode="lin" valueType="num">
                                      <p:cBhvr>
                                        <p:cTn id="22" dur="1000" fill="hold"/>
                                        <p:tgtEl>
                                          <p:spTgt spid="7373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7373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nodeType="clickPar">
                      <p:stCondLst>
                        <p:cond delay="indefinite"/>
                      </p:stCondLst>
                      <p:childTnLst>
                        <p:par>
                          <p:cTn id="25" fill="hold" nodeType="withGroup">
                            <p:stCondLst>
                              <p:cond delay="0"/>
                            </p:stCondLst>
                            <p:childTnLst>
                              <p:par>
                                <p:cTn id="26" presetID="42" presetClass="entr" presetSubtype="0" fill="hold" nodeType="clickEffect">
                                  <p:stCondLst>
                                    <p:cond delay="0"/>
                                  </p:stCondLst>
                                  <p:childTnLst>
                                    <p:set>
                                      <p:cBhvr>
                                        <p:cTn id="27" dur="1" fill="hold">
                                          <p:stCondLst>
                                            <p:cond delay="0"/>
                                          </p:stCondLst>
                                        </p:cTn>
                                        <p:tgtEl>
                                          <p:spTgt spid="73733">
                                            <p:txEl>
                                              <p:pRg st="3" end="3"/>
                                            </p:txEl>
                                          </p:spTgt>
                                        </p:tgtEl>
                                        <p:attrNameLst>
                                          <p:attrName>style.visibility</p:attrName>
                                        </p:attrNameLst>
                                      </p:cBhvr>
                                      <p:to>
                                        <p:strVal val="visible"/>
                                      </p:to>
                                    </p:set>
                                    <p:animEffect transition="in" filter="fade">
                                      <p:cBhvr>
                                        <p:cTn id="28" dur="1000"/>
                                        <p:tgtEl>
                                          <p:spTgt spid="73733">
                                            <p:txEl>
                                              <p:pRg st="3" end="3"/>
                                            </p:txEl>
                                          </p:spTgt>
                                        </p:tgtEl>
                                      </p:cBhvr>
                                    </p:animEffect>
                                    <p:anim calcmode="lin" valueType="num">
                                      <p:cBhvr>
                                        <p:cTn id="29" dur="1000" fill="hold"/>
                                        <p:tgtEl>
                                          <p:spTgt spid="7373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7373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nodeType="clickPar">
                      <p:stCondLst>
                        <p:cond delay="indefinite"/>
                      </p:stCondLst>
                      <p:childTnLst>
                        <p:par>
                          <p:cTn id="32" fill="hold" nodeType="withGroup">
                            <p:stCondLst>
                              <p:cond delay="0"/>
                            </p:stCondLst>
                            <p:childTnLst>
                              <p:par>
                                <p:cTn id="33" presetID="42" presetClass="entr" presetSubtype="0" fill="hold" nodeType="clickEffect">
                                  <p:stCondLst>
                                    <p:cond delay="0"/>
                                  </p:stCondLst>
                                  <p:childTnLst>
                                    <p:set>
                                      <p:cBhvr>
                                        <p:cTn id="34" dur="1" fill="hold">
                                          <p:stCondLst>
                                            <p:cond delay="0"/>
                                          </p:stCondLst>
                                        </p:cTn>
                                        <p:tgtEl>
                                          <p:spTgt spid="73733">
                                            <p:txEl>
                                              <p:pRg st="4" end="4"/>
                                            </p:txEl>
                                          </p:spTgt>
                                        </p:tgtEl>
                                        <p:attrNameLst>
                                          <p:attrName>style.visibility</p:attrName>
                                        </p:attrNameLst>
                                      </p:cBhvr>
                                      <p:to>
                                        <p:strVal val="visible"/>
                                      </p:to>
                                    </p:set>
                                    <p:animEffect transition="in" filter="fade">
                                      <p:cBhvr>
                                        <p:cTn id="35" dur="1000"/>
                                        <p:tgtEl>
                                          <p:spTgt spid="73733">
                                            <p:txEl>
                                              <p:pRg st="4" end="4"/>
                                            </p:txEl>
                                          </p:spTgt>
                                        </p:tgtEl>
                                      </p:cBhvr>
                                    </p:animEffect>
                                    <p:anim calcmode="lin" valueType="num">
                                      <p:cBhvr>
                                        <p:cTn id="36" dur="1000" fill="hold"/>
                                        <p:tgtEl>
                                          <p:spTgt spid="7373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7373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nodeType="clickPar">
                      <p:stCondLst>
                        <p:cond delay="indefinite"/>
                      </p:stCondLst>
                      <p:childTnLst>
                        <p:par>
                          <p:cTn id="39" fill="hold" nodeType="withGroup">
                            <p:stCondLst>
                              <p:cond delay="0"/>
                            </p:stCondLst>
                            <p:childTnLst>
                              <p:par>
                                <p:cTn id="40" presetID="42" presetClass="entr" presetSubtype="0" fill="hold" nodeType="clickEffect">
                                  <p:stCondLst>
                                    <p:cond delay="0"/>
                                  </p:stCondLst>
                                  <p:childTnLst>
                                    <p:set>
                                      <p:cBhvr>
                                        <p:cTn id="41" dur="1" fill="hold">
                                          <p:stCondLst>
                                            <p:cond delay="0"/>
                                          </p:stCondLst>
                                        </p:cTn>
                                        <p:tgtEl>
                                          <p:spTgt spid="73733">
                                            <p:txEl>
                                              <p:pRg st="5" end="5"/>
                                            </p:txEl>
                                          </p:spTgt>
                                        </p:tgtEl>
                                        <p:attrNameLst>
                                          <p:attrName>style.visibility</p:attrName>
                                        </p:attrNameLst>
                                      </p:cBhvr>
                                      <p:to>
                                        <p:strVal val="visible"/>
                                      </p:to>
                                    </p:set>
                                    <p:animEffect transition="in" filter="fade">
                                      <p:cBhvr>
                                        <p:cTn id="42" dur="1000"/>
                                        <p:tgtEl>
                                          <p:spTgt spid="73733">
                                            <p:txEl>
                                              <p:pRg st="5" end="5"/>
                                            </p:txEl>
                                          </p:spTgt>
                                        </p:tgtEl>
                                      </p:cBhvr>
                                    </p:animEffect>
                                    <p:anim calcmode="lin" valueType="num">
                                      <p:cBhvr>
                                        <p:cTn id="43" dur="1000" fill="hold"/>
                                        <p:tgtEl>
                                          <p:spTgt spid="73733">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73733">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898" name="Picture 8" descr="PPT内页副本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899" name="Rectangle 11"/>
          <p:cNvSpPr>
            <a:spLocks noGrp="1" noChangeArrowheads="1"/>
          </p:cNvSpPr>
          <p:nvPr>
            <p:ph type="title"/>
          </p:nvPr>
        </p:nvSpPr>
        <p:spPr>
          <a:xfrm>
            <a:off x="152400" y="274638"/>
            <a:ext cx="5334000" cy="563562"/>
          </a:xfrm>
        </p:spPr>
        <p:txBody>
          <a:bodyPr/>
          <a:lstStyle/>
          <a:p>
            <a:r>
              <a:rPr lang="zh-TW" altLang="en-US" sz="3200" b="1" smtClean="0"/>
              <a:t>云计算的安全管理最佳实践</a:t>
            </a:r>
          </a:p>
        </p:txBody>
      </p:sp>
      <p:sp>
        <p:nvSpPr>
          <p:cNvPr id="80900" name="灯片编号占位符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eaLnBrk="1" hangingPunct="1"/>
            <a:fld id="{F4824205-FF1E-43C7-943B-47B733905840}" type="slidenum">
              <a:rPr lang="en-US" altLang="zh-CN" baseline="0" smtClean="0"/>
              <a:pPr eaLnBrk="1" hangingPunct="1"/>
              <a:t>78</a:t>
            </a:fld>
            <a:endParaRPr lang="en-US" altLang="zh-CN" baseline="0" smtClean="0"/>
          </a:p>
        </p:txBody>
      </p:sp>
      <p:sp>
        <p:nvSpPr>
          <p:cNvPr id="8" name="Content Placeholder 2"/>
          <p:cNvSpPr>
            <a:spLocks noGrp="1"/>
          </p:cNvSpPr>
          <p:nvPr>
            <p:ph idx="4294967295"/>
          </p:nvPr>
        </p:nvSpPr>
        <p:spPr>
          <a:xfrm>
            <a:off x="250825" y="1341438"/>
            <a:ext cx="8588375" cy="4525962"/>
          </a:xfrm>
        </p:spPr>
        <p:txBody>
          <a:bodyPr/>
          <a:lstStyle/>
          <a:p>
            <a:pPr marL="0" indent="0">
              <a:buFontTx/>
              <a:buNone/>
              <a:defRPr/>
            </a:pPr>
            <a:r>
              <a:rPr lang="zh-TW" altLang="en-US" sz="2800" dirty="0" smtClean="0"/>
              <a:t>云计算的安全运行</a:t>
            </a:r>
          </a:p>
          <a:p>
            <a:pPr>
              <a:spcAft>
                <a:spcPts val="600"/>
              </a:spcAft>
              <a:buFont typeface="Wingdings" pitchFamily="2" charset="2"/>
              <a:buChar char="p"/>
              <a:defRPr/>
            </a:pPr>
            <a:r>
              <a:rPr lang="zh-TW" altLang="en-US" sz="2800" dirty="0" smtClean="0"/>
              <a:t>能加密则加密之</a:t>
            </a:r>
            <a:r>
              <a:rPr lang="zh-CN" altLang="en-US" sz="2800" dirty="0" smtClean="0"/>
              <a:t>,</a:t>
            </a:r>
            <a:r>
              <a:rPr lang="zh-TW" altLang="en-US" sz="2800" dirty="0" smtClean="0"/>
              <a:t>独立保管好密钥</a:t>
            </a:r>
            <a:endParaRPr lang="en-US" altLang="zh-TW" sz="2800" dirty="0" smtClean="0"/>
          </a:p>
          <a:p>
            <a:pPr>
              <a:spcAft>
                <a:spcPts val="600"/>
              </a:spcAft>
              <a:buFont typeface="Wingdings" pitchFamily="2" charset="2"/>
              <a:buChar char="p"/>
              <a:defRPr/>
            </a:pPr>
            <a:r>
              <a:rPr lang="zh-TW" altLang="en-US" sz="2800" dirty="0" smtClean="0"/>
              <a:t>适应安全软件开发生命周期的环境要求 </a:t>
            </a:r>
            <a:endParaRPr lang="zh-CN" altLang="en-US" sz="2800" dirty="0" smtClean="0"/>
          </a:p>
          <a:p>
            <a:pPr>
              <a:spcAft>
                <a:spcPts val="600"/>
              </a:spcAft>
              <a:buFont typeface="Wingdings" pitchFamily="2" charset="2"/>
              <a:buChar char="p"/>
              <a:defRPr/>
            </a:pPr>
            <a:r>
              <a:rPr lang="zh-TW" altLang="en-US" sz="2800" dirty="0" smtClean="0"/>
              <a:t>理解云提供商的补丁和配置管理、安全保护等措施 </a:t>
            </a:r>
            <a:endParaRPr lang="zh-CN" altLang="en-US" sz="2800" dirty="0" smtClean="0"/>
          </a:p>
          <a:p>
            <a:pPr>
              <a:spcAft>
                <a:spcPts val="600"/>
              </a:spcAft>
              <a:buFont typeface="Wingdings" pitchFamily="2" charset="2"/>
              <a:buChar char="p"/>
              <a:defRPr/>
            </a:pPr>
            <a:r>
              <a:rPr lang="zh-TW" altLang="en-US" sz="2800" dirty="0" smtClean="0"/>
              <a:t>记录、数据渗漏和细粒化的客户隔离 </a:t>
            </a:r>
            <a:endParaRPr lang="zh-CN" altLang="en-US" sz="2800" dirty="0" smtClean="0"/>
          </a:p>
          <a:p>
            <a:pPr>
              <a:spcAft>
                <a:spcPts val="600"/>
              </a:spcAft>
              <a:buFont typeface="Wingdings" pitchFamily="2" charset="2"/>
              <a:buChar char="p"/>
              <a:defRPr/>
            </a:pPr>
            <a:r>
              <a:rPr lang="zh-TW" altLang="en-US" sz="2800" dirty="0" smtClean="0"/>
              <a:t>安全加固虚拟机镜像 </a:t>
            </a:r>
            <a:endParaRPr lang="zh-CN" altLang="en-US" sz="2800" dirty="0" smtClean="0"/>
          </a:p>
          <a:p>
            <a:pPr>
              <a:spcAft>
                <a:spcPts val="600"/>
              </a:spcAft>
              <a:buFont typeface="Wingdings" pitchFamily="2" charset="2"/>
              <a:buChar char="p"/>
              <a:defRPr/>
            </a:pPr>
            <a:r>
              <a:rPr lang="zh-TW" altLang="en-US" sz="2800" dirty="0" smtClean="0"/>
              <a:t>评估云提供商的</a:t>
            </a:r>
            <a:r>
              <a:rPr lang="zh-CN" altLang="en-US" sz="2800" dirty="0" smtClean="0"/>
              <a:t>IdM</a:t>
            </a:r>
            <a:r>
              <a:rPr lang="zh-TW" altLang="en-US" sz="2800" dirty="0" smtClean="0"/>
              <a:t>集成</a:t>
            </a:r>
            <a:r>
              <a:rPr lang="zh-CN" altLang="en-US" sz="2800" dirty="0" smtClean="0"/>
              <a:t>,</a:t>
            </a:r>
            <a:r>
              <a:rPr lang="zh-TW" altLang="en-US" sz="2800" dirty="0" smtClean="0"/>
              <a:t>例如</a:t>
            </a:r>
            <a:r>
              <a:rPr lang="zh-CN" altLang="en-US" sz="2800" dirty="0" smtClean="0"/>
              <a:t>SAML, OpenID</a:t>
            </a:r>
            <a:r>
              <a:rPr lang="zh-TW" altLang="en-US" sz="2800" dirty="0" smtClean="0"/>
              <a:t>等</a:t>
            </a:r>
            <a:endParaRPr lang="zh-CN" altLang="en-US" sz="2800" dirty="0" smtClean="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animEffect transition="in" filter="fade">
                                      <p:cBhvr>
                                        <p:cTn id="7" dur="1000"/>
                                        <p:tgtEl>
                                          <p:spTgt spid="8">
                                            <p:txEl>
                                              <p:pRg st="1" end="1"/>
                                            </p:txEl>
                                          </p:spTgt>
                                        </p:tgtEl>
                                      </p:cBhvr>
                                    </p:animEffect>
                                    <p:anim calcmode="lin" valueType="num">
                                      <p:cBhvr>
                                        <p:cTn id="8" dur="1000" fill="hold"/>
                                        <p:tgtEl>
                                          <p:spTgt spid="8">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8">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42" presetClass="entr" presetSubtype="0" fill="hold" nodeType="clickEffect">
                                  <p:stCondLst>
                                    <p:cond delay="0"/>
                                  </p:stCondLst>
                                  <p:childTnLst>
                                    <p:set>
                                      <p:cBhvr>
                                        <p:cTn id="13" dur="1" fill="hold">
                                          <p:stCondLst>
                                            <p:cond delay="0"/>
                                          </p:stCondLst>
                                        </p:cTn>
                                        <p:tgtEl>
                                          <p:spTgt spid="8">
                                            <p:txEl>
                                              <p:pRg st="2" end="2"/>
                                            </p:txEl>
                                          </p:spTgt>
                                        </p:tgtEl>
                                        <p:attrNameLst>
                                          <p:attrName>style.visibility</p:attrName>
                                        </p:attrNameLst>
                                      </p:cBhvr>
                                      <p:to>
                                        <p:strVal val="visible"/>
                                      </p:to>
                                    </p:set>
                                    <p:animEffect transition="in" filter="fade">
                                      <p:cBhvr>
                                        <p:cTn id="14" dur="1000"/>
                                        <p:tgtEl>
                                          <p:spTgt spid="8">
                                            <p:txEl>
                                              <p:pRg st="2" end="2"/>
                                            </p:txEl>
                                          </p:spTgt>
                                        </p:tgtEl>
                                      </p:cBhvr>
                                    </p:animEffect>
                                    <p:anim calcmode="lin" valueType="num">
                                      <p:cBhvr>
                                        <p:cTn id="15" dur="1000" fill="hold"/>
                                        <p:tgtEl>
                                          <p:spTgt spid="8">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8">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42" presetClass="entr" presetSubtype="0" fill="hold" nodeType="clickEffect">
                                  <p:stCondLst>
                                    <p:cond delay="0"/>
                                  </p:stCondLst>
                                  <p:childTnLst>
                                    <p:set>
                                      <p:cBhvr>
                                        <p:cTn id="20" dur="1" fill="hold">
                                          <p:stCondLst>
                                            <p:cond delay="0"/>
                                          </p:stCondLst>
                                        </p:cTn>
                                        <p:tgtEl>
                                          <p:spTgt spid="8">
                                            <p:txEl>
                                              <p:pRg st="3" end="3"/>
                                            </p:txEl>
                                          </p:spTgt>
                                        </p:tgtEl>
                                        <p:attrNameLst>
                                          <p:attrName>style.visibility</p:attrName>
                                        </p:attrNameLst>
                                      </p:cBhvr>
                                      <p:to>
                                        <p:strVal val="visible"/>
                                      </p:to>
                                    </p:set>
                                    <p:animEffect transition="in" filter="fade">
                                      <p:cBhvr>
                                        <p:cTn id="21" dur="1000"/>
                                        <p:tgtEl>
                                          <p:spTgt spid="8">
                                            <p:txEl>
                                              <p:pRg st="3" end="3"/>
                                            </p:txEl>
                                          </p:spTgt>
                                        </p:tgtEl>
                                      </p:cBhvr>
                                    </p:animEffect>
                                    <p:anim calcmode="lin" valueType="num">
                                      <p:cBhvr>
                                        <p:cTn id="22" dur="1000" fill="hold"/>
                                        <p:tgtEl>
                                          <p:spTgt spid="8">
                                            <p:txEl>
                                              <p:pRg st="3" end="3"/>
                                            </p:txEl>
                                          </p:spTgt>
                                        </p:tgtEl>
                                        <p:attrNameLst>
                                          <p:attrName>ppt_x</p:attrName>
                                        </p:attrNameLst>
                                      </p:cBhvr>
                                      <p:tavLst>
                                        <p:tav tm="0">
                                          <p:val>
                                            <p:strVal val="#ppt_x"/>
                                          </p:val>
                                        </p:tav>
                                        <p:tav tm="100000">
                                          <p:val>
                                            <p:strVal val="#ppt_x"/>
                                          </p:val>
                                        </p:tav>
                                      </p:tavLst>
                                    </p:anim>
                                    <p:anim calcmode="lin" valueType="num">
                                      <p:cBhvr>
                                        <p:cTn id="23" dur="1000" fill="hold"/>
                                        <p:tgtEl>
                                          <p:spTgt spid="8">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4" fill="hold" nodeType="clickPar">
                      <p:stCondLst>
                        <p:cond delay="indefinite"/>
                      </p:stCondLst>
                      <p:childTnLst>
                        <p:par>
                          <p:cTn id="25" fill="hold" nodeType="withGroup">
                            <p:stCondLst>
                              <p:cond delay="0"/>
                            </p:stCondLst>
                            <p:childTnLst>
                              <p:par>
                                <p:cTn id="26" presetID="42" presetClass="entr" presetSubtype="0" fill="hold" nodeType="clickEffect">
                                  <p:stCondLst>
                                    <p:cond delay="0"/>
                                  </p:stCondLst>
                                  <p:childTnLst>
                                    <p:set>
                                      <p:cBhvr>
                                        <p:cTn id="27" dur="1" fill="hold">
                                          <p:stCondLst>
                                            <p:cond delay="0"/>
                                          </p:stCondLst>
                                        </p:cTn>
                                        <p:tgtEl>
                                          <p:spTgt spid="8">
                                            <p:txEl>
                                              <p:pRg st="4" end="4"/>
                                            </p:txEl>
                                          </p:spTgt>
                                        </p:tgtEl>
                                        <p:attrNameLst>
                                          <p:attrName>style.visibility</p:attrName>
                                        </p:attrNameLst>
                                      </p:cBhvr>
                                      <p:to>
                                        <p:strVal val="visible"/>
                                      </p:to>
                                    </p:set>
                                    <p:animEffect transition="in" filter="fade">
                                      <p:cBhvr>
                                        <p:cTn id="28" dur="1000"/>
                                        <p:tgtEl>
                                          <p:spTgt spid="8">
                                            <p:txEl>
                                              <p:pRg st="4" end="4"/>
                                            </p:txEl>
                                          </p:spTgt>
                                        </p:tgtEl>
                                      </p:cBhvr>
                                    </p:animEffect>
                                    <p:anim calcmode="lin" valueType="num">
                                      <p:cBhvr>
                                        <p:cTn id="29" dur="1000" fill="hold"/>
                                        <p:tgtEl>
                                          <p:spTgt spid="8">
                                            <p:txEl>
                                              <p:pRg st="4" end="4"/>
                                            </p:txEl>
                                          </p:spTgt>
                                        </p:tgtEl>
                                        <p:attrNameLst>
                                          <p:attrName>ppt_x</p:attrName>
                                        </p:attrNameLst>
                                      </p:cBhvr>
                                      <p:tavLst>
                                        <p:tav tm="0">
                                          <p:val>
                                            <p:strVal val="#ppt_x"/>
                                          </p:val>
                                        </p:tav>
                                        <p:tav tm="100000">
                                          <p:val>
                                            <p:strVal val="#ppt_x"/>
                                          </p:val>
                                        </p:tav>
                                      </p:tavLst>
                                    </p:anim>
                                    <p:anim calcmode="lin" valueType="num">
                                      <p:cBhvr>
                                        <p:cTn id="30" dur="1000" fill="hold"/>
                                        <p:tgtEl>
                                          <p:spTgt spid="8">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1" fill="hold" nodeType="clickPar">
                      <p:stCondLst>
                        <p:cond delay="indefinite"/>
                      </p:stCondLst>
                      <p:childTnLst>
                        <p:par>
                          <p:cTn id="32" fill="hold" nodeType="withGroup">
                            <p:stCondLst>
                              <p:cond delay="0"/>
                            </p:stCondLst>
                            <p:childTnLst>
                              <p:par>
                                <p:cTn id="33" presetID="42" presetClass="entr" presetSubtype="0" fill="hold" nodeType="clickEffect">
                                  <p:stCondLst>
                                    <p:cond delay="0"/>
                                  </p:stCondLst>
                                  <p:childTnLst>
                                    <p:set>
                                      <p:cBhvr>
                                        <p:cTn id="34" dur="1" fill="hold">
                                          <p:stCondLst>
                                            <p:cond delay="0"/>
                                          </p:stCondLst>
                                        </p:cTn>
                                        <p:tgtEl>
                                          <p:spTgt spid="8">
                                            <p:txEl>
                                              <p:pRg st="5" end="5"/>
                                            </p:txEl>
                                          </p:spTgt>
                                        </p:tgtEl>
                                        <p:attrNameLst>
                                          <p:attrName>style.visibility</p:attrName>
                                        </p:attrNameLst>
                                      </p:cBhvr>
                                      <p:to>
                                        <p:strVal val="visible"/>
                                      </p:to>
                                    </p:set>
                                    <p:animEffect transition="in" filter="fade">
                                      <p:cBhvr>
                                        <p:cTn id="35" dur="1000"/>
                                        <p:tgtEl>
                                          <p:spTgt spid="8">
                                            <p:txEl>
                                              <p:pRg st="5" end="5"/>
                                            </p:txEl>
                                          </p:spTgt>
                                        </p:tgtEl>
                                      </p:cBhvr>
                                    </p:animEffect>
                                    <p:anim calcmode="lin" valueType="num">
                                      <p:cBhvr>
                                        <p:cTn id="36" dur="1000" fill="hold"/>
                                        <p:tgtEl>
                                          <p:spTgt spid="8">
                                            <p:txEl>
                                              <p:pRg st="5" end="5"/>
                                            </p:txEl>
                                          </p:spTgt>
                                        </p:tgtEl>
                                        <p:attrNameLst>
                                          <p:attrName>ppt_x</p:attrName>
                                        </p:attrNameLst>
                                      </p:cBhvr>
                                      <p:tavLst>
                                        <p:tav tm="0">
                                          <p:val>
                                            <p:strVal val="#ppt_x"/>
                                          </p:val>
                                        </p:tav>
                                        <p:tav tm="100000">
                                          <p:val>
                                            <p:strVal val="#ppt_x"/>
                                          </p:val>
                                        </p:tav>
                                      </p:tavLst>
                                    </p:anim>
                                    <p:anim calcmode="lin" valueType="num">
                                      <p:cBhvr>
                                        <p:cTn id="37" dur="1000" fill="hold"/>
                                        <p:tgtEl>
                                          <p:spTgt spid="8">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8" fill="hold" nodeType="clickPar">
                      <p:stCondLst>
                        <p:cond delay="indefinite"/>
                      </p:stCondLst>
                      <p:childTnLst>
                        <p:par>
                          <p:cTn id="39" fill="hold" nodeType="withGroup">
                            <p:stCondLst>
                              <p:cond delay="0"/>
                            </p:stCondLst>
                            <p:childTnLst>
                              <p:par>
                                <p:cTn id="40" presetID="42" presetClass="entr" presetSubtype="0" fill="hold" nodeType="clickEffect">
                                  <p:stCondLst>
                                    <p:cond delay="0"/>
                                  </p:stCondLst>
                                  <p:childTnLst>
                                    <p:set>
                                      <p:cBhvr>
                                        <p:cTn id="41" dur="1" fill="hold">
                                          <p:stCondLst>
                                            <p:cond delay="0"/>
                                          </p:stCondLst>
                                        </p:cTn>
                                        <p:tgtEl>
                                          <p:spTgt spid="8">
                                            <p:txEl>
                                              <p:pRg st="6" end="6"/>
                                            </p:txEl>
                                          </p:spTgt>
                                        </p:tgtEl>
                                        <p:attrNameLst>
                                          <p:attrName>style.visibility</p:attrName>
                                        </p:attrNameLst>
                                      </p:cBhvr>
                                      <p:to>
                                        <p:strVal val="visible"/>
                                      </p:to>
                                    </p:set>
                                    <p:animEffect transition="in" filter="fade">
                                      <p:cBhvr>
                                        <p:cTn id="42" dur="1000"/>
                                        <p:tgtEl>
                                          <p:spTgt spid="8">
                                            <p:txEl>
                                              <p:pRg st="6" end="6"/>
                                            </p:txEl>
                                          </p:spTgt>
                                        </p:tgtEl>
                                      </p:cBhvr>
                                    </p:animEffect>
                                    <p:anim calcmode="lin" valueType="num">
                                      <p:cBhvr>
                                        <p:cTn id="43" dur="1000" fill="hold"/>
                                        <p:tgtEl>
                                          <p:spTgt spid="8">
                                            <p:txEl>
                                              <p:pRg st="6" end="6"/>
                                            </p:txEl>
                                          </p:spTgt>
                                        </p:tgtEl>
                                        <p:attrNameLst>
                                          <p:attrName>ppt_x</p:attrName>
                                        </p:attrNameLst>
                                      </p:cBhvr>
                                      <p:tavLst>
                                        <p:tav tm="0">
                                          <p:val>
                                            <p:strVal val="#ppt_x"/>
                                          </p:val>
                                        </p:tav>
                                        <p:tav tm="100000">
                                          <p:val>
                                            <p:strVal val="#ppt_x"/>
                                          </p:val>
                                        </p:tav>
                                      </p:tavLst>
                                    </p:anim>
                                    <p:anim calcmode="lin" valueType="num">
                                      <p:cBhvr>
                                        <p:cTn id="44" dur="1000" fill="hold"/>
                                        <p:tgtEl>
                                          <p:spTgt spid="8">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22" name="Picture 8" descr="PPT内页副本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23" name="Rectangle 11"/>
          <p:cNvSpPr>
            <a:spLocks noGrp="1" noChangeArrowheads="1"/>
          </p:cNvSpPr>
          <p:nvPr>
            <p:ph type="title"/>
          </p:nvPr>
        </p:nvSpPr>
        <p:spPr>
          <a:xfrm>
            <a:off x="152400" y="274638"/>
            <a:ext cx="5334000" cy="563562"/>
          </a:xfrm>
        </p:spPr>
        <p:txBody>
          <a:bodyPr/>
          <a:lstStyle/>
          <a:p>
            <a:r>
              <a:rPr lang="zh-TW" altLang="en-US" sz="3200" b="1" smtClean="0"/>
              <a:t>云计算</a:t>
            </a:r>
            <a:r>
              <a:rPr lang="zh-CN" altLang="en-US" sz="3200" b="1" smtClean="0"/>
              <a:t>平</a:t>
            </a:r>
            <a:r>
              <a:rPr lang="zh-TW" altLang="en-US" sz="3200" b="1" smtClean="0"/>
              <a:t>台安全框架建议</a:t>
            </a:r>
          </a:p>
        </p:txBody>
      </p:sp>
      <p:sp>
        <p:nvSpPr>
          <p:cNvPr id="81924" name="灯片编号占位符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eaLnBrk="1" hangingPunct="1"/>
            <a:fld id="{C73186C7-AD07-4CEC-A438-6211DDACACF6}" type="slidenum">
              <a:rPr lang="en-US" altLang="zh-CN" baseline="0" smtClean="0"/>
              <a:pPr eaLnBrk="1" hangingPunct="1"/>
              <a:t>79</a:t>
            </a:fld>
            <a:endParaRPr lang="en-US" altLang="zh-CN" baseline="0" smtClean="0"/>
          </a:p>
        </p:txBody>
      </p:sp>
      <p:pic>
        <p:nvPicPr>
          <p:cNvPr id="81925" name="Picture 3">
            <a:hlinkClick r:id="rId3" action="ppaction://hlinksldjump"/>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066800"/>
            <a:ext cx="8712200" cy="563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8" descr="PPT内页副本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5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19" name="Rectangle 11"/>
          <p:cNvSpPr>
            <a:spLocks noGrp="1" noChangeArrowheads="1"/>
          </p:cNvSpPr>
          <p:nvPr>
            <p:ph type="title"/>
          </p:nvPr>
        </p:nvSpPr>
        <p:spPr>
          <a:xfrm>
            <a:off x="457200" y="274638"/>
            <a:ext cx="5029200" cy="563562"/>
          </a:xfrm>
        </p:spPr>
        <p:txBody>
          <a:bodyPr/>
          <a:lstStyle/>
          <a:p>
            <a:pPr marL="577850" indent="-577850" eaLnBrk="1" hangingPunct="1">
              <a:spcAft>
                <a:spcPct val="70000"/>
              </a:spcAft>
              <a:buClr>
                <a:schemeClr val="tx2"/>
              </a:buClr>
            </a:pPr>
            <a:r>
              <a:rPr lang="zh-CN" altLang="en-US" sz="4000" b="1" smtClean="0"/>
              <a:t>云计算起源（续）</a:t>
            </a:r>
          </a:p>
        </p:txBody>
      </p:sp>
      <p:sp>
        <p:nvSpPr>
          <p:cNvPr id="9220" name="Rectangle 2"/>
          <p:cNvSpPr txBox="1">
            <a:spLocks noChangeArrowheads="1"/>
          </p:cNvSpPr>
          <p:nvPr/>
        </p:nvSpPr>
        <p:spPr bwMode="auto">
          <a:xfrm>
            <a:off x="376238" y="1122363"/>
            <a:ext cx="8691562" cy="706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marL="457200" indent="-457200"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eaLnBrk="1" hangingPunct="1">
              <a:buFontTx/>
              <a:buChar char="•"/>
            </a:pPr>
            <a:r>
              <a:rPr lang="zh-CN" altLang="en-US" sz="2800" baseline="0" dirty="0">
                <a:solidFill>
                  <a:schemeClr val="tx2"/>
                </a:solidFill>
                <a:latin typeface="宋体" pitchFamily="2" charset="-122"/>
              </a:rPr>
              <a:t>计算资源的演进：从集中到</a:t>
            </a:r>
            <a:r>
              <a:rPr lang="zh-CN" altLang="en-US" sz="2800" baseline="0" dirty="0" smtClean="0">
                <a:solidFill>
                  <a:schemeClr val="tx2"/>
                </a:solidFill>
                <a:latin typeface="宋体" pitchFamily="2" charset="-122"/>
              </a:rPr>
              <a:t>分</a:t>
            </a:r>
            <a:r>
              <a:rPr lang="zh-CN" altLang="en-US" sz="2800" baseline="0" dirty="0">
                <a:solidFill>
                  <a:schemeClr val="tx2"/>
                </a:solidFill>
                <a:latin typeface="宋体" pitchFamily="2" charset="-122"/>
              </a:rPr>
              <a:t>布</a:t>
            </a:r>
            <a:r>
              <a:rPr lang="zh-CN" altLang="en-US" sz="2800" baseline="0" dirty="0" smtClean="0">
                <a:solidFill>
                  <a:schemeClr val="tx2"/>
                </a:solidFill>
                <a:latin typeface="宋体" pitchFamily="2" charset="-122"/>
              </a:rPr>
              <a:t>再</a:t>
            </a:r>
            <a:r>
              <a:rPr lang="zh-CN" altLang="en-US" sz="2800" baseline="0" dirty="0">
                <a:solidFill>
                  <a:schemeClr val="tx2"/>
                </a:solidFill>
                <a:latin typeface="宋体" pitchFamily="2" charset="-122"/>
              </a:rPr>
              <a:t>到集中</a:t>
            </a:r>
          </a:p>
        </p:txBody>
      </p:sp>
      <p:grpSp>
        <p:nvGrpSpPr>
          <p:cNvPr id="2" name="Group 37"/>
          <p:cNvGrpSpPr>
            <a:grpSpLocks/>
          </p:cNvGrpSpPr>
          <p:nvPr/>
        </p:nvGrpSpPr>
        <p:grpSpPr bwMode="auto">
          <a:xfrm>
            <a:off x="434975" y="2951163"/>
            <a:ext cx="1744663" cy="1711325"/>
            <a:chOff x="158" y="1888"/>
            <a:chExt cx="1316" cy="1406"/>
          </a:xfrm>
        </p:grpSpPr>
        <p:pic>
          <p:nvPicPr>
            <p:cNvPr id="9243" name="Picture 7" descr="2006102314022678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1" y="1888"/>
              <a:ext cx="679" cy="5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44" name="Picture 11" descr="MCj04289550000[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8" y="2659"/>
              <a:ext cx="330" cy="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45" name="Picture 12" descr="MCj04289470000[1]"/>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39" y="2976"/>
              <a:ext cx="313"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46" name="Picture 14" descr="MCj01998630000[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31" y="2976"/>
              <a:ext cx="318" cy="2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47" name="Line 15"/>
            <p:cNvSpPr>
              <a:spLocks noChangeShapeType="1"/>
            </p:cNvSpPr>
            <p:nvPr/>
          </p:nvSpPr>
          <p:spPr bwMode="auto">
            <a:xfrm flipV="1">
              <a:off x="431" y="2432"/>
              <a:ext cx="226" cy="227"/>
            </a:xfrm>
            <a:prstGeom prst="line">
              <a:avLst/>
            </a:prstGeom>
            <a:noFill/>
            <a:ln w="25400">
              <a:solidFill>
                <a:schemeClr val="tx1"/>
              </a:solidFill>
              <a:round/>
              <a:headEnd type="oval" w="med" len="me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9248" name="Line 16"/>
            <p:cNvSpPr>
              <a:spLocks noChangeShapeType="1"/>
            </p:cNvSpPr>
            <p:nvPr/>
          </p:nvSpPr>
          <p:spPr bwMode="auto">
            <a:xfrm flipV="1">
              <a:off x="657" y="2432"/>
              <a:ext cx="136" cy="499"/>
            </a:xfrm>
            <a:prstGeom prst="line">
              <a:avLst/>
            </a:prstGeom>
            <a:noFill/>
            <a:ln w="25400">
              <a:solidFill>
                <a:schemeClr val="tx1"/>
              </a:solidFill>
              <a:round/>
              <a:headEnd type="oval" w="med" len="me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9249" name="Line 17"/>
            <p:cNvSpPr>
              <a:spLocks noChangeShapeType="1"/>
            </p:cNvSpPr>
            <p:nvPr/>
          </p:nvSpPr>
          <p:spPr bwMode="auto">
            <a:xfrm flipH="1" flipV="1">
              <a:off x="930" y="2432"/>
              <a:ext cx="45" cy="544"/>
            </a:xfrm>
            <a:prstGeom prst="line">
              <a:avLst/>
            </a:prstGeom>
            <a:noFill/>
            <a:ln w="25400">
              <a:solidFill>
                <a:schemeClr val="tx1"/>
              </a:solidFill>
              <a:round/>
              <a:headEnd type="oval" w="med" len="med"/>
              <a:tailEnd type="oval" w="med" len="med"/>
            </a:ln>
            <a:extLst>
              <a:ext uri="{909E8E84-426E-40DD-AFC4-6F175D3DCCD1}">
                <a14:hiddenFill xmlns:a14="http://schemas.microsoft.com/office/drawing/2010/main">
                  <a:noFill/>
                </a14:hiddenFill>
              </a:ext>
            </a:extLst>
          </p:spPr>
          <p:txBody>
            <a:bodyPr/>
            <a:lstStyle/>
            <a:p>
              <a:endParaRPr lang="zh-CN" altLang="en-US"/>
            </a:p>
          </p:txBody>
        </p:sp>
        <p:pic>
          <p:nvPicPr>
            <p:cNvPr id="9250" name="Picture 30" descr="MCj01998630000[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156" y="2750"/>
              <a:ext cx="318" cy="2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51" name="Line 31"/>
            <p:cNvSpPr>
              <a:spLocks noChangeShapeType="1"/>
            </p:cNvSpPr>
            <p:nvPr/>
          </p:nvSpPr>
          <p:spPr bwMode="auto">
            <a:xfrm flipH="1" flipV="1">
              <a:off x="1066" y="2432"/>
              <a:ext cx="226" cy="318"/>
            </a:xfrm>
            <a:prstGeom prst="line">
              <a:avLst/>
            </a:prstGeom>
            <a:noFill/>
            <a:ln w="25400">
              <a:solidFill>
                <a:schemeClr val="tx1"/>
              </a:solidFill>
              <a:round/>
              <a:headEnd type="oval" w="med" len="med"/>
              <a:tailEnd type="oval"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3" name="Group 36"/>
          <p:cNvGrpSpPr>
            <a:grpSpLocks/>
          </p:cNvGrpSpPr>
          <p:nvPr/>
        </p:nvGrpSpPr>
        <p:grpSpPr bwMode="auto">
          <a:xfrm>
            <a:off x="2556120" y="2872567"/>
            <a:ext cx="1998663" cy="1854200"/>
            <a:chOff x="1746" y="1706"/>
            <a:chExt cx="1618" cy="1674"/>
          </a:xfrm>
        </p:grpSpPr>
        <p:pic>
          <p:nvPicPr>
            <p:cNvPr id="9234" name="Picture 18" descr="MCj04289450000[1]"/>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016" y="2885"/>
              <a:ext cx="348"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35" name="Picture 19" descr="MCj04289490000[1]"/>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062" y="2114"/>
              <a:ext cx="291" cy="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36" name="Picture 20" descr="MCj04289570000[1]"/>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837" y="2840"/>
              <a:ext cx="316" cy="3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37" name="Picture 21" descr="MCj04326460000[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746" y="2114"/>
              <a:ext cx="408" cy="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38" name="Picture 27" descr="MCj03597630000[1]"/>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2426" y="3067"/>
              <a:ext cx="316" cy="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239" name="Group 35"/>
            <p:cNvGrpSpPr>
              <a:grpSpLocks/>
            </p:cNvGrpSpPr>
            <p:nvPr/>
          </p:nvGrpSpPr>
          <p:grpSpPr bwMode="auto">
            <a:xfrm>
              <a:off x="1973" y="1706"/>
              <a:ext cx="1270" cy="1452"/>
              <a:chOff x="3833" y="1661"/>
              <a:chExt cx="1270" cy="1452"/>
            </a:xfrm>
          </p:grpSpPr>
          <p:sp>
            <p:nvSpPr>
              <p:cNvPr id="9240" name="Oval 34"/>
              <p:cNvSpPr>
                <a:spLocks noChangeArrowheads="1"/>
              </p:cNvSpPr>
              <p:nvPr/>
            </p:nvSpPr>
            <p:spPr bwMode="auto">
              <a:xfrm>
                <a:off x="3833" y="1979"/>
                <a:ext cx="1270" cy="1134"/>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eaLnBrk="1" hangingPunct="1"/>
                <a:endParaRPr lang="zh-CN" altLang="en-US">
                  <a:ea typeface="黑体" pitchFamily="49" charset="-122"/>
                </a:endParaRPr>
              </a:p>
            </p:txBody>
          </p:sp>
          <p:pic>
            <p:nvPicPr>
              <p:cNvPr id="9241" name="Picture 33" descr="5083877"/>
              <p:cNvPicPr>
                <a:picLocks noChangeAspect="1" noChangeArrowheads="1"/>
              </p:cNvPicPr>
              <p:nvPr/>
            </p:nvPicPr>
            <p:blipFill>
              <a:blip r:embed="rId13">
                <a:extLst>
                  <a:ext uri="{28A0092B-C50C-407E-A947-70E740481C1C}">
                    <a14:useLocalDpi xmlns:a14="http://schemas.microsoft.com/office/drawing/2010/main" val="0"/>
                  </a:ext>
                </a:extLst>
              </a:blip>
              <a:srcRect l="4971" b="9290"/>
              <a:stretch>
                <a:fillRect/>
              </a:stretch>
            </p:blipFill>
            <p:spPr bwMode="auto">
              <a:xfrm>
                <a:off x="4015" y="2176"/>
                <a:ext cx="907" cy="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42" name="Picture 29" descr="cedW679IOKnD2"/>
              <p:cNvPicPr>
                <a:picLocks noChangeAspect="1" noChangeArrowheads="1"/>
              </p:cNvPicPr>
              <p:nvPr/>
            </p:nvPicPr>
            <p:blipFill>
              <a:blip r:embed="rId14">
                <a:extLst>
                  <a:ext uri="{28A0092B-C50C-407E-A947-70E740481C1C}">
                    <a14:useLocalDpi xmlns:a14="http://schemas.microsoft.com/office/drawing/2010/main" val="0"/>
                  </a:ext>
                </a:extLst>
              </a:blip>
              <a:srcRect l="17601" t="10059" r="19434" b="12796"/>
              <a:stretch>
                <a:fillRect/>
              </a:stretch>
            </p:blipFill>
            <p:spPr bwMode="auto">
              <a:xfrm>
                <a:off x="4149" y="1661"/>
                <a:ext cx="545" cy="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5" name="Group 45"/>
          <p:cNvGrpSpPr>
            <a:grpSpLocks/>
          </p:cNvGrpSpPr>
          <p:nvPr/>
        </p:nvGrpSpPr>
        <p:grpSpPr bwMode="auto">
          <a:xfrm>
            <a:off x="6919214" y="2951163"/>
            <a:ext cx="2016125" cy="1670050"/>
            <a:chOff x="3787" y="1752"/>
            <a:chExt cx="1814" cy="1633"/>
          </a:xfrm>
        </p:grpSpPr>
        <p:pic>
          <p:nvPicPr>
            <p:cNvPr id="9230" name="Picture 39" descr="W020080728293661904472"/>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787" y="1752"/>
              <a:ext cx="1814" cy="16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31" name="Picture 40" descr="MCj04238220000[1]"/>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4740" y="2659"/>
              <a:ext cx="398" cy="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32" name="Picture 43" descr="MCj04242040000[1]"/>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3934" y="3159"/>
              <a:ext cx="171" cy="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33" name="Picture 44" descr="MCj04315720000[1]"/>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239" y="3068"/>
              <a:ext cx="315"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9225" name="Line 49"/>
          <p:cNvSpPr>
            <a:spLocks noChangeShapeType="1"/>
          </p:cNvSpPr>
          <p:nvPr/>
        </p:nvSpPr>
        <p:spPr bwMode="auto">
          <a:xfrm>
            <a:off x="341313" y="5715000"/>
            <a:ext cx="7993062" cy="0"/>
          </a:xfrm>
          <a:prstGeom prst="line">
            <a:avLst/>
          </a:prstGeom>
          <a:noFill/>
          <a:ln w="63500">
            <a:solidFill>
              <a:schemeClr val="tx1"/>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33" name="Text Box 50"/>
          <p:cNvSpPr txBox="1">
            <a:spLocks noChangeArrowheads="1"/>
          </p:cNvSpPr>
          <p:nvPr/>
        </p:nvSpPr>
        <p:spPr bwMode="auto">
          <a:xfrm>
            <a:off x="617538" y="4940300"/>
            <a:ext cx="1562100" cy="379413"/>
          </a:xfrm>
          <a:prstGeom prst="rect">
            <a:avLst/>
          </a:prstGeom>
          <a:noFill/>
          <a:ln w="9525">
            <a:noFill/>
            <a:miter lim="800000"/>
            <a:headEnd/>
            <a:tailEnd/>
          </a:ln>
          <a:effectLst/>
        </p:spPr>
        <p:txBody>
          <a:bodyPr>
            <a:spAutoFit/>
          </a:bodyPr>
          <a:lstStyle/>
          <a:p>
            <a:pPr>
              <a:spcBef>
                <a:spcPct val="50000"/>
              </a:spcBef>
              <a:defRPr/>
            </a:pPr>
            <a:r>
              <a:rPr lang="zh-CN" altLang="en-US" sz="2800" dirty="0" smtClean="0">
                <a:solidFill>
                  <a:schemeClr val="tx2"/>
                </a:solidFill>
                <a:effectLst>
                  <a:outerShdw blurRad="38100" dist="38100" dir="2700000" algn="tl">
                    <a:srgbClr val="C0C0C0"/>
                  </a:outerShdw>
                </a:effectLst>
                <a:latin typeface="黑体" pitchFamily="2" charset="-122"/>
                <a:ea typeface="黑体" pitchFamily="2" charset="-122"/>
              </a:rPr>
              <a:t>集中式时代</a:t>
            </a:r>
            <a:endParaRPr lang="zh-CN" altLang="en-US" sz="2800" dirty="0">
              <a:solidFill>
                <a:schemeClr val="tx2"/>
              </a:solidFill>
              <a:effectLst>
                <a:outerShdw blurRad="38100" dist="38100" dir="2700000" algn="tl">
                  <a:srgbClr val="C0C0C0"/>
                </a:outerShdw>
              </a:effectLst>
              <a:latin typeface="黑体" pitchFamily="2" charset="-122"/>
              <a:ea typeface="黑体" pitchFamily="2" charset="-122"/>
            </a:endParaRPr>
          </a:p>
        </p:txBody>
      </p:sp>
      <p:sp>
        <p:nvSpPr>
          <p:cNvPr id="34" name="Text Box 51"/>
          <p:cNvSpPr txBox="1">
            <a:spLocks noChangeArrowheads="1"/>
          </p:cNvSpPr>
          <p:nvPr/>
        </p:nvSpPr>
        <p:spPr bwMode="auto">
          <a:xfrm>
            <a:off x="3162300" y="4940300"/>
            <a:ext cx="1562100" cy="379413"/>
          </a:xfrm>
          <a:prstGeom prst="rect">
            <a:avLst/>
          </a:prstGeom>
          <a:noFill/>
          <a:ln w="9525">
            <a:noFill/>
            <a:miter lim="800000"/>
            <a:headEnd/>
            <a:tailEnd/>
          </a:ln>
          <a:effectLst/>
        </p:spPr>
        <p:txBody>
          <a:bodyPr>
            <a:spAutoFit/>
          </a:bodyPr>
          <a:lstStyle/>
          <a:p>
            <a:pPr>
              <a:spcBef>
                <a:spcPct val="50000"/>
              </a:spcBef>
              <a:defRPr/>
            </a:pPr>
            <a:r>
              <a:rPr lang="zh-CN" altLang="en-US" sz="2800" dirty="0">
                <a:solidFill>
                  <a:schemeClr val="tx2"/>
                </a:solidFill>
                <a:effectLst>
                  <a:outerShdw blurRad="38100" dist="38100" dir="2700000" algn="tl">
                    <a:srgbClr val="C0C0C0"/>
                  </a:outerShdw>
                </a:effectLst>
                <a:latin typeface="黑体" pitchFamily="2" charset="-122"/>
                <a:ea typeface="黑体" pitchFamily="2" charset="-122"/>
              </a:rPr>
              <a:t>网络时代</a:t>
            </a:r>
          </a:p>
        </p:txBody>
      </p:sp>
      <p:sp>
        <p:nvSpPr>
          <p:cNvPr id="35" name="Text Box 52"/>
          <p:cNvSpPr txBox="1">
            <a:spLocks noChangeArrowheads="1"/>
          </p:cNvSpPr>
          <p:nvPr/>
        </p:nvSpPr>
        <p:spPr bwMode="auto">
          <a:xfrm>
            <a:off x="7350125" y="4940300"/>
            <a:ext cx="1565275" cy="379413"/>
          </a:xfrm>
          <a:prstGeom prst="rect">
            <a:avLst/>
          </a:prstGeom>
          <a:noFill/>
          <a:ln w="9525">
            <a:noFill/>
            <a:miter lim="800000"/>
            <a:headEnd/>
            <a:tailEnd/>
          </a:ln>
          <a:effectLst/>
        </p:spPr>
        <p:txBody>
          <a:bodyPr>
            <a:spAutoFit/>
          </a:bodyPr>
          <a:lstStyle/>
          <a:p>
            <a:pPr>
              <a:spcBef>
                <a:spcPct val="50000"/>
              </a:spcBef>
              <a:defRPr/>
            </a:pPr>
            <a:r>
              <a:rPr lang="zh-CN" altLang="en-US" sz="2800" dirty="0">
                <a:solidFill>
                  <a:schemeClr val="tx2"/>
                </a:solidFill>
                <a:effectLst>
                  <a:outerShdw blurRad="38100" dist="38100" dir="2700000" algn="tl">
                    <a:srgbClr val="C0C0C0"/>
                  </a:outerShdw>
                </a:effectLst>
                <a:latin typeface="黑体" pitchFamily="2" charset="-122"/>
                <a:ea typeface="黑体" pitchFamily="2" charset="-122"/>
              </a:rPr>
              <a:t>云时代</a:t>
            </a:r>
          </a:p>
        </p:txBody>
      </p:sp>
      <p:sp>
        <p:nvSpPr>
          <p:cNvPr id="9229" name="灯片编号占位符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eaLnBrk="1" hangingPunct="1"/>
            <a:fld id="{900D0425-1DCA-4044-A9FA-2AB5C606DE11}" type="slidenum">
              <a:rPr lang="en-US" altLang="zh-CN" baseline="0" smtClean="0"/>
              <a:pPr eaLnBrk="1" hangingPunct="1"/>
              <a:t>8</a:t>
            </a:fld>
            <a:endParaRPr lang="en-US" altLang="zh-CN" baseline="0" smtClean="0"/>
          </a:p>
        </p:txBody>
      </p:sp>
      <p:pic>
        <p:nvPicPr>
          <p:cNvPr id="9253" name="Picture 37"/>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4721244" y="3023477"/>
            <a:ext cx="2271053" cy="17032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7" name="Text Box 51"/>
          <p:cNvSpPr txBox="1">
            <a:spLocks noChangeArrowheads="1"/>
          </p:cNvSpPr>
          <p:nvPr/>
        </p:nvSpPr>
        <p:spPr bwMode="auto">
          <a:xfrm>
            <a:off x="5295900" y="4940300"/>
            <a:ext cx="1562100" cy="379413"/>
          </a:xfrm>
          <a:prstGeom prst="rect">
            <a:avLst/>
          </a:prstGeom>
          <a:noFill/>
          <a:ln w="9525">
            <a:noFill/>
            <a:miter lim="800000"/>
            <a:headEnd/>
            <a:tailEnd/>
          </a:ln>
          <a:effectLst/>
        </p:spPr>
        <p:txBody>
          <a:bodyPr>
            <a:spAutoFit/>
          </a:bodyPr>
          <a:lstStyle/>
          <a:p>
            <a:pPr>
              <a:spcBef>
                <a:spcPct val="50000"/>
              </a:spcBef>
              <a:defRPr/>
            </a:pPr>
            <a:r>
              <a:rPr lang="zh-CN" altLang="en-US" sz="2800" dirty="0" smtClean="0">
                <a:solidFill>
                  <a:schemeClr val="tx2"/>
                </a:solidFill>
                <a:effectLst>
                  <a:outerShdw blurRad="38100" dist="38100" dir="2700000" algn="tl">
                    <a:srgbClr val="C0C0C0"/>
                  </a:outerShdw>
                </a:effectLst>
                <a:latin typeface="黑体" pitchFamily="2" charset="-122"/>
                <a:ea typeface="黑体" pitchFamily="2" charset="-122"/>
              </a:rPr>
              <a:t>分布式时代</a:t>
            </a:r>
            <a:endParaRPr lang="zh-CN" altLang="en-US" sz="2800" dirty="0">
              <a:solidFill>
                <a:schemeClr val="tx2"/>
              </a:solidFill>
              <a:effectLst>
                <a:outerShdw blurRad="38100" dist="38100" dir="2700000" algn="tl">
                  <a:srgbClr val="C0C0C0"/>
                </a:outerShdw>
              </a:effectLst>
              <a:latin typeface="黑体" pitchFamily="2" charset="-122"/>
              <a:ea typeface="黑体"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barn(inVertical)">
                                      <p:cBhvr>
                                        <p:cTn id="7" dur="500"/>
                                        <p:tgtEl>
                                          <p:spTgt spid="33"/>
                                        </p:tgtEl>
                                      </p:cBhvr>
                                    </p:animEffect>
                                  </p:childTnLst>
                                </p:cTn>
                              </p:par>
                              <p:par>
                                <p:cTn id="8" presetID="16" presetClass="entr" presetSubtype="21"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barn(inVertical)">
                                      <p:cBhvr>
                                        <p:cTn id="10" dur="500"/>
                                        <p:tgtEl>
                                          <p:spTgt spid="2"/>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6" presetClass="entr" presetSubtype="21"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barn(inVertical)">
                                      <p:cBhvr>
                                        <p:cTn id="15" dur="500"/>
                                        <p:tgtEl>
                                          <p:spTgt spid="3"/>
                                        </p:tgtEl>
                                      </p:cBhvr>
                                    </p:animEffect>
                                  </p:childTnLst>
                                </p:cTn>
                              </p:par>
                              <p:par>
                                <p:cTn id="16" presetID="16" presetClass="entr" presetSubtype="21" fill="hold" grpId="0" nodeType="withEffect">
                                  <p:stCondLst>
                                    <p:cond delay="0"/>
                                  </p:stCondLst>
                                  <p:childTnLst>
                                    <p:set>
                                      <p:cBhvr>
                                        <p:cTn id="17" dur="1" fill="hold">
                                          <p:stCondLst>
                                            <p:cond delay="0"/>
                                          </p:stCondLst>
                                        </p:cTn>
                                        <p:tgtEl>
                                          <p:spTgt spid="34"/>
                                        </p:tgtEl>
                                        <p:attrNameLst>
                                          <p:attrName>style.visibility</p:attrName>
                                        </p:attrNameLst>
                                      </p:cBhvr>
                                      <p:to>
                                        <p:strVal val="visible"/>
                                      </p:to>
                                    </p:set>
                                    <p:animEffect transition="in" filter="barn(inVertical)">
                                      <p:cBhvr>
                                        <p:cTn id="18" dur="500"/>
                                        <p:tgtEl>
                                          <p:spTgt spid="34"/>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253"/>
                                        </p:tgtEl>
                                        <p:attrNameLst>
                                          <p:attrName>style.visibility</p:attrName>
                                        </p:attrNameLst>
                                      </p:cBhvr>
                                      <p:to>
                                        <p:strVal val="visible"/>
                                      </p:to>
                                    </p:set>
                                  </p:childTnLst>
                                </p:cTn>
                              </p:par>
                              <p:par>
                                <p:cTn id="23" presetID="16" presetClass="entr" presetSubtype="21" fill="hold" grpId="0" nodeType="withEffect">
                                  <p:stCondLst>
                                    <p:cond delay="0"/>
                                  </p:stCondLst>
                                  <p:childTnLst>
                                    <p:set>
                                      <p:cBhvr>
                                        <p:cTn id="24" dur="1" fill="hold">
                                          <p:stCondLst>
                                            <p:cond delay="0"/>
                                          </p:stCondLst>
                                        </p:cTn>
                                        <p:tgtEl>
                                          <p:spTgt spid="37"/>
                                        </p:tgtEl>
                                        <p:attrNameLst>
                                          <p:attrName>style.visibility</p:attrName>
                                        </p:attrNameLst>
                                      </p:cBhvr>
                                      <p:to>
                                        <p:strVal val="visible"/>
                                      </p:to>
                                    </p:set>
                                    <p:animEffect transition="in" filter="barn(inVertical)">
                                      <p:cBhvr>
                                        <p:cTn id="25" dur="500"/>
                                        <p:tgtEl>
                                          <p:spTgt spid="37"/>
                                        </p:tgtEl>
                                      </p:cBhvr>
                                    </p:animEffect>
                                  </p:childTnLst>
                                </p:cTn>
                              </p:par>
                            </p:childTnLst>
                          </p:cTn>
                        </p:par>
                      </p:childTnLst>
                    </p:cTn>
                  </p:par>
                  <p:par>
                    <p:cTn id="26" fill="hold">
                      <p:stCondLst>
                        <p:cond delay="indefinite"/>
                      </p:stCondLst>
                      <p:childTnLst>
                        <p:par>
                          <p:cTn id="27" fill="hold">
                            <p:stCondLst>
                              <p:cond delay="0"/>
                            </p:stCondLst>
                            <p:childTnLst>
                              <p:par>
                                <p:cTn id="28" presetID="16" presetClass="entr" presetSubtype="21" fill="hold" nodeType="click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barn(inVertical)">
                                      <p:cBhvr>
                                        <p:cTn id="30" dur="500"/>
                                        <p:tgtEl>
                                          <p:spTgt spid="5"/>
                                        </p:tgtEl>
                                      </p:cBhvr>
                                    </p:animEffect>
                                  </p:childTnLst>
                                </p:cTn>
                              </p:par>
                              <p:par>
                                <p:cTn id="31" presetID="16" presetClass="entr" presetSubtype="21" fill="hold" grpId="0" nodeType="withEffect">
                                  <p:stCondLst>
                                    <p:cond delay="0"/>
                                  </p:stCondLst>
                                  <p:childTnLst>
                                    <p:set>
                                      <p:cBhvr>
                                        <p:cTn id="32" dur="1" fill="hold">
                                          <p:stCondLst>
                                            <p:cond delay="0"/>
                                          </p:stCondLst>
                                        </p:cTn>
                                        <p:tgtEl>
                                          <p:spTgt spid="35"/>
                                        </p:tgtEl>
                                        <p:attrNameLst>
                                          <p:attrName>style.visibility</p:attrName>
                                        </p:attrNameLst>
                                      </p:cBhvr>
                                      <p:to>
                                        <p:strVal val="visible"/>
                                      </p:to>
                                    </p:set>
                                    <p:animEffect transition="in" filter="barn(inVertical)">
                                      <p:cBhvr>
                                        <p:cTn id="33"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4" grpId="0"/>
      <p:bldP spid="35" grpId="0"/>
      <p:bldP spid="37"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946" name="Picture 8" descr="PPT内页副本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947" name="灯片编号占位符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eaLnBrk="1" hangingPunct="1"/>
            <a:fld id="{E6644725-0C70-4CC8-BEF7-B2D795ABF31C}" type="slidenum">
              <a:rPr lang="en-US" altLang="zh-CN" baseline="0" smtClean="0"/>
              <a:pPr eaLnBrk="1" hangingPunct="1"/>
              <a:t>80</a:t>
            </a:fld>
            <a:endParaRPr lang="en-US" altLang="zh-CN" baseline="0" smtClean="0"/>
          </a:p>
        </p:txBody>
      </p:sp>
      <p:sp>
        <p:nvSpPr>
          <p:cNvPr id="2" name="矩形 1"/>
          <p:cNvSpPr/>
          <p:nvPr/>
        </p:nvSpPr>
        <p:spPr>
          <a:xfrm>
            <a:off x="457200" y="152400"/>
            <a:ext cx="4876800" cy="544513"/>
          </a:xfrm>
          <a:prstGeom prst="rect">
            <a:avLst/>
          </a:prstGeom>
        </p:spPr>
        <p:txBody>
          <a:bodyPr>
            <a:spAutoFit/>
          </a:bodyPr>
          <a:lstStyle/>
          <a:p>
            <a:pPr algn="ctr" eaLnBrk="0" hangingPunct="0">
              <a:defRPr/>
            </a:pPr>
            <a:r>
              <a:rPr lang="zh-CN" altLang="en-US" sz="4400" b="1" dirty="0">
                <a:latin typeface="+mj-ea"/>
                <a:ea typeface="+mj-ea"/>
              </a:rPr>
              <a:t>安全防御技术发展历程</a:t>
            </a:r>
          </a:p>
        </p:txBody>
      </p:sp>
      <p:sp>
        <p:nvSpPr>
          <p:cNvPr id="82949" name="AutoShape 5"/>
          <p:cNvSpPr>
            <a:spLocks noChangeArrowheads="1"/>
          </p:cNvSpPr>
          <p:nvPr/>
        </p:nvSpPr>
        <p:spPr bwMode="auto">
          <a:xfrm rot="5400000" flipV="1">
            <a:off x="2457451" y="274637"/>
            <a:ext cx="3478212" cy="7580313"/>
          </a:xfrm>
          <a:prstGeom prst="triangle">
            <a:avLst>
              <a:gd name="adj" fmla="val 50000"/>
            </a:avLst>
          </a:prstGeom>
          <a:gradFill rotWithShape="1">
            <a:gsLst>
              <a:gs pos="0">
                <a:srgbClr val="FFFF00">
                  <a:alpha val="84998"/>
                </a:srgbClr>
              </a:gs>
              <a:gs pos="100000">
                <a:schemeClr val="accent2"/>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endParaRPr lang="zh-CN" altLang="en-US"/>
          </a:p>
        </p:txBody>
      </p:sp>
      <p:sp>
        <p:nvSpPr>
          <p:cNvPr id="82950" name="Line 6"/>
          <p:cNvSpPr>
            <a:spLocks noChangeShapeType="1"/>
          </p:cNvSpPr>
          <p:nvPr/>
        </p:nvSpPr>
        <p:spPr bwMode="auto">
          <a:xfrm rot="-5400000">
            <a:off x="4183062" y="279401"/>
            <a:ext cx="28575" cy="7524750"/>
          </a:xfrm>
          <a:prstGeom prst="line">
            <a:avLst/>
          </a:prstGeom>
          <a:noFill/>
          <a:ln w="25400">
            <a:solidFill>
              <a:srgbClr val="333333"/>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9" name="Group 5"/>
          <p:cNvGrpSpPr>
            <a:grpSpLocks/>
          </p:cNvGrpSpPr>
          <p:nvPr/>
        </p:nvGrpSpPr>
        <p:grpSpPr bwMode="auto">
          <a:xfrm>
            <a:off x="1087438" y="2262188"/>
            <a:ext cx="717550" cy="1978025"/>
            <a:chOff x="0" y="0"/>
            <a:chExt cx="452" cy="1246"/>
          </a:xfrm>
        </p:grpSpPr>
        <p:sp>
          <p:nvSpPr>
            <p:cNvPr id="83087" name="Text Box 8"/>
            <p:cNvSpPr txBox="1">
              <a:spLocks noChangeArrowheads="1"/>
            </p:cNvSpPr>
            <p:nvPr/>
          </p:nvSpPr>
          <p:spPr bwMode="auto">
            <a:xfrm>
              <a:off x="0" y="0"/>
              <a:ext cx="45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algn="ctr"/>
              <a:r>
                <a:rPr lang="zh-CN" altLang="en-US" sz="1400"/>
                <a:t>特洛伊</a:t>
              </a:r>
            </a:p>
          </p:txBody>
        </p:sp>
        <p:sp>
          <p:nvSpPr>
            <p:cNvPr id="83088" name="Line 9"/>
            <p:cNvSpPr>
              <a:spLocks noChangeShapeType="1"/>
            </p:cNvSpPr>
            <p:nvPr/>
          </p:nvSpPr>
          <p:spPr bwMode="auto">
            <a:xfrm rot="5400000" flipH="1">
              <a:off x="-200" y="634"/>
              <a:ext cx="850" cy="0"/>
            </a:xfrm>
            <a:prstGeom prst="line">
              <a:avLst/>
            </a:prstGeom>
            <a:noFill/>
            <a:ln w="25400" cap="rnd">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83089" name="Group 8"/>
            <p:cNvGrpSpPr>
              <a:grpSpLocks/>
            </p:cNvGrpSpPr>
            <p:nvPr/>
          </p:nvGrpSpPr>
          <p:grpSpPr bwMode="auto">
            <a:xfrm rot="5400000">
              <a:off x="108" y="1012"/>
              <a:ext cx="234" cy="234"/>
              <a:chOff x="0" y="0"/>
              <a:chExt cx="234" cy="234"/>
            </a:xfrm>
          </p:grpSpPr>
          <p:sp>
            <p:nvSpPr>
              <p:cNvPr id="83090" name="Oval 11"/>
              <p:cNvSpPr>
                <a:spLocks noChangeArrowheads="1"/>
              </p:cNvSpPr>
              <p:nvPr/>
            </p:nvSpPr>
            <p:spPr bwMode="auto">
              <a:xfrm>
                <a:off x="0" y="0"/>
                <a:ext cx="234" cy="234"/>
              </a:xfrm>
              <a:prstGeom prst="ellipse">
                <a:avLst/>
              </a:prstGeom>
              <a:gradFill rotWithShape="1">
                <a:gsLst>
                  <a:gs pos="0">
                    <a:schemeClr val="tx1"/>
                  </a:gs>
                  <a:gs pos="100000">
                    <a:srgbClr val="000000">
                      <a:alpha val="0"/>
                    </a:srgbClr>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endParaRPr lang="zh-CN" altLang="en-US"/>
              </a:p>
            </p:txBody>
          </p:sp>
          <p:grpSp>
            <p:nvGrpSpPr>
              <p:cNvPr id="83091" name="Group 10"/>
              <p:cNvGrpSpPr>
                <a:grpSpLocks/>
              </p:cNvGrpSpPr>
              <p:nvPr/>
            </p:nvGrpSpPr>
            <p:grpSpPr bwMode="auto">
              <a:xfrm>
                <a:off x="38" y="38"/>
                <a:ext cx="157" cy="157"/>
                <a:chOff x="0" y="0"/>
                <a:chExt cx="742" cy="742"/>
              </a:xfrm>
            </p:grpSpPr>
            <p:sp>
              <p:nvSpPr>
                <p:cNvPr id="83092" name="Oval 13"/>
                <p:cNvSpPr>
                  <a:spLocks noChangeArrowheads="1"/>
                </p:cNvSpPr>
                <p:nvPr/>
              </p:nvSpPr>
              <p:spPr bwMode="auto">
                <a:xfrm>
                  <a:off x="0" y="0"/>
                  <a:ext cx="742" cy="742"/>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endParaRPr lang="zh-CN" altLang="en-US"/>
                </a:p>
              </p:txBody>
            </p:sp>
            <p:sp>
              <p:nvSpPr>
                <p:cNvPr id="83093" name="Oval 14"/>
                <p:cNvSpPr>
                  <a:spLocks noChangeArrowheads="1"/>
                </p:cNvSpPr>
                <p:nvPr/>
              </p:nvSpPr>
              <p:spPr bwMode="auto">
                <a:xfrm>
                  <a:off x="56" y="65"/>
                  <a:ext cx="632" cy="576"/>
                </a:xfrm>
                <a:prstGeom prst="ellipse">
                  <a:avLst/>
                </a:prstGeom>
                <a:gradFill rotWithShape="1">
                  <a:gsLst>
                    <a:gs pos="0">
                      <a:srgbClr val="FF6565"/>
                    </a:gs>
                    <a:gs pos="100000">
                      <a:schemeClr val="bg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endParaRPr lang="zh-CN" altLang="en-US"/>
                </a:p>
              </p:txBody>
            </p:sp>
          </p:grpSp>
        </p:grpSp>
      </p:grpSp>
      <p:sp>
        <p:nvSpPr>
          <p:cNvPr id="17" name="Text Box 15"/>
          <p:cNvSpPr txBox="1">
            <a:spLocks noChangeArrowheads="1"/>
          </p:cNvSpPr>
          <p:nvPr/>
        </p:nvSpPr>
        <p:spPr bwMode="auto">
          <a:xfrm>
            <a:off x="7935913" y="2659063"/>
            <a:ext cx="1189037"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宋体" charset="0"/>
                <a:cs typeface="宋体" charset="0"/>
              </a:defRPr>
            </a:lvl1pPr>
            <a:lvl2pPr marL="742950" indent="-285750">
              <a:defRPr sz="2400">
                <a:solidFill>
                  <a:schemeClr val="tx1"/>
                </a:solidFill>
                <a:latin typeface="Arial" charset="0"/>
                <a:ea typeface="宋体" charset="0"/>
              </a:defRPr>
            </a:lvl2pPr>
            <a:lvl3pPr marL="1143000" indent="-228600">
              <a:defRPr sz="2400">
                <a:solidFill>
                  <a:schemeClr val="tx1"/>
                </a:solidFill>
                <a:latin typeface="Arial" charset="0"/>
                <a:ea typeface="宋体" charset="0"/>
              </a:defRPr>
            </a:lvl3pPr>
            <a:lvl4pPr marL="1600200" indent="-228600">
              <a:defRPr sz="2400">
                <a:solidFill>
                  <a:schemeClr val="tx1"/>
                </a:solidFill>
                <a:latin typeface="Arial" charset="0"/>
                <a:ea typeface="宋体" charset="0"/>
              </a:defRPr>
            </a:lvl4pPr>
            <a:lvl5pPr marL="2057400" indent="-228600">
              <a:defRPr sz="2400">
                <a:solidFill>
                  <a:schemeClr val="tx1"/>
                </a:solidFill>
                <a:latin typeface="Arial" charset="0"/>
                <a:ea typeface="宋体" charset="0"/>
              </a:defRPr>
            </a:lvl5pPr>
            <a:lvl6pPr marL="2514600" indent="-228600" fontAlgn="base">
              <a:spcBef>
                <a:spcPct val="0"/>
              </a:spcBef>
              <a:spcAft>
                <a:spcPct val="0"/>
              </a:spcAft>
              <a:defRPr sz="2400">
                <a:solidFill>
                  <a:schemeClr val="tx1"/>
                </a:solidFill>
                <a:latin typeface="Arial" charset="0"/>
                <a:ea typeface="宋体" charset="0"/>
              </a:defRPr>
            </a:lvl6pPr>
            <a:lvl7pPr marL="2971800" indent="-228600" fontAlgn="base">
              <a:spcBef>
                <a:spcPct val="0"/>
              </a:spcBef>
              <a:spcAft>
                <a:spcPct val="0"/>
              </a:spcAft>
              <a:defRPr sz="2400">
                <a:solidFill>
                  <a:schemeClr val="tx1"/>
                </a:solidFill>
                <a:latin typeface="Arial" charset="0"/>
                <a:ea typeface="宋体" charset="0"/>
              </a:defRPr>
            </a:lvl7pPr>
            <a:lvl8pPr marL="3429000" indent="-228600" fontAlgn="base">
              <a:spcBef>
                <a:spcPct val="0"/>
              </a:spcBef>
              <a:spcAft>
                <a:spcPct val="0"/>
              </a:spcAft>
              <a:defRPr sz="2400">
                <a:solidFill>
                  <a:schemeClr val="tx1"/>
                </a:solidFill>
                <a:latin typeface="Arial" charset="0"/>
                <a:ea typeface="宋体" charset="0"/>
              </a:defRPr>
            </a:lvl8pPr>
            <a:lvl9pPr marL="3886200" indent="-228600" fontAlgn="base">
              <a:spcBef>
                <a:spcPct val="0"/>
              </a:spcBef>
              <a:spcAft>
                <a:spcPct val="0"/>
              </a:spcAft>
              <a:defRPr sz="2400">
                <a:solidFill>
                  <a:schemeClr val="tx1"/>
                </a:solidFill>
                <a:latin typeface="Arial" charset="0"/>
                <a:ea typeface="宋体" charset="0"/>
              </a:defRPr>
            </a:lvl9pPr>
          </a:lstStyle>
          <a:p>
            <a:pPr eaLnBrk="0" hangingPunct="0">
              <a:defRPr/>
            </a:pPr>
            <a:r>
              <a:rPr lang="zh-CN" altLang="en-US" sz="1600" b="1" smtClean="0">
                <a:effectLst>
                  <a:outerShdw blurRad="38100" dist="38100" dir="2700000" algn="tl">
                    <a:srgbClr val="DDDDDD"/>
                  </a:outerShdw>
                </a:effectLst>
              </a:rPr>
              <a:t>威胁格局</a:t>
            </a:r>
            <a:br>
              <a:rPr lang="zh-CN" altLang="en-US" sz="1600" b="1" smtClean="0">
                <a:effectLst>
                  <a:outerShdw blurRad="38100" dist="38100" dir="2700000" algn="tl">
                    <a:srgbClr val="DDDDDD"/>
                  </a:outerShdw>
                </a:effectLst>
              </a:rPr>
            </a:br>
            <a:r>
              <a:rPr lang="zh-CN" altLang="en-US" sz="1600" b="1" smtClean="0">
                <a:effectLst>
                  <a:outerShdw blurRad="38100" dist="38100" dir="2700000" algn="tl">
                    <a:srgbClr val="DDDDDD"/>
                  </a:outerShdw>
                </a:effectLst>
              </a:rPr>
              <a:t>的发展</a:t>
            </a:r>
          </a:p>
        </p:txBody>
      </p:sp>
      <p:sp>
        <p:nvSpPr>
          <p:cNvPr id="18" name="Text Box 16"/>
          <p:cNvSpPr txBox="1">
            <a:spLocks noChangeArrowheads="1"/>
          </p:cNvSpPr>
          <p:nvPr/>
        </p:nvSpPr>
        <p:spPr bwMode="auto">
          <a:xfrm>
            <a:off x="7893050" y="4652963"/>
            <a:ext cx="1250950"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宋体" charset="0"/>
                <a:cs typeface="宋体" charset="0"/>
              </a:defRPr>
            </a:lvl1pPr>
            <a:lvl2pPr marL="742950" indent="-285750">
              <a:defRPr sz="2400">
                <a:solidFill>
                  <a:schemeClr val="tx1"/>
                </a:solidFill>
                <a:latin typeface="Arial" charset="0"/>
                <a:ea typeface="宋体" charset="0"/>
              </a:defRPr>
            </a:lvl2pPr>
            <a:lvl3pPr marL="1143000" indent="-228600">
              <a:defRPr sz="2400">
                <a:solidFill>
                  <a:schemeClr val="tx1"/>
                </a:solidFill>
                <a:latin typeface="Arial" charset="0"/>
                <a:ea typeface="宋体" charset="0"/>
              </a:defRPr>
            </a:lvl3pPr>
            <a:lvl4pPr marL="1600200" indent="-228600">
              <a:defRPr sz="2400">
                <a:solidFill>
                  <a:schemeClr val="tx1"/>
                </a:solidFill>
                <a:latin typeface="Arial" charset="0"/>
                <a:ea typeface="宋体" charset="0"/>
              </a:defRPr>
            </a:lvl4pPr>
            <a:lvl5pPr marL="2057400" indent="-228600">
              <a:defRPr sz="2400">
                <a:solidFill>
                  <a:schemeClr val="tx1"/>
                </a:solidFill>
                <a:latin typeface="Arial" charset="0"/>
                <a:ea typeface="宋体" charset="0"/>
              </a:defRPr>
            </a:lvl5pPr>
            <a:lvl6pPr marL="2514600" indent="-228600" fontAlgn="base">
              <a:spcBef>
                <a:spcPct val="0"/>
              </a:spcBef>
              <a:spcAft>
                <a:spcPct val="0"/>
              </a:spcAft>
              <a:defRPr sz="2400">
                <a:solidFill>
                  <a:schemeClr val="tx1"/>
                </a:solidFill>
                <a:latin typeface="Arial" charset="0"/>
                <a:ea typeface="宋体" charset="0"/>
              </a:defRPr>
            </a:lvl6pPr>
            <a:lvl7pPr marL="2971800" indent="-228600" fontAlgn="base">
              <a:spcBef>
                <a:spcPct val="0"/>
              </a:spcBef>
              <a:spcAft>
                <a:spcPct val="0"/>
              </a:spcAft>
              <a:defRPr sz="2400">
                <a:solidFill>
                  <a:schemeClr val="tx1"/>
                </a:solidFill>
                <a:latin typeface="Arial" charset="0"/>
                <a:ea typeface="宋体" charset="0"/>
              </a:defRPr>
            </a:lvl7pPr>
            <a:lvl8pPr marL="3429000" indent="-228600" fontAlgn="base">
              <a:spcBef>
                <a:spcPct val="0"/>
              </a:spcBef>
              <a:spcAft>
                <a:spcPct val="0"/>
              </a:spcAft>
              <a:defRPr sz="2400">
                <a:solidFill>
                  <a:schemeClr val="tx1"/>
                </a:solidFill>
                <a:latin typeface="Arial" charset="0"/>
                <a:ea typeface="宋体" charset="0"/>
              </a:defRPr>
            </a:lvl8pPr>
            <a:lvl9pPr marL="3886200" indent="-228600" fontAlgn="base">
              <a:spcBef>
                <a:spcPct val="0"/>
              </a:spcBef>
              <a:spcAft>
                <a:spcPct val="0"/>
              </a:spcAft>
              <a:defRPr sz="2400">
                <a:solidFill>
                  <a:schemeClr val="tx1"/>
                </a:solidFill>
                <a:latin typeface="Arial" charset="0"/>
                <a:ea typeface="宋体" charset="0"/>
              </a:defRPr>
            </a:lvl9pPr>
          </a:lstStyle>
          <a:p>
            <a:pPr eaLnBrk="0" hangingPunct="0">
              <a:defRPr/>
            </a:pPr>
            <a:r>
              <a:rPr lang="zh-CN" altLang="en-US" sz="1600" b="1" smtClean="0">
                <a:effectLst>
                  <a:outerShdw blurRad="38100" dist="38100" dir="2700000" algn="tl">
                    <a:srgbClr val="DDDDDD"/>
                  </a:outerShdw>
                </a:effectLst>
              </a:rPr>
              <a:t>安全防御技术的发展</a:t>
            </a:r>
          </a:p>
        </p:txBody>
      </p:sp>
      <p:sp>
        <p:nvSpPr>
          <p:cNvPr id="19" name="Rectangle 17"/>
          <p:cNvSpPr>
            <a:spLocks noChangeArrowheads="1"/>
          </p:cNvSpPr>
          <p:nvPr/>
        </p:nvSpPr>
        <p:spPr bwMode="auto">
          <a:xfrm>
            <a:off x="7918450" y="3832225"/>
            <a:ext cx="13335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hangingPunct="0">
              <a:defRPr/>
            </a:pPr>
            <a:r>
              <a:rPr lang="zh-CN" altLang="en-US" sz="1600" b="1">
                <a:solidFill>
                  <a:srgbClr val="CC0000"/>
                </a:solidFill>
                <a:effectLst>
                  <a:outerShdw blurRad="38100" dist="38100" dir="2700000" algn="tl">
                    <a:srgbClr val="DDDDDD"/>
                  </a:outerShdw>
                </a:effectLst>
              </a:rPr>
              <a:t>混合威胁</a:t>
            </a:r>
          </a:p>
        </p:txBody>
      </p:sp>
      <p:grpSp>
        <p:nvGrpSpPr>
          <p:cNvPr id="20" name="Group 16"/>
          <p:cNvGrpSpPr>
            <a:grpSpLocks/>
          </p:cNvGrpSpPr>
          <p:nvPr/>
        </p:nvGrpSpPr>
        <p:grpSpPr bwMode="auto">
          <a:xfrm>
            <a:off x="6311900" y="1254125"/>
            <a:ext cx="895350" cy="2960688"/>
            <a:chOff x="0" y="0"/>
            <a:chExt cx="564" cy="1865"/>
          </a:xfrm>
        </p:grpSpPr>
        <p:sp>
          <p:nvSpPr>
            <p:cNvPr id="83080" name="Text Box 19"/>
            <p:cNvSpPr txBox="1">
              <a:spLocks noChangeArrowheads="1"/>
            </p:cNvSpPr>
            <p:nvPr/>
          </p:nvSpPr>
          <p:spPr bwMode="auto">
            <a:xfrm>
              <a:off x="0" y="0"/>
              <a:ext cx="564"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algn="r"/>
              <a:r>
                <a:rPr lang="zh-CN" altLang="en-US" sz="1400"/>
                <a:t>网络钓鱼</a:t>
              </a:r>
            </a:p>
          </p:txBody>
        </p:sp>
        <p:sp>
          <p:nvSpPr>
            <p:cNvPr id="83081" name="Line 20"/>
            <p:cNvSpPr>
              <a:spLocks noChangeShapeType="1"/>
            </p:cNvSpPr>
            <p:nvPr/>
          </p:nvSpPr>
          <p:spPr bwMode="auto">
            <a:xfrm rot="5400000" flipH="1">
              <a:off x="-473" y="938"/>
              <a:ext cx="1479" cy="0"/>
            </a:xfrm>
            <a:prstGeom prst="line">
              <a:avLst/>
            </a:prstGeom>
            <a:noFill/>
            <a:ln w="25400" cap="rnd">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83082" name="Group 19"/>
            <p:cNvGrpSpPr>
              <a:grpSpLocks/>
            </p:cNvGrpSpPr>
            <p:nvPr/>
          </p:nvGrpSpPr>
          <p:grpSpPr bwMode="auto">
            <a:xfrm rot="5400000">
              <a:off x="150" y="1631"/>
              <a:ext cx="234" cy="234"/>
              <a:chOff x="0" y="0"/>
              <a:chExt cx="234" cy="234"/>
            </a:xfrm>
          </p:grpSpPr>
          <p:sp>
            <p:nvSpPr>
              <p:cNvPr id="83083" name="Oval 22"/>
              <p:cNvSpPr>
                <a:spLocks noChangeArrowheads="1"/>
              </p:cNvSpPr>
              <p:nvPr/>
            </p:nvSpPr>
            <p:spPr bwMode="auto">
              <a:xfrm>
                <a:off x="0" y="0"/>
                <a:ext cx="234" cy="234"/>
              </a:xfrm>
              <a:prstGeom prst="ellipse">
                <a:avLst/>
              </a:prstGeom>
              <a:gradFill rotWithShape="1">
                <a:gsLst>
                  <a:gs pos="0">
                    <a:schemeClr val="tx1"/>
                  </a:gs>
                  <a:gs pos="100000">
                    <a:srgbClr val="000000">
                      <a:alpha val="0"/>
                    </a:srgbClr>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endParaRPr lang="zh-CN" altLang="en-US"/>
              </a:p>
            </p:txBody>
          </p:sp>
          <p:grpSp>
            <p:nvGrpSpPr>
              <p:cNvPr id="83084" name="Group 21"/>
              <p:cNvGrpSpPr>
                <a:grpSpLocks/>
              </p:cNvGrpSpPr>
              <p:nvPr/>
            </p:nvGrpSpPr>
            <p:grpSpPr bwMode="auto">
              <a:xfrm>
                <a:off x="38" y="38"/>
                <a:ext cx="157" cy="157"/>
                <a:chOff x="0" y="0"/>
                <a:chExt cx="742" cy="742"/>
              </a:xfrm>
            </p:grpSpPr>
            <p:sp>
              <p:nvSpPr>
                <p:cNvPr id="83085" name="Oval 24"/>
                <p:cNvSpPr>
                  <a:spLocks noChangeArrowheads="1"/>
                </p:cNvSpPr>
                <p:nvPr/>
              </p:nvSpPr>
              <p:spPr bwMode="auto">
                <a:xfrm>
                  <a:off x="0" y="0"/>
                  <a:ext cx="742" cy="742"/>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endParaRPr lang="zh-CN" altLang="en-US"/>
                </a:p>
              </p:txBody>
            </p:sp>
            <p:sp>
              <p:nvSpPr>
                <p:cNvPr id="83086" name="Oval 25"/>
                <p:cNvSpPr>
                  <a:spLocks noChangeArrowheads="1"/>
                </p:cNvSpPr>
                <p:nvPr/>
              </p:nvSpPr>
              <p:spPr bwMode="auto">
                <a:xfrm>
                  <a:off x="56" y="65"/>
                  <a:ext cx="632" cy="576"/>
                </a:xfrm>
                <a:prstGeom prst="ellipse">
                  <a:avLst/>
                </a:prstGeom>
                <a:gradFill rotWithShape="1">
                  <a:gsLst>
                    <a:gs pos="0">
                      <a:srgbClr val="FF6565"/>
                    </a:gs>
                    <a:gs pos="100000">
                      <a:schemeClr val="bg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endParaRPr lang="zh-CN" altLang="en-US"/>
                </a:p>
              </p:txBody>
            </p:sp>
          </p:grpSp>
        </p:grpSp>
      </p:grpSp>
      <p:grpSp>
        <p:nvGrpSpPr>
          <p:cNvPr id="28" name="Group 24"/>
          <p:cNvGrpSpPr>
            <a:grpSpLocks/>
          </p:cNvGrpSpPr>
          <p:nvPr/>
        </p:nvGrpSpPr>
        <p:grpSpPr bwMode="auto">
          <a:xfrm>
            <a:off x="4935538" y="1703388"/>
            <a:ext cx="895350" cy="2536825"/>
            <a:chOff x="0" y="0"/>
            <a:chExt cx="564" cy="1598"/>
          </a:xfrm>
        </p:grpSpPr>
        <p:sp>
          <p:nvSpPr>
            <p:cNvPr id="83073" name="Text Box 27"/>
            <p:cNvSpPr txBox="1">
              <a:spLocks noChangeArrowheads="1"/>
            </p:cNvSpPr>
            <p:nvPr/>
          </p:nvSpPr>
          <p:spPr bwMode="auto">
            <a:xfrm>
              <a:off x="0" y="0"/>
              <a:ext cx="564"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algn="ctr"/>
              <a:r>
                <a:rPr lang="zh-CN" altLang="en-US" sz="1400"/>
                <a:t>间谍软件</a:t>
              </a:r>
            </a:p>
          </p:txBody>
        </p:sp>
        <p:sp>
          <p:nvSpPr>
            <p:cNvPr id="83074" name="Line 28"/>
            <p:cNvSpPr>
              <a:spLocks noChangeShapeType="1"/>
            </p:cNvSpPr>
            <p:nvPr/>
          </p:nvSpPr>
          <p:spPr bwMode="auto">
            <a:xfrm rot="5400000" flipH="1">
              <a:off x="-359" y="823"/>
              <a:ext cx="1277" cy="0"/>
            </a:xfrm>
            <a:prstGeom prst="line">
              <a:avLst/>
            </a:prstGeom>
            <a:noFill/>
            <a:ln w="25400" cap="rnd">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83075" name="Group 27"/>
            <p:cNvGrpSpPr>
              <a:grpSpLocks/>
            </p:cNvGrpSpPr>
            <p:nvPr/>
          </p:nvGrpSpPr>
          <p:grpSpPr bwMode="auto">
            <a:xfrm rot="5400000">
              <a:off x="163" y="1364"/>
              <a:ext cx="234" cy="234"/>
              <a:chOff x="0" y="0"/>
              <a:chExt cx="234" cy="234"/>
            </a:xfrm>
          </p:grpSpPr>
          <p:sp>
            <p:nvSpPr>
              <p:cNvPr id="83076" name="Oval 30"/>
              <p:cNvSpPr>
                <a:spLocks noChangeArrowheads="1"/>
              </p:cNvSpPr>
              <p:nvPr/>
            </p:nvSpPr>
            <p:spPr bwMode="auto">
              <a:xfrm>
                <a:off x="0" y="0"/>
                <a:ext cx="234" cy="234"/>
              </a:xfrm>
              <a:prstGeom prst="ellipse">
                <a:avLst/>
              </a:prstGeom>
              <a:gradFill rotWithShape="1">
                <a:gsLst>
                  <a:gs pos="0">
                    <a:schemeClr val="tx1"/>
                  </a:gs>
                  <a:gs pos="100000">
                    <a:srgbClr val="000000">
                      <a:alpha val="0"/>
                    </a:srgbClr>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endParaRPr lang="zh-CN" altLang="en-US"/>
              </a:p>
            </p:txBody>
          </p:sp>
          <p:grpSp>
            <p:nvGrpSpPr>
              <p:cNvPr id="83077" name="Group 29"/>
              <p:cNvGrpSpPr>
                <a:grpSpLocks/>
              </p:cNvGrpSpPr>
              <p:nvPr/>
            </p:nvGrpSpPr>
            <p:grpSpPr bwMode="auto">
              <a:xfrm>
                <a:off x="38" y="38"/>
                <a:ext cx="157" cy="157"/>
                <a:chOff x="0" y="0"/>
                <a:chExt cx="742" cy="742"/>
              </a:xfrm>
            </p:grpSpPr>
            <p:sp>
              <p:nvSpPr>
                <p:cNvPr id="83078" name="Oval 32"/>
                <p:cNvSpPr>
                  <a:spLocks noChangeArrowheads="1"/>
                </p:cNvSpPr>
                <p:nvPr/>
              </p:nvSpPr>
              <p:spPr bwMode="auto">
                <a:xfrm>
                  <a:off x="0" y="0"/>
                  <a:ext cx="742" cy="742"/>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endParaRPr lang="zh-CN" altLang="en-US"/>
                </a:p>
              </p:txBody>
            </p:sp>
            <p:sp>
              <p:nvSpPr>
                <p:cNvPr id="83079" name="Oval 33"/>
                <p:cNvSpPr>
                  <a:spLocks noChangeArrowheads="1"/>
                </p:cNvSpPr>
                <p:nvPr/>
              </p:nvSpPr>
              <p:spPr bwMode="auto">
                <a:xfrm>
                  <a:off x="56" y="65"/>
                  <a:ext cx="632" cy="576"/>
                </a:xfrm>
                <a:prstGeom prst="ellipse">
                  <a:avLst/>
                </a:prstGeom>
                <a:gradFill rotWithShape="1">
                  <a:gsLst>
                    <a:gs pos="0">
                      <a:srgbClr val="FF6565"/>
                    </a:gs>
                    <a:gs pos="100000">
                      <a:schemeClr val="bg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endParaRPr lang="zh-CN" altLang="en-US"/>
                </a:p>
              </p:txBody>
            </p:sp>
          </p:grpSp>
        </p:grpSp>
      </p:grpSp>
      <p:grpSp>
        <p:nvGrpSpPr>
          <p:cNvPr id="36" name="Group 32"/>
          <p:cNvGrpSpPr>
            <a:grpSpLocks/>
          </p:cNvGrpSpPr>
          <p:nvPr/>
        </p:nvGrpSpPr>
        <p:grpSpPr bwMode="auto">
          <a:xfrm>
            <a:off x="4233863" y="2003425"/>
            <a:ext cx="539750" cy="2236788"/>
            <a:chOff x="0" y="0"/>
            <a:chExt cx="340" cy="1409"/>
          </a:xfrm>
        </p:grpSpPr>
        <p:sp>
          <p:nvSpPr>
            <p:cNvPr id="83066" name="Text Box 35"/>
            <p:cNvSpPr txBox="1">
              <a:spLocks noChangeArrowheads="1"/>
            </p:cNvSpPr>
            <p:nvPr/>
          </p:nvSpPr>
          <p:spPr bwMode="auto">
            <a:xfrm>
              <a:off x="0" y="0"/>
              <a:ext cx="34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algn="ctr"/>
              <a:r>
                <a:rPr lang="zh-CN" altLang="en-US" sz="1400"/>
                <a:t>僵尸</a:t>
              </a:r>
            </a:p>
          </p:txBody>
        </p:sp>
        <p:sp>
          <p:nvSpPr>
            <p:cNvPr id="83067" name="Line 36"/>
            <p:cNvSpPr>
              <a:spLocks noChangeShapeType="1"/>
            </p:cNvSpPr>
            <p:nvPr/>
          </p:nvSpPr>
          <p:spPr bwMode="auto">
            <a:xfrm rot="5400000" flipH="1">
              <a:off x="-314" y="720"/>
              <a:ext cx="970" cy="0"/>
            </a:xfrm>
            <a:prstGeom prst="line">
              <a:avLst/>
            </a:prstGeom>
            <a:noFill/>
            <a:ln w="25400" cap="rnd">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83068" name="Group 35"/>
            <p:cNvGrpSpPr>
              <a:grpSpLocks/>
            </p:cNvGrpSpPr>
            <p:nvPr/>
          </p:nvGrpSpPr>
          <p:grpSpPr bwMode="auto">
            <a:xfrm rot="5400000">
              <a:off x="54" y="1175"/>
              <a:ext cx="234" cy="234"/>
              <a:chOff x="0" y="0"/>
              <a:chExt cx="234" cy="234"/>
            </a:xfrm>
          </p:grpSpPr>
          <p:sp>
            <p:nvSpPr>
              <p:cNvPr id="83069" name="Oval 38"/>
              <p:cNvSpPr>
                <a:spLocks noChangeArrowheads="1"/>
              </p:cNvSpPr>
              <p:nvPr/>
            </p:nvSpPr>
            <p:spPr bwMode="auto">
              <a:xfrm>
                <a:off x="0" y="0"/>
                <a:ext cx="234" cy="234"/>
              </a:xfrm>
              <a:prstGeom prst="ellipse">
                <a:avLst/>
              </a:prstGeom>
              <a:gradFill rotWithShape="1">
                <a:gsLst>
                  <a:gs pos="0">
                    <a:schemeClr val="tx1"/>
                  </a:gs>
                  <a:gs pos="100000">
                    <a:srgbClr val="000000">
                      <a:alpha val="0"/>
                    </a:srgbClr>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endParaRPr lang="zh-CN" altLang="en-US"/>
              </a:p>
            </p:txBody>
          </p:sp>
          <p:grpSp>
            <p:nvGrpSpPr>
              <p:cNvPr id="83070" name="Group 37"/>
              <p:cNvGrpSpPr>
                <a:grpSpLocks/>
              </p:cNvGrpSpPr>
              <p:nvPr/>
            </p:nvGrpSpPr>
            <p:grpSpPr bwMode="auto">
              <a:xfrm>
                <a:off x="38" y="38"/>
                <a:ext cx="157" cy="157"/>
                <a:chOff x="0" y="0"/>
                <a:chExt cx="742" cy="742"/>
              </a:xfrm>
            </p:grpSpPr>
            <p:sp>
              <p:nvSpPr>
                <p:cNvPr id="83071" name="Oval 40"/>
                <p:cNvSpPr>
                  <a:spLocks noChangeArrowheads="1"/>
                </p:cNvSpPr>
                <p:nvPr/>
              </p:nvSpPr>
              <p:spPr bwMode="auto">
                <a:xfrm>
                  <a:off x="0" y="0"/>
                  <a:ext cx="742" cy="742"/>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endParaRPr lang="zh-CN" altLang="en-US"/>
                </a:p>
              </p:txBody>
            </p:sp>
            <p:sp>
              <p:nvSpPr>
                <p:cNvPr id="83072" name="Oval 41"/>
                <p:cNvSpPr>
                  <a:spLocks noChangeArrowheads="1"/>
                </p:cNvSpPr>
                <p:nvPr/>
              </p:nvSpPr>
              <p:spPr bwMode="auto">
                <a:xfrm>
                  <a:off x="56" y="65"/>
                  <a:ext cx="632" cy="576"/>
                </a:xfrm>
                <a:prstGeom prst="ellipse">
                  <a:avLst/>
                </a:prstGeom>
                <a:gradFill rotWithShape="1">
                  <a:gsLst>
                    <a:gs pos="0">
                      <a:srgbClr val="FF6565"/>
                    </a:gs>
                    <a:gs pos="100000">
                      <a:schemeClr val="bg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endParaRPr lang="zh-CN" altLang="en-US"/>
                </a:p>
              </p:txBody>
            </p:sp>
          </p:grpSp>
        </p:grpSp>
      </p:grpSp>
      <p:grpSp>
        <p:nvGrpSpPr>
          <p:cNvPr id="44" name="Group 40"/>
          <p:cNvGrpSpPr>
            <a:grpSpLocks/>
          </p:cNvGrpSpPr>
          <p:nvPr/>
        </p:nvGrpSpPr>
        <p:grpSpPr bwMode="auto">
          <a:xfrm>
            <a:off x="2185988" y="1612900"/>
            <a:ext cx="1146175" cy="2627313"/>
            <a:chOff x="0" y="0"/>
            <a:chExt cx="722" cy="1655"/>
          </a:xfrm>
        </p:grpSpPr>
        <p:sp>
          <p:nvSpPr>
            <p:cNvPr id="83059" name="Text Box 43"/>
            <p:cNvSpPr txBox="1">
              <a:spLocks noChangeArrowheads="1"/>
            </p:cNvSpPr>
            <p:nvPr/>
          </p:nvSpPr>
          <p:spPr bwMode="auto">
            <a:xfrm>
              <a:off x="0" y="0"/>
              <a:ext cx="72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algn="ctr"/>
              <a:r>
                <a:rPr lang="zh-CN" altLang="en-US" sz="1400"/>
                <a:t>脚本病毒</a:t>
              </a:r>
            </a:p>
          </p:txBody>
        </p:sp>
        <p:sp>
          <p:nvSpPr>
            <p:cNvPr id="83060" name="Line 44"/>
            <p:cNvSpPr>
              <a:spLocks noChangeShapeType="1"/>
            </p:cNvSpPr>
            <p:nvPr/>
          </p:nvSpPr>
          <p:spPr bwMode="auto">
            <a:xfrm rot="5400000" flipH="1">
              <a:off x="-267" y="823"/>
              <a:ext cx="1255" cy="0"/>
            </a:xfrm>
            <a:prstGeom prst="line">
              <a:avLst/>
            </a:prstGeom>
            <a:noFill/>
            <a:ln w="25400" cap="rnd">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83061" name="Group 43"/>
            <p:cNvGrpSpPr>
              <a:grpSpLocks/>
            </p:cNvGrpSpPr>
            <p:nvPr/>
          </p:nvGrpSpPr>
          <p:grpSpPr bwMode="auto">
            <a:xfrm rot="5400000">
              <a:off x="244" y="1421"/>
              <a:ext cx="234" cy="234"/>
              <a:chOff x="0" y="0"/>
              <a:chExt cx="234" cy="234"/>
            </a:xfrm>
          </p:grpSpPr>
          <p:sp>
            <p:nvSpPr>
              <p:cNvPr id="83062" name="Oval 46"/>
              <p:cNvSpPr>
                <a:spLocks noChangeArrowheads="1"/>
              </p:cNvSpPr>
              <p:nvPr/>
            </p:nvSpPr>
            <p:spPr bwMode="auto">
              <a:xfrm>
                <a:off x="0" y="0"/>
                <a:ext cx="234" cy="234"/>
              </a:xfrm>
              <a:prstGeom prst="ellipse">
                <a:avLst/>
              </a:prstGeom>
              <a:gradFill rotWithShape="1">
                <a:gsLst>
                  <a:gs pos="0">
                    <a:schemeClr val="tx1"/>
                  </a:gs>
                  <a:gs pos="100000">
                    <a:srgbClr val="000000">
                      <a:alpha val="0"/>
                    </a:srgbClr>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endParaRPr lang="zh-CN" altLang="en-US"/>
              </a:p>
            </p:txBody>
          </p:sp>
          <p:grpSp>
            <p:nvGrpSpPr>
              <p:cNvPr id="83063" name="Group 45"/>
              <p:cNvGrpSpPr>
                <a:grpSpLocks/>
              </p:cNvGrpSpPr>
              <p:nvPr/>
            </p:nvGrpSpPr>
            <p:grpSpPr bwMode="auto">
              <a:xfrm>
                <a:off x="38" y="38"/>
                <a:ext cx="157" cy="157"/>
                <a:chOff x="0" y="0"/>
                <a:chExt cx="742" cy="742"/>
              </a:xfrm>
            </p:grpSpPr>
            <p:sp>
              <p:nvSpPr>
                <p:cNvPr id="83064" name="Oval 48"/>
                <p:cNvSpPr>
                  <a:spLocks noChangeArrowheads="1"/>
                </p:cNvSpPr>
                <p:nvPr/>
              </p:nvSpPr>
              <p:spPr bwMode="auto">
                <a:xfrm>
                  <a:off x="0" y="0"/>
                  <a:ext cx="742" cy="742"/>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endParaRPr lang="zh-CN" altLang="en-US"/>
                </a:p>
              </p:txBody>
            </p:sp>
            <p:sp>
              <p:nvSpPr>
                <p:cNvPr id="83065" name="Oval 49"/>
                <p:cNvSpPr>
                  <a:spLocks noChangeArrowheads="1"/>
                </p:cNvSpPr>
                <p:nvPr/>
              </p:nvSpPr>
              <p:spPr bwMode="auto">
                <a:xfrm>
                  <a:off x="56" y="65"/>
                  <a:ext cx="632" cy="576"/>
                </a:xfrm>
                <a:prstGeom prst="ellipse">
                  <a:avLst/>
                </a:prstGeom>
                <a:gradFill rotWithShape="1">
                  <a:gsLst>
                    <a:gs pos="0">
                      <a:srgbClr val="FF6565"/>
                    </a:gs>
                    <a:gs pos="100000">
                      <a:schemeClr val="bg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endParaRPr lang="zh-CN" altLang="en-US"/>
                </a:p>
              </p:txBody>
            </p:sp>
          </p:grpSp>
        </p:grpSp>
      </p:grpSp>
      <p:grpSp>
        <p:nvGrpSpPr>
          <p:cNvPr id="52" name="Group 48"/>
          <p:cNvGrpSpPr>
            <a:grpSpLocks/>
          </p:cNvGrpSpPr>
          <p:nvPr/>
        </p:nvGrpSpPr>
        <p:grpSpPr bwMode="auto">
          <a:xfrm>
            <a:off x="3435350" y="1592263"/>
            <a:ext cx="1250950" cy="2647950"/>
            <a:chOff x="0" y="0"/>
            <a:chExt cx="788" cy="1668"/>
          </a:xfrm>
        </p:grpSpPr>
        <p:sp>
          <p:nvSpPr>
            <p:cNvPr id="83052" name="Text Box 51"/>
            <p:cNvSpPr txBox="1">
              <a:spLocks noChangeArrowheads="1"/>
            </p:cNvSpPr>
            <p:nvPr/>
          </p:nvSpPr>
          <p:spPr bwMode="auto">
            <a:xfrm>
              <a:off x="0" y="0"/>
              <a:ext cx="78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algn="ctr"/>
              <a:r>
                <a:rPr lang="zh-CN" altLang="en-US" sz="1400"/>
                <a:t>电子邮件蠕虫</a:t>
              </a:r>
            </a:p>
          </p:txBody>
        </p:sp>
        <p:sp>
          <p:nvSpPr>
            <p:cNvPr id="83053" name="Line 52"/>
            <p:cNvSpPr>
              <a:spLocks noChangeShapeType="1"/>
            </p:cNvSpPr>
            <p:nvPr/>
          </p:nvSpPr>
          <p:spPr bwMode="auto">
            <a:xfrm rot="5400000" flipH="1">
              <a:off x="-242" y="827"/>
              <a:ext cx="1274" cy="0"/>
            </a:xfrm>
            <a:prstGeom prst="line">
              <a:avLst/>
            </a:prstGeom>
            <a:noFill/>
            <a:ln w="25400" cap="rnd">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83054" name="Group 51"/>
            <p:cNvGrpSpPr>
              <a:grpSpLocks/>
            </p:cNvGrpSpPr>
            <p:nvPr/>
          </p:nvGrpSpPr>
          <p:grpSpPr bwMode="auto">
            <a:xfrm rot="5400000">
              <a:off x="278" y="1434"/>
              <a:ext cx="234" cy="234"/>
              <a:chOff x="0" y="0"/>
              <a:chExt cx="234" cy="234"/>
            </a:xfrm>
          </p:grpSpPr>
          <p:sp>
            <p:nvSpPr>
              <p:cNvPr id="83055" name="Oval 54"/>
              <p:cNvSpPr>
                <a:spLocks noChangeArrowheads="1"/>
              </p:cNvSpPr>
              <p:nvPr/>
            </p:nvSpPr>
            <p:spPr bwMode="auto">
              <a:xfrm>
                <a:off x="0" y="0"/>
                <a:ext cx="234" cy="234"/>
              </a:xfrm>
              <a:prstGeom prst="ellipse">
                <a:avLst/>
              </a:prstGeom>
              <a:gradFill rotWithShape="1">
                <a:gsLst>
                  <a:gs pos="0">
                    <a:schemeClr val="tx1"/>
                  </a:gs>
                  <a:gs pos="100000">
                    <a:srgbClr val="000000">
                      <a:alpha val="0"/>
                    </a:srgbClr>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endParaRPr lang="zh-CN" altLang="en-US"/>
              </a:p>
            </p:txBody>
          </p:sp>
          <p:grpSp>
            <p:nvGrpSpPr>
              <p:cNvPr id="83056" name="Group 53"/>
              <p:cNvGrpSpPr>
                <a:grpSpLocks/>
              </p:cNvGrpSpPr>
              <p:nvPr/>
            </p:nvGrpSpPr>
            <p:grpSpPr bwMode="auto">
              <a:xfrm>
                <a:off x="38" y="38"/>
                <a:ext cx="157" cy="157"/>
                <a:chOff x="0" y="0"/>
                <a:chExt cx="742" cy="742"/>
              </a:xfrm>
            </p:grpSpPr>
            <p:sp>
              <p:nvSpPr>
                <p:cNvPr id="83057" name="Oval 56"/>
                <p:cNvSpPr>
                  <a:spLocks noChangeArrowheads="1"/>
                </p:cNvSpPr>
                <p:nvPr/>
              </p:nvSpPr>
              <p:spPr bwMode="auto">
                <a:xfrm>
                  <a:off x="0" y="0"/>
                  <a:ext cx="742" cy="742"/>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endParaRPr lang="zh-CN" altLang="en-US"/>
                </a:p>
              </p:txBody>
            </p:sp>
            <p:sp>
              <p:nvSpPr>
                <p:cNvPr id="83058" name="Oval 57"/>
                <p:cNvSpPr>
                  <a:spLocks noChangeArrowheads="1"/>
                </p:cNvSpPr>
                <p:nvPr/>
              </p:nvSpPr>
              <p:spPr bwMode="auto">
                <a:xfrm>
                  <a:off x="56" y="65"/>
                  <a:ext cx="632" cy="576"/>
                </a:xfrm>
                <a:prstGeom prst="ellipse">
                  <a:avLst/>
                </a:prstGeom>
                <a:gradFill rotWithShape="1">
                  <a:gsLst>
                    <a:gs pos="0">
                      <a:srgbClr val="FF6565"/>
                    </a:gs>
                    <a:gs pos="100000">
                      <a:schemeClr val="bg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endParaRPr lang="zh-CN" altLang="en-US"/>
                </a:p>
              </p:txBody>
            </p:sp>
          </p:grpSp>
        </p:grpSp>
      </p:grpSp>
      <p:grpSp>
        <p:nvGrpSpPr>
          <p:cNvPr id="60" name="Group 56"/>
          <p:cNvGrpSpPr>
            <a:grpSpLocks/>
          </p:cNvGrpSpPr>
          <p:nvPr/>
        </p:nvGrpSpPr>
        <p:grpSpPr bwMode="auto">
          <a:xfrm>
            <a:off x="5360988" y="3862388"/>
            <a:ext cx="1770062" cy="2570162"/>
            <a:chOff x="0" y="0"/>
            <a:chExt cx="1115" cy="1776"/>
          </a:xfrm>
        </p:grpSpPr>
        <p:sp>
          <p:nvSpPr>
            <p:cNvPr id="61" name="Text Box 59"/>
            <p:cNvSpPr txBox="1">
              <a:spLocks noChangeArrowheads="1"/>
            </p:cNvSpPr>
            <p:nvPr/>
          </p:nvSpPr>
          <p:spPr bwMode="auto">
            <a:xfrm>
              <a:off x="0" y="1375"/>
              <a:ext cx="1115" cy="4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宋体" charset="0"/>
                  <a:cs typeface="宋体" charset="0"/>
                </a:defRPr>
              </a:lvl1pPr>
              <a:lvl2pPr marL="742950" indent="-285750">
                <a:defRPr sz="2400">
                  <a:solidFill>
                    <a:schemeClr val="tx1"/>
                  </a:solidFill>
                  <a:latin typeface="Arial" charset="0"/>
                  <a:ea typeface="宋体" charset="0"/>
                </a:defRPr>
              </a:lvl2pPr>
              <a:lvl3pPr marL="1143000" indent="-228600">
                <a:defRPr sz="2400">
                  <a:solidFill>
                    <a:schemeClr val="tx1"/>
                  </a:solidFill>
                  <a:latin typeface="Arial" charset="0"/>
                  <a:ea typeface="宋体" charset="0"/>
                </a:defRPr>
              </a:lvl3pPr>
              <a:lvl4pPr marL="1600200" indent="-228600">
                <a:defRPr sz="2400">
                  <a:solidFill>
                    <a:schemeClr val="tx1"/>
                  </a:solidFill>
                  <a:latin typeface="Arial" charset="0"/>
                  <a:ea typeface="宋体" charset="0"/>
                </a:defRPr>
              </a:lvl4pPr>
              <a:lvl5pPr marL="2057400" indent="-228600">
                <a:defRPr sz="2400">
                  <a:solidFill>
                    <a:schemeClr val="tx1"/>
                  </a:solidFill>
                  <a:latin typeface="Arial" charset="0"/>
                  <a:ea typeface="宋体" charset="0"/>
                </a:defRPr>
              </a:lvl5pPr>
              <a:lvl6pPr marL="2514600" indent="-228600" fontAlgn="base">
                <a:spcBef>
                  <a:spcPct val="0"/>
                </a:spcBef>
                <a:spcAft>
                  <a:spcPct val="0"/>
                </a:spcAft>
                <a:defRPr sz="2400">
                  <a:solidFill>
                    <a:schemeClr val="tx1"/>
                  </a:solidFill>
                  <a:latin typeface="Arial" charset="0"/>
                  <a:ea typeface="宋体" charset="0"/>
                </a:defRPr>
              </a:lvl6pPr>
              <a:lvl7pPr marL="2971800" indent="-228600" fontAlgn="base">
                <a:spcBef>
                  <a:spcPct val="0"/>
                </a:spcBef>
                <a:spcAft>
                  <a:spcPct val="0"/>
                </a:spcAft>
                <a:defRPr sz="2400">
                  <a:solidFill>
                    <a:schemeClr val="tx1"/>
                  </a:solidFill>
                  <a:latin typeface="Arial" charset="0"/>
                  <a:ea typeface="宋体" charset="0"/>
                </a:defRPr>
              </a:lvl7pPr>
              <a:lvl8pPr marL="3429000" indent="-228600" fontAlgn="base">
                <a:spcBef>
                  <a:spcPct val="0"/>
                </a:spcBef>
                <a:spcAft>
                  <a:spcPct val="0"/>
                </a:spcAft>
                <a:defRPr sz="2400">
                  <a:solidFill>
                    <a:schemeClr val="tx1"/>
                  </a:solidFill>
                  <a:latin typeface="Arial" charset="0"/>
                  <a:ea typeface="宋体" charset="0"/>
                </a:defRPr>
              </a:lvl8pPr>
              <a:lvl9pPr marL="3886200" indent="-228600" fontAlgn="base">
                <a:spcBef>
                  <a:spcPct val="0"/>
                </a:spcBef>
                <a:spcAft>
                  <a:spcPct val="0"/>
                </a:spcAft>
                <a:defRPr sz="2400">
                  <a:solidFill>
                    <a:schemeClr val="tx1"/>
                  </a:solidFill>
                  <a:latin typeface="Arial" charset="0"/>
                  <a:ea typeface="宋体" charset="0"/>
                </a:defRPr>
              </a:lvl9pPr>
            </a:lstStyle>
            <a:p>
              <a:pPr algn="ctr" eaLnBrk="0" hangingPunct="0">
                <a:spcBef>
                  <a:spcPct val="50000"/>
                </a:spcBef>
                <a:defRPr/>
              </a:pPr>
              <a:r>
                <a:rPr lang="zh-CN" altLang="en-US" sz="1600" b="1" smtClean="0">
                  <a:solidFill>
                    <a:srgbClr val="0000CC"/>
                  </a:solidFill>
                  <a:effectLst>
                    <a:outerShdw blurRad="38100" dist="38100" dir="2700000" algn="tl">
                      <a:srgbClr val="DDDDDD"/>
                    </a:outerShdw>
                  </a:effectLst>
                </a:rPr>
                <a:t>服务器收集       病毒信息</a:t>
              </a:r>
            </a:p>
          </p:txBody>
        </p:sp>
        <p:sp>
          <p:nvSpPr>
            <p:cNvPr id="83046" name="Line 60"/>
            <p:cNvSpPr>
              <a:spLocks noChangeShapeType="1"/>
            </p:cNvSpPr>
            <p:nvPr/>
          </p:nvSpPr>
          <p:spPr bwMode="auto">
            <a:xfrm rot="5400000" flipH="1">
              <a:off x="-54" y="721"/>
              <a:ext cx="1221" cy="0"/>
            </a:xfrm>
            <a:prstGeom prst="line">
              <a:avLst/>
            </a:prstGeom>
            <a:noFill/>
            <a:ln w="25400" cap="rnd">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83047" name="Group 59"/>
            <p:cNvGrpSpPr>
              <a:grpSpLocks/>
            </p:cNvGrpSpPr>
            <p:nvPr/>
          </p:nvGrpSpPr>
          <p:grpSpPr bwMode="auto">
            <a:xfrm rot="5400000">
              <a:off x="441" y="0"/>
              <a:ext cx="234" cy="234"/>
              <a:chOff x="0" y="0"/>
              <a:chExt cx="234" cy="234"/>
            </a:xfrm>
          </p:grpSpPr>
          <p:sp>
            <p:nvSpPr>
              <p:cNvPr id="83048" name="Oval 62"/>
              <p:cNvSpPr>
                <a:spLocks noChangeArrowheads="1"/>
              </p:cNvSpPr>
              <p:nvPr/>
            </p:nvSpPr>
            <p:spPr bwMode="auto">
              <a:xfrm>
                <a:off x="0" y="0"/>
                <a:ext cx="234" cy="234"/>
              </a:xfrm>
              <a:prstGeom prst="ellipse">
                <a:avLst/>
              </a:prstGeom>
              <a:gradFill rotWithShape="1">
                <a:gsLst>
                  <a:gs pos="0">
                    <a:schemeClr val="tx1"/>
                  </a:gs>
                  <a:gs pos="100000">
                    <a:srgbClr val="000000">
                      <a:alpha val="0"/>
                    </a:srgbClr>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endParaRPr lang="zh-CN" altLang="en-US"/>
              </a:p>
            </p:txBody>
          </p:sp>
          <p:grpSp>
            <p:nvGrpSpPr>
              <p:cNvPr id="83049" name="Group 61"/>
              <p:cNvGrpSpPr>
                <a:grpSpLocks/>
              </p:cNvGrpSpPr>
              <p:nvPr/>
            </p:nvGrpSpPr>
            <p:grpSpPr bwMode="auto">
              <a:xfrm>
                <a:off x="38" y="38"/>
                <a:ext cx="157" cy="157"/>
                <a:chOff x="0" y="0"/>
                <a:chExt cx="742" cy="742"/>
              </a:xfrm>
            </p:grpSpPr>
            <p:sp>
              <p:nvSpPr>
                <p:cNvPr id="83050" name="Oval 64"/>
                <p:cNvSpPr>
                  <a:spLocks noChangeArrowheads="1"/>
                </p:cNvSpPr>
                <p:nvPr/>
              </p:nvSpPr>
              <p:spPr bwMode="auto">
                <a:xfrm>
                  <a:off x="0" y="0"/>
                  <a:ext cx="742" cy="742"/>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endParaRPr lang="zh-CN" altLang="en-US"/>
                </a:p>
              </p:txBody>
            </p:sp>
            <p:sp>
              <p:nvSpPr>
                <p:cNvPr id="83051" name="Oval 65"/>
                <p:cNvSpPr>
                  <a:spLocks noChangeArrowheads="1"/>
                </p:cNvSpPr>
                <p:nvPr/>
              </p:nvSpPr>
              <p:spPr bwMode="auto">
                <a:xfrm>
                  <a:off x="56" y="65"/>
                  <a:ext cx="632" cy="576"/>
                </a:xfrm>
                <a:prstGeom prst="ellipse">
                  <a:avLst/>
                </a:prstGeom>
                <a:gradFill rotWithShape="1">
                  <a:gsLst>
                    <a:gs pos="0">
                      <a:schemeClr val="hlink"/>
                    </a:gs>
                    <a:gs pos="100000">
                      <a:schemeClr val="accent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endParaRPr lang="zh-CN" altLang="en-US"/>
                </a:p>
              </p:txBody>
            </p:sp>
          </p:grpSp>
        </p:grpSp>
      </p:grpSp>
      <p:grpSp>
        <p:nvGrpSpPr>
          <p:cNvPr id="68" name="Group 64"/>
          <p:cNvGrpSpPr>
            <a:grpSpLocks/>
          </p:cNvGrpSpPr>
          <p:nvPr/>
        </p:nvGrpSpPr>
        <p:grpSpPr bwMode="auto">
          <a:xfrm>
            <a:off x="4071938" y="3890963"/>
            <a:ext cx="1752600" cy="2052637"/>
            <a:chOff x="0" y="0"/>
            <a:chExt cx="1104" cy="1511"/>
          </a:xfrm>
        </p:grpSpPr>
        <p:sp>
          <p:nvSpPr>
            <p:cNvPr id="69" name="Text Box 67"/>
            <p:cNvSpPr txBox="1">
              <a:spLocks noChangeArrowheads="1"/>
            </p:cNvSpPr>
            <p:nvPr/>
          </p:nvSpPr>
          <p:spPr bwMode="auto">
            <a:xfrm>
              <a:off x="0" y="1264"/>
              <a:ext cx="1104" cy="2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宋体" charset="0"/>
                  <a:cs typeface="宋体" charset="0"/>
                </a:defRPr>
              </a:lvl1pPr>
              <a:lvl2pPr marL="742950" indent="-285750">
                <a:defRPr sz="2400">
                  <a:solidFill>
                    <a:schemeClr val="tx1"/>
                  </a:solidFill>
                  <a:latin typeface="Arial" charset="0"/>
                  <a:ea typeface="宋体" charset="0"/>
                </a:defRPr>
              </a:lvl2pPr>
              <a:lvl3pPr marL="1143000" indent="-228600">
                <a:defRPr sz="2400">
                  <a:solidFill>
                    <a:schemeClr val="tx1"/>
                  </a:solidFill>
                  <a:latin typeface="Arial" charset="0"/>
                  <a:ea typeface="宋体" charset="0"/>
                </a:defRPr>
              </a:lvl3pPr>
              <a:lvl4pPr marL="1600200" indent="-228600">
                <a:defRPr sz="2400">
                  <a:solidFill>
                    <a:schemeClr val="tx1"/>
                  </a:solidFill>
                  <a:latin typeface="Arial" charset="0"/>
                  <a:ea typeface="宋体" charset="0"/>
                </a:defRPr>
              </a:lvl4pPr>
              <a:lvl5pPr marL="2057400" indent="-228600">
                <a:defRPr sz="2400">
                  <a:solidFill>
                    <a:schemeClr val="tx1"/>
                  </a:solidFill>
                  <a:latin typeface="Arial" charset="0"/>
                  <a:ea typeface="宋体" charset="0"/>
                </a:defRPr>
              </a:lvl5pPr>
              <a:lvl6pPr marL="2514600" indent="-228600" fontAlgn="base">
                <a:spcBef>
                  <a:spcPct val="0"/>
                </a:spcBef>
                <a:spcAft>
                  <a:spcPct val="0"/>
                </a:spcAft>
                <a:defRPr sz="2400">
                  <a:solidFill>
                    <a:schemeClr val="tx1"/>
                  </a:solidFill>
                  <a:latin typeface="Arial" charset="0"/>
                  <a:ea typeface="宋体" charset="0"/>
                </a:defRPr>
              </a:lvl6pPr>
              <a:lvl7pPr marL="2971800" indent="-228600" fontAlgn="base">
                <a:spcBef>
                  <a:spcPct val="0"/>
                </a:spcBef>
                <a:spcAft>
                  <a:spcPct val="0"/>
                </a:spcAft>
                <a:defRPr sz="2400">
                  <a:solidFill>
                    <a:schemeClr val="tx1"/>
                  </a:solidFill>
                  <a:latin typeface="Arial" charset="0"/>
                  <a:ea typeface="宋体" charset="0"/>
                </a:defRPr>
              </a:lvl7pPr>
              <a:lvl8pPr marL="3429000" indent="-228600" fontAlgn="base">
                <a:spcBef>
                  <a:spcPct val="0"/>
                </a:spcBef>
                <a:spcAft>
                  <a:spcPct val="0"/>
                </a:spcAft>
                <a:defRPr sz="2400">
                  <a:solidFill>
                    <a:schemeClr val="tx1"/>
                  </a:solidFill>
                  <a:latin typeface="Arial" charset="0"/>
                  <a:ea typeface="宋体" charset="0"/>
                </a:defRPr>
              </a:lvl8pPr>
              <a:lvl9pPr marL="3886200" indent="-228600" fontAlgn="base">
                <a:spcBef>
                  <a:spcPct val="0"/>
                </a:spcBef>
                <a:spcAft>
                  <a:spcPct val="0"/>
                </a:spcAft>
                <a:defRPr sz="2400">
                  <a:solidFill>
                    <a:schemeClr val="tx1"/>
                  </a:solidFill>
                  <a:latin typeface="Arial" charset="0"/>
                  <a:ea typeface="宋体" charset="0"/>
                </a:defRPr>
              </a:lvl9pPr>
            </a:lstStyle>
            <a:p>
              <a:pPr algn="ctr" eaLnBrk="0" hangingPunct="0">
                <a:spcBef>
                  <a:spcPct val="50000"/>
                </a:spcBef>
                <a:defRPr/>
              </a:pPr>
              <a:r>
                <a:rPr lang="zh-CN" altLang="en-US" sz="1600" b="1" smtClean="0">
                  <a:solidFill>
                    <a:srgbClr val="0000CC"/>
                  </a:solidFill>
                  <a:effectLst>
                    <a:outerShdw blurRad="38100" dist="38100" dir="2700000" algn="tl">
                      <a:srgbClr val="DDDDDD"/>
                    </a:outerShdw>
                  </a:effectLst>
                </a:rPr>
                <a:t>安全产品联动</a:t>
              </a:r>
            </a:p>
          </p:txBody>
        </p:sp>
        <p:sp>
          <p:nvSpPr>
            <p:cNvPr id="83039" name="Line 68"/>
            <p:cNvSpPr>
              <a:spLocks noChangeShapeType="1"/>
            </p:cNvSpPr>
            <p:nvPr/>
          </p:nvSpPr>
          <p:spPr bwMode="auto">
            <a:xfrm rot="5400000" flipH="1">
              <a:off x="-1" y="662"/>
              <a:ext cx="1103" cy="0"/>
            </a:xfrm>
            <a:prstGeom prst="line">
              <a:avLst/>
            </a:prstGeom>
            <a:noFill/>
            <a:ln w="25400" cap="rnd">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83040" name="Group 67"/>
            <p:cNvGrpSpPr>
              <a:grpSpLocks/>
            </p:cNvGrpSpPr>
            <p:nvPr/>
          </p:nvGrpSpPr>
          <p:grpSpPr bwMode="auto">
            <a:xfrm rot="5400000">
              <a:off x="435" y="0"/>
              <a:ext cx="234" cy="234"/>
              <a:chOff x="0" y="0"/>
              <a:chExt cx="234" cy="234"/>
            </a:xfrm>
          </p:grpSpPr>
          <p:sp>
            <p:nvSpPr>
              <p:cNvPr id="83041" name="Oval 70"/>
              <p:cNvSpPr>
                <a:spLocks noChangeArrowheads="1"/>
              </p:cNvSpPr>
              <p:nvPr/>
            </p:nvSpPr>
            <p:spPr bwMode="auto">
              <a:xfrm>
                <a:off x="0" y="0"/>
                <a:ext cx="234" cy="234"/>
              </a:xfrm>
              <a:prstGeom prst="ellipse">
                <a:avLst/>
              </a:prstGeom>
              <a:gradFill rotWithShape="1">
                <a:gsLst>
                  <a:gs pos="0">
                    <a:schemeClr val="tx1"/>
                  </a:gs>
                  <a:gs pos="100000">
                    <a:srgbClr val="000000">
                      <a:alpha val="0"/>
                    </a:srgbClr>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endParaRPr lang="zh-CN" altLang="en-US"/>
              </a:p>
            </p:txBody>
          </p:sp>
          <p:grpSp>
            <p:nvGrpSpPr>
              <p:cNvPr id="83042" name="Group 69"/>
              <p:cNvGrpSpPr>
                <a:grpSpLocks/>
              </p:cNvGrpSpPr>
              <p:nvPr/>
            </p:nvGrpSpPr>
            <p:grpSpPr bwMode="auto">
              <a:xfrm>
                <a:off x="38" y="38"/>
                <a:ext cx="157" cy="157"/>
                <a:chOff x="0" y="0"/>
                <a:chExt cx="742" cy="742"/>
              </a:xfrm>
            </p:grpSpPr>
            <p:sp>
              <p:nvSpPr>
                <p:cNvPr id="83043" name="Oval 72"/>
                <p:cNvSpPr>
                  <a:spLocks noChangeArrowheads="1"/>
                </p:cNvSpPr>
                <p:nvPr/>
              </p:nvSpPr>
              <p:spPr bwMode="auto">
                <a:xfrm>
                  <a:off x="0" y="0"/>
                  <a:ext cx="742" cy="742"/>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endParaRPr lang="zh-CN" altLang="en-US"/>
                </a:p>
              </p:txBody>
            </p:sp>
            <p:sp>
              <p:nvSpPr>
                <p:cNvPr id="83044" name="Oval 73"/>
                <p:cNvSpPr>
                  <a:spLocks noChangeArrowheads="1"/>
                </p:cNvSpPr>
                <p:nvPr/>
              </p:nvSpPr>
              <p:spPr bwMode="auto">
                <a:xfrm>
                  <a:off x="56" y="65"/>
                  <a:ext cx="632" cy="576"/>
                </a:xfrm>
                <a:prstGeom prst="ellipse">
                  <a:avLst/>
                </a:prstGeom>
                <a:gradFill rotWithShape="1">
                  <a:gsLst>
                    <a:gs pos="0">
                      <a:schemeClr val="hlink"/>
                    </a:gs>
                    <a:gs pos="100000">
                      <a:schemeClr val="accent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endParaRPr lang="zh-CN" altLang="en-US"/>
                </a:p>
              </p:txBody>
            </p:sp>
          </p:grpSp>
        </p:grpSp>
      </p:grpSp>
      <p:grpSp>
        <p:nvGrpSpPr>
          <p:cNvPr id="76" name="Group 72"/>
          <p:cNvGrpSpPr>
            <a:grpSpLocks/>
          </p:cNvGrpSpPr>
          <p:nvPr/>
        </p:nvGrpSpPr>
        <p:grpSpPr bwMode="auto">
          <a:xfrm>
            <a:off x="2711450" y="3860800"/>
            <a:ext cx="1860550" cy="1900238"/>
            <a:chOff x="0" y="0"/>
            <a:chExt cx="974" cy="1161"/>
          </a:xfrm>
        </p:grpSpPr>
        <p:sp>
          <p:nvSpPr>
            <p:cNvPr id="77" name="Text Box 75"/>
            <p:cNvSpPr txBox="1">
              <a:spLocks noChangeArrowheads="1"/>
            </p:cNvSpPr>
            <p:nvPr/>
          </p:nvSpPr>
          <p:spPr bwMode="auto">
            <a:xfrm>
              <a:off x="0" y="955"/>
              <a:ext cx="974" cy="2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宋体" charset="0"/>
                  <a:cs typeface="宋体" charset="0"/>
                </a:defRPr>
              </a:lvl1pPr>
              <a:lvl2pPr marL="742950" indent="-285750">
                <a:defRPr sz="2400">
                  <a:solidFill>
                    <a:schemeClr val="tx1"/>
                  </a:solidFill>
                  <a:latin typeface="Arial" charset="0"/>
                  <a:ea typeface="宋体" charset="0"/>
                </a:defRPr>
              </a:lvl2pPr>
              <a:lvl3pPr marL="1143000" indent="-228600">
                <a:defRPr sz="2400">
                  <a:solidFill>
                    <a:schemeClr val="tx1"/>
                  </a:solidFill>
                  <a:latin typeface="Arial" charset="0"/>
                  <a:ea typeface="宋体" charset="0"/>
                </a:defRPr>
              </a:lvl3pPr>
              <a:lvl4pPr marL="1600200" indent="-228600">
                <a:defRPr sz="2400">
                  <a:solidFill>
                    <a:schemeClr val="tx1"/>
                  </a:solidFill>
                  <a:latin typeface="Arial" charset="0"/>
                  <a:ea typeface="宋体" charset="0"/>
                </a:defRPr>
              </a:lvl4pPr>
              <a:lvl5pPr marL="2057400" indent="-228600">
                <a:defRPr sz="2400">
                  <a:solidFill>
                    <a:schemeClr val="tx1"/>
                  </a:solidFill>
                  <a:latin typeface="Arial" charset="0"/>
                  <a:ea typeface="宋体" charset="0"/>
                </a:defRPr>
              </a:lvl5pPr>
              <a:lvl6pPr marL="2514600" indent="-228600" fontAlgn="base">
                <a:spcBef>
                  <a:spcPct val="0"/>
                </a:spcBef>
                <a:spcAft>
                  <a:spcPct val="0"/>
                </a:spcAft>
                <a:defRPr sz="2400">
                  <a:solidFill>
                    <a:schemeClr val="tx1"/>
                  </a:solidFill>
                  <a:latin typeface="Arial" charset="0"/>
                  <a:ea typeface="宋体" charset="0"/>
                </a:defRPr>
              </a:lvl6pPr>
              <a:lvl7pPr marL="2971800" indent="-228600" fontAlgn="base">
                <a:spcBef>
                  <a:spcPct val="0"/>
                </a:spcBef>
                <a:spcAft>
                  <a:spcPct val="0"/>
                </a:spcAft>
                <a:defRPr sz="2400">
                  <a:solidFill>
                    <a:schemeClr val="tx1"/>
                  </a:solidFill>
                  <a:latin typeface="Arial" charset="0"/>
                  <a:ea typeface="宋体" charset="0"/>
                </a:defRPr>
              </a:lvl7pPr>
              <a:lvl8pPr marL="3429000" indent="-228600" fontAlgn="base">
                <a:spcBef>
                  <a:spcPct val="0"/>
                </a:spcBef>
                <a:spcAft>
                  <a:spcPct val="0"/>
                </a:spcAft>
                <a:defRPr sz="2400">
                  <a:solidFill>
                    <a:schemeClr val="tx1"/>
                  </a:solidFill>
                  <a:latin typeface="Arial" charset="0"/>
                  <a:ea typeface="宋体" charset="0"/>
                </a:defRPr>
              </a:lvl8pPr>
              <a:lvl9pPr marL="3886200" indent="-228600" fontAlgn="base">
                <a:spcBef>
                  <a:spcPct val="0"/>
                </a:spcBef>
                <a:spcAft>
                  <a:spcPct val="0"/>
                </a:spcAft>
                <a:defRPr sz="2400">
                  <a:solidFill>
                    <a:schemeClr val="tx1"/>
                  </a:solidFill>
                  <a:latin typeface="Arial" charset="0"/>
                  <a:ea typeface="宋体" charset="0"/>
                </a:defRPr>
              </a:lvl9pPr>
            </a:lstStyle>
            <a:p>
              <a:pPr algn="ctr" eaLnBrk="0" hangingPunct="0">
                <a:spcBef>
                  <a:spcPct val="50000"/>
                </a:spcBef>
                <a:defRPr/>
              </a:pPr>
              <a:r>
                <a:rPr lang="zh-CN" altLang="en-US" sz="1600" b="1" smtClean="0">
                  <a:solidFill>
                    <a:srgbClr val="0000CC"/>
                  </a:solidFill>
                  <a:effectLst>
                    <a:outerShdw blurRad="38100" dist="38100" dir="2700000" algn="tl">
                      <a:srgbClr val="DDDDDD"/>
                    </a:outerShdw>
                  </a:effectLst>
                </a:rPr>
                <a:t>防火墙</a:t>
              </a:r>
            </a:p>
          </p:txBody>
        </p:sp>
        <p:sp>
          <p:nvSpPr>
            <p:cNvPr id="83032" name="Line 76"/>
            <p:cNvSpPr>
              <a:spLocks noChangeShapeType="1"/>
            </p:cNvSpPr>
            <p:nvPr/>
          </p:nvSpPr>
          <p:spPr bwMode="auto">
            <a:xfrm rot="5400000" flipH="1">
              <a:off x="51" y="545"/>
              <a:ext cx="869" cy="0"/>
            </a:xfrm>
            <a:prstGeom prst="line">
              <a:avLst/>
            </a:prstGeom>
            <a:noFill/>
            <a:ln w="25400" cap="rnd">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83033" name="Group 75"/>
            <p:cNvGrpSpPr>
              <a:grpSpLocks/>
            </p:cNvGrpSpPr>
            <p:nvPr/>
          </p:nvGrpSpPr>
          <p:grpSpPr bwMode="auto">
            <a:xfrm rot="5400000">
              <a:off x="370" y="0"/>
              <a:ext cx="234" cy="234"/>
              <a:chOff x="0" y="0"/>
              <a:chExt cx="234" cy="234"/>
            </a:xfrm>
          </p:grpSpPr>
          <p:sp>
            <p:nvSpPr>
              <p:cNvPr id="83034" name="Oval 78"/>
              <p:cNvSpPr>
                <a:spLocks noChangeArrowheads="1"/>
              </p:cNvSpPr>
              <p:nvPr/>
            </p:nvSpPr>
            <p:spPr bwMode="auto">
              <a:xfrm>
                <a:off x="0" y="0"/>
                <a:ext cx="234" cy="234"/>
              </a:xfrm>
              <a:prstGeom prst="ellipse">
                <a:avLst/>
              </a:prstGeom>
              <a:gradFill rotWithShape="1">
                <a:gsLst>
                  <a:gs pos="0">
                    <a:schemeClr val="tx1"/>
                  </a:gs>
                  <a:gs pos="100000">
                    <a:srgbClr val="000000">
                      <a:alpha val="0"/>
                    </a:srgbClr>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endParaRPr lang="zh-CN" altLang="en-US"/>
              </a:p>
            </p:txBody>
          </p:sp>
          <p:grpSp>
            <p:nvGrpSpPr>
              <p:cNvPr id="83035" name="Group 77"/>
              <p:cNvGrpSpPr>
                <a:grpSpLocks/>
              </p:cNvGrpSpPr>
              <p:nvPr/>
            </p:nvGrpSpPr>
            <p:grpSpPr bwMode="auto">
              <a:xfrm>
                <a:off x="38" y="38"/>
                <a:ext cx="157" cy="157"/>
                <a:chOff x="0" y="0"/>
                <a:chExt cx="742" cy="742"/>
              </a:xfrm>
            </p:grpSpPr>
            <p:sp>
              <p:nvSpPr>
                <p:cNvPr id="83036" name="Oval 80"/>
                <p:cNvSpPr>
                  <a:spLocks noChangeArrowheads="1"/>
                </p:cNvSpPr>
                <p:nvPr/>
              </p:nvSpPr>
              <p:spPr bwMode="auto">
                <a:xfrm>
                  <a:off x="0" y="0"/>
                  <a:ext cx="742" cy="742"/>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endParaRPr lang="zh-CN" altLang="en-US"/>
                </a:p>
              </p:txBody>
            </p:sp>
            <p:sp>
              <p:nvSpPr>
                <p:cNvPr id="83037" name="Oval 81"/>
                <p:cNvSpPr>
                  <a:spLocks noChangeArrowheads="1"/>
                </p:cNvSpPr>
                <p:nvPr/>
              </p:nvSpPr>
              <p:spPr bwMode="auto">
                <a:xfrm>
                  <a:off x="56" y="65"/>
                  <a:ext cx="632" cy="576"/>
                </a:xfrm>
                <a:prstGeom prst="ellipse">
                  <a:avLst/>
                </a:prstGeom>
                <a:gradFill rotWithShape="1">
                  <a:gsLst>
                    <a:gs pos="0">
                      <a:schemeClr val="hlink"/>
                    </a:gs>
                    <a:gs pos="100000">
                      <a:schemeClr val="accent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endParaRPr lang="zh-CN" altLang="en-US"/>
                </a:p>
              </p:txBody>
            </p:sp>
          </p:grpSp>
        </p:grpSp>
      </p:grpSp>
      <p:grpSp>
        <p:nvGrpSpPr>
          <p:cNvPr id="84" name="Group 80"/>
          <p:cNvGrpSpPr>
            <a:grpSpLocks/>
          </p:cNvGrpSpPr>
          <p:nvPr/>
        </p:nvGrpSpPr>
        <p:grpSpPr bwMode="auto">
          <a:xfrm>
            <a:off x="1390650" y="3868738"/>
            <a:ext cx="1854200" cy="1482725"/>
            <a:chOff x="0" y="0"/>
            <a:chExt cx="1168" cy="934"/>
          </a:xfrm>
        </p:grpSpPr>
        <p:sp>
          <p:nvSpPr>
            <p:cNvPr id="85" name="Text Box 83"/>
            <p:cNvSpPr txBox="1">
              <a:spLocks noChangeArrowheads="1"/>
            </p:cNvSpPr>
            <p:nvPr/>
          </p:nvSpPr>
          <p:spPr bwMode="auto">
            <a:xfrm>
              <a:off x="0" y="722"/>
              <a:ext cx="116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宋体" charset="0"/>
                  <a:cs typeface="宋体" charset="0"/>
                </a:defRPr>
              </a:lvl1pPr>
              <a:lvl2pPr marL="742950" indent="-285750">
                <a:defRPr sz="2400">
                  <a:solidFill>
                    <a:schemeClr val="tx1"/>
                  </a:solidFill>
                  <a:latin typeface="Arial" charset="0"/>
                  <a:ea typeface="宋体" charset="0"/>
                </a:defRPr>
              </a:lvl2pPr>
              <a:lvl3pPr marL="1143000" indent="-228600">
                <a:defRPr sz="2400">
                  <a:solidFill>
                    <a:schemeClr val="tx1"/>
                  </a:solidFill>
                  <a:latin typeface="Arial" charset="0"/>
                  <a:ea typeface="宋体" charset="0"/>
                </a:defRPr>
              </a:lvl3pPr>
              <a:lvl4pPr marL="1600200" indent="-228600">
                <a:defRPr sz="2400">
                  <a:solidFill>
                    <a:schemeClr val="tx1"/>
                  </a:solidFill>
                  <a:latin typeface="Arial" charset="0"/>
                  <a:ea typeface="宋体" charset="0"/>
                </a:defRPr>
              </a:lvl4pPr>
              <a:lvl5pPr marL="2057400" indent="-228600">
                <a:defRPr sz="2400">
                  <a:solidFill>
                    <a:schemeClr val="tx1"/>
                  </a:solidFill>
                  <a:latin typeface="Arial" charset="0"/>
                  <a:ea typeface="宋体" charset="0"/>
                </a:defRPr>
              </a:lvl5pPr>
              <a:lvl6pPr marL="2514600" indent="-228600" fontAlgn="base">
                <a:spcBef>
                  <a:spcPct val="0"/>
                </a:spcBef>
                <a:spcAft>
                  <a:spcPct val="0"/>
                </a:spcAft>
                <a:defRPr sz="2400">
                  <a:solidFill>
                    <a:schemeClr val="tx1"/>
                  </a:solidFill>
                  <a:latin typeface="Arial" charset="0"/>
                  <a:ea typeface="宋体" charset="0"/>
                </a:defRPr>
              </a:lvl6pPr>
              <a:lvl7pPr marL="2971800" indent="-228600" fontAlgn="base">
                <a:spcBef>
                  <a:spcPct val="0"/>
                </a:spcBef>
                <a:spcAft>
                  <a:spcPct val="0"/>
                </a:spcAft>
                <a:defRPr sz="2400">
                  <a:solidFill>
                    <a:schemeClr val="tx1"/>
                  </a:solidFill>
                  <a:latin typeface="Arial" charset="0"/>
                  <a:ea typeface="宋体" charset="0"/>
                </a:defRPr>
              </a:lvl7pPr>
              <a:lvl8pPr marL="3429000" indent="-228600" fontAlgn="base">
                <a:spcBef>
                  <a:spcPct val="0"/>
                </a:spcBef>
                <a:spcAft>
                  <a:spcPct val="0"/>
                </a:spcAft>
                <a:defRPr sz="2400">
                  <a:solidFill>
                    <a:schemeClr val="tx1"/>
                  </a:solidFill>
                  <a:latin typeface="Arial" charset="0"/>
                  <a:ea typeface="宋体" charset="0"/>
                </a:defRPr>
              </a:lvl8pPr>
              <a:lvl9pPr marL="3886200" indent="-228600" fontAlgn="base">
                <a:spcBef>
                  <a:spcPct val="0"/>
                </a:spcBef>
                <a:spcAft>
                  <a:spcPct val="0"/>
                </a:spcAft>
                <a:defRPr sz="2400">
                  <a:solidFill>
                    <a:schemeClr val="tx1"/>
                  </a:solidFill>
                  <a:latin typeface="Arial" charset="0"/>
                  <a:ea typeface="宋体" charset="0"/>
                </a:defRPr>
              </a:lvl9pPr>
            </a:lstStyle>
            <a:p>
              <a:pPr algn="ctr" eaLnBrk="0" hangingPunct="0">
                <a:spcBef>
                  <a:spcPct val="50000"/>
                </a:spcBef>
                <a:defRPr/>
              </a:pPr>
              <a:r>
                <a:rPr lang="zh-CN" altLang="en-US" sz="1600" b="1" smtClean="0">
                  <a:solidFill>
                    <a:srgbClr val="0000CC"/>
                  </a:solidFill>
                  <a:effectLst>
                    <a:outerShdw blurRad="38100" dist="38100" dir="2700000" algn="tl">
                      <a:srgbClr val="DDDDDD"/>
                    </a:outerShdw>
                  </a:effectLst>
                </a:rPr>
                <a:t>扩大已知病毒库</a:t>
              </a:r>
            </a:p>
          </p:txBody>
        </p:sp>
        <p:sp>
          <p:nvSpPr>
            <p:cNvPr id="83025" name="Line 84"/>
            <p:cNvSpPr>
              <a:spLocks noChangeShapeType="1"/>
            </p:cNvSpPr>
            <p:nvPr/>
          </p:nvSpPr>
          <p:spPr bwMode="auto">
            <a:xfrm rot="5400000" flipH="1">
              <a:off x="282" y="413"/>
              <a:ext cx="604" cy="0"/>
            </a:xfrm>
            <a:prstGeom prst="line">
              <a:avLst/>
            </a:prstGeom>
            <a:noFill/>
            <a:ln w="25400" cap="rnd">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83026" name="Group 83"/>
            <p:cNvGrpSpPr>
              <a:grpSpLocks/>
            </p:cNvGrpSpPr>
            <p:nvPr/>
          </p:nvGrpSpPr>
          <p:grpSpPr bwMode="auto">
            <a:xfrm rot="5400000">
              <a:off x="467" y="0"/>
              <a:ext cx="234" cy="234"/>
              <a:chOff x="0" y="0"/>
              <a:chExt cx="234" cy="234"/>
            </a:xfrm>
          </p:grpSpPr>
          <p:sp>
            <p:nvSpPr>
              <p:cNvPr id="83027" name="Oval 86"/>
              <p:cNvSpPr>
                <a:spLocks noChangeArrowheads="1"/>
              </p:cNvSpPr>
              <p:nvPr/>
            </p:nvSpPr>
            <p:spPr bwMode="auto">
              <a:xfrm>
                <a:off x="0" y="0"/>
                <a:ext cx="234" cy="234"/>
              </a:xfrm>
              <a:prstGeom prst="ellipse">
                <a:avLst/>
              </a:prstGeom>
              <a:gradFill rotWithShape="1">
                <a:gsLst>
                  <a:gs pos="0">
                    <a:schemeClr val="tx1"/>
                  </a:gs>
                  <a:gs pos="100000">
                    <a:srgbClr val="000000">
                      <a:alpha val="0"/>
                    </a:srgbClr>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endParaRPr lang="zh-CN" altLang="en-US"/>
              </a:p>
            </p:txBody>
          </p:sp>
          <p:grpSp>
            <p:nvGrpSpPr>
              <p:cNvPr id="83028" name="Group 85"/>
              <p:cNvGrpSpPr>
                <a:grpSpLocks/>
              </p:cNvGrpSpPr>
              <p:nvPr/>
            </p:nvGrpSpPr>
            <p:grpSpPr bwMode="auto">
              <a:xfrm>
                <a:off x="38" y="38"/>
                <a:ext cx="157" cy="157"/>
                <a:chOff x="0" y="0"/>
                <a:chExt cx="742" cy="742"/>
              </a:xfrm>
            </p:grpSpPr>
            <p:sp>
              <p:nvSpPr>
                <p:cNvPr id="83029" name="Oval 88"/>
                <p:cNvSpPr>
                  <a:spLocks noChangeArrowheads="1"/>
                </p:cNvSpPr>
                <p:nvPr/>
              </p:nvSpPr>
              <p:spPr bwMode="auto">
                <a:xfrm>
                  <a:off x="0" y="0"/>
                  <a:ext cx="742" cy="742"/>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endParaRPr lang="zh-CN" altLang="en-US"/>
                </a:p>
              </p:txBody>
            </p:sp>
            <p:sp>
              <p:nvSpPr>
                <p:cNvPr id="83030" name="Oval 89"/>
                <p:cNvSpPr>
                  <a:spLocks noChangeArrowheads="1"/>
                </p:cNvSpPr>
                <p:nvPr/>
              </p:nvSpPr>
              <p:spPr bwMode="auto">
                <a:xfrm>
                  <a:off x="56" y="65"/>
                  <a:ext cx="632" cy="576"/>
                </a:xfrm>
                <a:prstGeom prst="ellipse">
                  <a:avLst/>
                </a:prstGeom>
                <a:gradFill rotWithShape="1">
                  <a:gsLst>
                    <a:gs pos="0">
                      <a:schemeClr val="hlink"/>
                    </a:gs>
                    <a:gs pos="100000">
                      <a:schemeClr val="accent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endParaRPr lang="zh-CN" altLang="en-US"/>
                </a:p>
              </p:txBody>
            </p:sp>
          </p:grpSp>
        </p:grpSp>
      </p:grpSp>
      <p:grpSp>
        <p:nvGrpSpPr>
          <p:cNvPr id="92" name="Group 88"/>
          <p:cNvGrpSpPr>
            <a:grpSpLocks/>
          </p:cNvGrpSpPr>
          <p:nvPr/>
        </p:nvGrpSpPr>
        <p:grpSpPr bwMode="auto">
          <a:xfrm>
            <a:off x="1212850" y="1946275"/>
            <a:ext cx="1358900" cy="2293938"/>
            <a:chOff x="0" y="0"/>
            <a:chExt cx="856" cy="1445"/>
          </a:xfrm>
        </p:grpSpPr>
        <p:sp>
          <p:nvSpPr>
            <p:cNvPr id="83017" name="Text Box 91"/>
            <p:cNvSpPr txBox="1">
              <a:spLocks noChangeArrowheads="1"/>
            </p:cNvSpPr>
            <p:nvPr/>
          </p:nvSpPr>
          <p:spPr bwMode="auto">
            <a:xfrm>
              <a:off x="0" y="0"/>
              <a:ext cx="85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algn="ctr"/>
              <a:r>
                <a:rPr lang="zh-CN" altLang="en-US" sz="1400"/>
                <a:t>宏病毒</a:t>
              </a:r>
            </a:p>
          </p:txBody>
        </p:sp>
        <p:sp>
          <p:nvSpPr>
            <p:cNvPr id="83018" name="Line 92"/>
            <p:cNvSpPr>
              <a:spLocks noChangeShapeType="1"/>
            </p:cNvSpPr>
            <p:nvPr/>
          </p:nvSpPr>
          <p:spPr bwMode="auto">
            <a:xfrm rot="5400000" flipH="1">
              <a:off x="-95" y="718"/>
              <a:ext cx="1046" cy="0"/>
            </a:xfrm>
            <a:prstGeom prst="line">
              <a:avLst/>
            </a:prstGeom>
            <a:noFill/>
            <a:ln w="25400" cap="rnd">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83019" name="Group 91"/>
            <p:cNvGrpSpPr>
              <a:grpSpLocks/>
            </p:cNvGrpSpPr>
            <p:nvPr/>
          </p:nvGrpSpPr>
          <p:grpSpPr bwMode="auto">
            <a:xfrm rot="5400000">
              <a:off x="311" y="1211"/>
              <a:ext cx="234" cy="234"/>
              <a:chOff x="0" y="0"/>
              <a:chExt cx="234" cy="234"/>
            </a:xfrm>
          </p:grpSpPr>
          <p:sp>
            <p:nvSpPr>
              <p:cNvPr id="83020" name="Oval 94"/>
              <p:cNvSpPr>
                <a:spLocks noChangeArrowheads="1"/>
              </p:cNvSpPr>
              <p:nvPr/>
            </p:nvSpPr>
            <p:spPr bwMode="auto">
              <a:xfrm>
                <a:off x="0" y="0"/>
                <a:ext cx="234" cy="234"/>
              </a:xfrm>
              <a:prstGeom prst="ellipse">
                <a:avLst/>
              </a:prstGeom>
              <a:gradFill rotWithShape="1">
                <a:gsLst>
                  <a:gs pos="0">
                    <a:schemeClr val="tx1"/>
                  </a:gs>
                  <a:gs pos="100000">
                    <a:srgbClr val="000000">
                      <a:alpha val="0"/>
                    </a:srgbClr>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endParaRPr lang="zh-CN" altLang="en-US"/>
              </a:p>
            </p:txBody>
          </p:sp>
          <p:grpSp>
            <p:nvGrpSpPr>
              <p:cNvPr id="83021" name="Group 93"/>
              <p:cNvGrpSpPr>
                <a:grpSpLocks/>
              </p:cNvGrpSpPr>
              <p:nvPr/>
            </p:nvGrpSpPr>
            <p:grpSpPr bwMode="auto">
              <a:xfrm>
                <a:off x="38" y="38"/>
                <a:ext cx="157" cy="157"/>
                <a:chOff x="0" y="0"/>
                <a:chExt cx="742" cy="742"/>
              </a:xfrm>
            </p:grpSpPr>
            <p:sp>
              <p:nvSpPr>
                <p:cNvPr id="83022" name="Oval 96"/>
                <p:cNvSpPr>
                  <a:spLocks noChangeArrowheads="1"/>
                </p:cNvSpPr>
                <p:nvPr/>
              </p:nvSpPr>
              <p:spPr bwMode="auto">
                <a:xfrm>
                  <a:off x="0" y="0"/>
                  <a:ext cx="742" cy="742"/>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endParaRPr lang="zh-CN" altLang="en-US"/>
                </a:p>
              </p:txBody>
            </p:sp>
            <p:sp>
              <p:nvSpPr>
                <p:cNvPr id="83023" name="Oval 97"/>
                <p:cNvSpPr>
                  <a:spLocks noChangeArrowheads="1"/>
                </p:cNvSpPr>
                <p:nvPr/>
              </p:nvSpPr>
              <p:spPr bwMode="auto">
                <a:xfrm>
                  <a:off x="56" y="65"/>
                  <a:ext cx="632" cy="576"/>
                </a:xfrm>
                <a:prstGeom prst="ellipse">
                  <a:avLst/>
                </a:prstGeom>
                <a:gradFill rotWithShape="1">
                  <a:gsLst>
                    <a:gs pos="0">
                      <a:srgbClr val="FF6565"/>
                    </a:gs>
                    <a:gs pos="100000">
                      <a:schemeClr val="bg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endParaRPr lang="zh-CN" altLang="en-US"/>
                </a:p>
              </p:txBody>
            </p:sp>
          </p:grpSp>
        </p:grpSp>
      </p:grpSp>
      <p:grpSp>
        <p:nvGrpSpPr>
          <p:cNvPr id="100" name="Group 96"/>
          <p:cNvGrpSpPr>
            <a:grpSpLocks/>
          </p:cNvGrpSpPr>
          <p:nvPr/>
        </p:nvGrpSpPr>
        <p:grpSpPr bwMode="auto">
          <a:xfrm>
            <a:off x="2782888" y="2101850"/>
            <a:ext cx="873125" cy="2138363"/>
            <a:chOff x="0" y="0"/>
            <a:chExt cx="550" cy="1347"/>
          </a:xfrm>
        </p:grpSpPr>
        <p:sp>
          <p:nvSpPr>
            <p:cNvPr id="83010" name="Text Box 99"/>
            <p:cNvSpPr txBox="1">
              <a:spLocks noChangeArrowheads="1"/>
            </p:cNvSpPr>
            <p:nvPr/>
          </p:nvSpPr>
          <p:spPr bwMode="auto">
            <a:xfrm>
              <a:off x="0" y="0"/>
              <a:ext cx="550" cy="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algn="ctr"/>
              <a:r>
                <a:rPr lang="zh-CN" altLang="en-US" sz="1400"/>
                <a:t>网络蠕虫</a:t>
              </a:r>
            </a:p>
          </p:txBody>
        </p:sp>
        <p:sp>
          <p:nvSpPr>
            <p:cNvPr id="83011" name="Line 100"/>
            <p:cNvSpPr>
              <a:spLocks noChangeShapeType="1"/>
            </p:cNvSpPr>
            <p:nvPr/>
          </p:nvSpPr>
          <p:spPr bwMode="auto">
            <a:xfrm rot="5400000" flipH="1">
              <a:off x="-138" y="730"/>
              <a:ext cx="826" cy="0"/>
            </a:xfrm>
            <a:prstGeom prst="line">
              <a:avLst/>
            </a:prstGeom>
            <a:noFill/>
            <a:ln w="25400" cap="rnd">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83012" name="Group 99"/>
            <p:cNvGrpSpPr>
              <a:grpSpLocks/>
            </p:cNvGrpSpPr>
            <p:nvPr/>
          </p:nvGrpSpPr>
          <p:grpSpPr bwMode="auto">
            <a:xfrm rot="5400000">
              <a:off x="158" y="1113"/>
              <a:ext cx="234" cy="234"/>
              <a:chOff x="0" y="0"/>
              <a:chExt cx="234" cy="234"/>
            </a:xfrm>
          </p:grpSpPr>
          <p:sp>
            <p:nvSpPr>
              <p:cNvPr id="83013" name="Oval 102"/>
              <p:cNvSpPr>
                <a:spLocks noChangeArrowheads="1"/>
              </p:cNvSpPr>
              <p:nvPr/>
            </p:nvSpPr>
            <p:spPr bwMode="auto">
              <a:xfrm>
                <a:off x="0" y="0"/>
                <a:ext cx="234" cy="234"/>
              </a:xfrm>
              <a:prstGeom prst="ellipse">
                <a:avLst/>
              </a:prstGeom>
              <a:gradFill rotWithShape="1">
                <a:gsLst>
                  <a:gs pos="0">
                    <a:schemeClr val="tx1"/>
                  </a:gs>
                  <a:gs pos="100000">
                    <a:srgbClr val="000000">
                      <a:alpha val="0"/>
                    </a:srgbClr>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endParaRPr lang="zh-CN" altLang="en-US"/>
              </a:p>
            </p:txBody>
          </p:sp>
          <p:grpSp>
            <p:nvGrpSpPr>
              <p:cNvPr id="83014" name="Group 101"/>
              <p:cNvGrpSpPr>
                <a:grpSpLocks/>
              </p:cNvGrpSpPr>
              <p:nvPr/>
            </p:nvGrpSpPr>
            <p:grpSpPr bwMode="auto">
              <a:xfrm>
                <a:off x="38" y="38"/>
                <a:ext cx="157" cy="157"/>
                <a:chOff x="0" y="0"/>
                <a:chExt cx="742" cy="742"/>
              </a:xfrm>
            </p:grpSpPr>
            <p:sp>
              <p:nvSpPr>
                <p:cNvPr id="83015" name="Oval 104"/>
                <p:cNvSpPr>
                  <a:spLocks noChangeArrowheads="1"/>
                </p:cNvSpPr>
                <p:nvPr/>
              </p:nvSpPr>
              <p:spPr bwMode="auto">
                <a:xfrm>
                  <a:off x="0" y="0"/>
                  <a:ext cx="742" cy="742"/>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endParaRPr lang="zh-CN" altLang="en-US"/>
                </a:p>
              </p:txBody>
            </p:sp>
            <p:sp>
              <p:nvSpPr>
                <p:cNvPr id="83016" name="Oval 105"/>
                <p:cNvSpPr>
                  <a:spLocks noChangeArrowheads="1"/>
                </p:cNvSpPr>
                <p:nvPr/>
              </p:nvSpPr>
              <p:spPr bwMode="auto">
                <a:xfrm>
                  <a:off x="56" y="65"/>
                  <a:ext cx="632" cy="576"/>
                </a:xfrm>
                <a:prstGeom prst="ellipse">
                  <a:avLst/>
                </a:prstGeom>
                <a:gradFill rotWithShape="1">
                  <a:gsLst>
                    <a:gs pos="0">
                      <a:srgbClr val="FF6565"/>
                    </a:gs>
                    <a:gs pos="100000">
                      <a:schemeClr val="bg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endParaRPr lang="zh-CN" altLang="en-US"/>
                </a:p>
              </p:txBody>
            </p:sp>
          </p:grpSp>
        </p:grpSp>
      </p:grpSp>
      <p:grpSp>
        <p:nvGrpSpPr>
          <p:cNvPr id="108" name="Group 104"/>
          <p:cNvGrpSpPr>
            <a:grpSpLocks/>
          </p:cNvGrpSpPr>
          <p:nvPr/>
        </p:nvGrpSpPr>
        <p:grpSpPr bwMode="auto">
          <a:xfrm>
            <a:off x="5364163" y="1266825"/>
            <a:ext cx="895350" cy="2973388"/>
            <a:chOff x="0" y="0"/>
            <a:chExt cx="564" cy="1873"/>
          </a:xfrm>
        </p:grpSpPr>
        <p:sp>
          <p:nvSpPr>
            <p:cNvPr id="83003" name="Text Box 107"/>
            <p:cNvSpPr txBox="1">
              <a:spLocks noChangeArrowheads="1"/>
            </p:cNvSpPr>
            <p:nvPr/>
          </p:nvSpPr>
          <p:spPr bwMode="auto">
            <a:xfrm>
              <a:off x="0" y="0"/>
              <a:ext cx="564"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algn="ctr"/>
              <a:r>
                <a:rPr lang="zh-CN" altLang="en-US" sz="1400"/>
                <a:t>垃圾邮件</a:t>
              </a:r>
            </a:p>
          </p:txBody>
        </p:sp>
        <p:sp>
          <p:nvSpPr>
            <p:cNvPr id="83004" name="Line 108"/>
            <p:cNvSpPr>
              <a:spLocks noChangeShapeType="1"/>
            </p:cNvSpPr>
            <p:nvPr/>
          </p:nvSpPr>
          <p:spPr bwMode="auto">
            <a:xfrm rot="5400000" flipH="1">
              <a:off x="-451" y="938"/>
              <a:ext cx="1461" cy="0"/>
            </a:xfrm>
            <a:prstGeom prst="line">
              <a:avLst/>
            </a:prstGeom>
            <a:noFill/>
            <a:ln w="25400" cap="rnd">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83005" name="Group 107"/>
            <p:cNvGrpSpPr>
              <a:grpSpLocks/>
            </p:cNvGrpSpPr>
            <p:nvPr/>
          </p:nvGrpSpPr>
          <p:grpSpPr bwMode="auto">
            <a:xfrm rot="5400000">
              <a:off x="163" y="1639"/>
              <a:ext cx="234" cy="234"/>
              <a:chOff x="0" y="0"/>
              <a:chExt cx="234" cy="234"/>
            </a:xfrm>
          </p:grpSpPr>
          <p:sp>
            <p:nvSpPr>
              <p:cNvPr id="83006" name="Oval 110"/>
              <p:cNvSpPr>
                <a:spLocks noChangeArrowheads="1"/>
              </p:cNvSpPr>
              <p:nvPr/>
            </p:nvSpPr>
            <p:spPr bwMode="auto">
              <a:xfrm>
                <a:off x="0" y="0"/>
                <a:ext cx="234" cy="234"/>
              </a:xfrm>
              <a:prstGeom prst="ellipse">
                <a:avLst/>
              </a:prstGeom>
              <a:gradFill rotWithShape="1">
                <a:gsLst>
                  <a:gs pos="0">
                    <a:schemeClr val="tx1"/>
                  </a:gs>
                  <a:gs pos="100000">
                    <a:srgbClr val="000000">
                      <a:alpha val="0"/>
                    </a:srgbClr>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endParaRPr lang="zh-CN" altLang="en-US"/>
              </a:p>
            </p:txBody>
          </p:sp>
          <p:grpSp>
            <p:nvGrpSpPr>
              <p:cNvPr id="83007" name="Group 109"/>
              <p:cNvGrpSpPr>
                <a:grpSpLocks/>
              </p:cNvGrpSpPr>
              <p:nvPr/>
            </p:nvGrpSpPr>
            <p:grpSpPr bwMode="auto">
              <a:xfrm>
                <a:off x="38" y="38"/>
                <a:ext cx="157" cy="157"/>
                <a:chOff x="0" y="0"/>
                <a:chExt cx="742" cy="742"/>
              </a:xfrm>
            </p:grpSpPr>
            <p:sp>
              <p:nvSpPr>
                <p:cNvPr id="83008" name="Oval 112"/>
                <p:cNvSpPr>
                  <a:spLocks noChangeArrowheads="1"/>
                </p:cNvSpPr>
                <p:nvPr/>
              </p:nvSpPr>
              <p:spPr bwMode="auto">
                <a:xfrm>
                  <a:off x="0" y="0"/>
                  <a:ext cx="742" cy="742"/>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endParaRPr lang="zh-CN" altLang="en-US"/>
                </a:p>
              </p:txBody>
            </p:sp>
            <p:sp>
              <p:nvSpPr>
                <p:cNvPr id="83009" name="Oval 113"/>
                <p:cNvSpPr>
                  <a:spLocks noChangeArrowheads="1"/>
                </p:cNvSpPr>
                <p:nvPr/>
              </p:nvSpPr>
              <p:spPr bwMode="auto">
                <a:xfrm>
                  <a:off x="56" y="65"/>
                  <a:ext cx="632" cy="576"/>
                </a:xfrm>
                <a:prstGeom prst="ellipse">
                  <a:avLst/>
                </a:prstGeom>
                <a:gradFill rotWithShape="1">
                  <a:gsLst>
                    <a:gs pos="0">
                      <a:srgbClr val="FF6565"/>
                    </a:gs>
                    <a:gs pos="100000">
                      <a:schemeClr val="bg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endParaRPr lang="zh-CN" altLang="en-US"/>
                </a:p>
              </p:txBody>
            </p:sp>
          </p:grpSp>
        </p:grpSp>
      </p:grpSp>
      <p:grpSp>
        <p:nvGrpSpPr>
          <p:cNvPr id="116" name="Group 112"/>
          <p:cNvGrpSpPr>
            <a:grpSpLocks/>
          </p:cNvGrpSpPr>
          <p:nvPr/>
        </p:nvGrpSpPr>
        <p:grpSpPr bwMode="auto">
          <a:xfrm>
            <a:off x="6804025" y="1652588"/>
            <a:ext cx="825500" cy="2573337"/>
            <a:chOff x="0" y="0"/>
            <a:chExt cx="520" cy="1621"/>
          </a:xfrm>
        </p:grpSpPr>
        <p:sp>
          <p:nvSpPr>
            <p:cNvPr id="82996" name="Text Box 115"/>
            <p:cNvSpPr txBox="1">
              <a:spLocks noChangeArrowheads="1"/>
            </p:cNvSpPr>
            <p:nvPr/>
          </p:nvSpPr>
          <p:spPr bwMode="auto">
            <a:xfrm>
              <a:off x="0" y="0"/>
              <a:ext cx="52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algn="ctr"/>
              <a:r>
                <a:rPr lang="en-US" altLang="zh-CN" sz="1400"/>
                <a:t>Rootkits</a:t>
              </a:r>
            </a:p>
          </p:txBody>
        </p:sp>
        <p:sp>
          <p:nvSpPr>
            <p:cNvPr id="82997" name="Line 116"/>
            <p:cNvSpPr>
              <a:spLocks noChangeShapeType="1"/>
            </p:cNvSpPr>
            <p:nvPr/>
          </p:nvSpPr>
          <p:spPr bwMode="auto">
            <a:xfrm rot="5400000" flipH="1">
              <a:off x="-376" y="851"/>
              <a:ext cx="1268" cy="0"/>
            </a:xfrm>
            <a:prstGeom prst="line">
              <a:avLst/>
            </a:prstGeom>
            <a:noFill/>
            <a:ln w="25400" cap="rnd">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82998" name="Group 115"/>
            <p:cNvGrpSpPr>
              <a:grpSpLocks/>
            </p:cNvGrpSpPr>
            <p:nvPr/>
          </p:nvGrpSpPr>
          <p:grpSpPr bwMode="auto">
            <a:xfrm rot="5400000">
              <a:off x="142" y="1387"/>
              <a:ext cx="234" cy="234"/>
              <a:chOff x="0" y="0"/>
              <a:chExt cx="234" cy="234"/>
            </a:xfrm>
          </p:grpSpPr>
          <p:sp>
            <p:nvSpPr>
              <p:cNvPr id="82999" name="Oval 118"/>
              <p:cNvSpPr>
                <a:spLocks noChangeArrowheads="1"/>
              </p:cNvSpPr>
              <p:nvPr/>
            </p:nvSpPr>
            <p:spPr bwMode="auto">
              <a:xfrm>
                <a:off x="0" y="0"/>
                <a:ext cx="234" cy="234"/>
              </a:xfrm>
              <a:prstGeom prst="ellipse">
                <a:avLst/>
              </a:prstGeom>
              <a:gradFill rotWithShape="1">
                <a:gsLst>
                  <a:gs pos="0">
                    <a:schemeClr val="tx1"/>
                  </a:gs>
                  <a:gs pos="100000">
                    <a:srgbClr val="000000">
                      <a:alpha val="0"/>
                    </a:srgbClr>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endParaRPr lang="zh-CN" altLang="en-US"/>
              </a:p>
            </p:txBody>
          </p:sp>
          <p:grpSp>
            <p:nvGrpSpPr>
              <p:cNvPr id="83000" name="Group 117"/>
              <p:cNvGrpSpPr>
                <a:grpSpLocks/>
              </p:cNvGrpSpPr>
              <p:nvPr/>
            </p:nvGrpSpPr>
            <p:grpSpPr bwMode="auto">
              <a:xfrm>
                <a:off x="38" y="38"/>
                <a:ext cx="157" cy="157"/>
                <a:chOff x="0" y="0"/>
                <a:chExt cx="742" cy="742"/>
              </a:xfrm>
            </p:grpSpPr>
            <p:sp>
              <p:nvSpPr>
                <p:cNvPr id="83001" name="Oval 120"/>
                <p:cNvSpPr>
                  <a:spLocks noChangeArrowheads="1"/>
                </p:cNvSpPr>
                <p:nvPr/>
              </p:nvSpPr>
              <p:spPr bwMode="auto">
                <a:xfrm>
                  <a:off x="0" y="0"/>
                  <a:ext cx="742" cy="742"/>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endParaRPr lang="zh-CN" altLang="en-US"/>
                </a:p>
              </p:txBody>
            </p:sp>
            <p:sp>
              <p:nvSpPr>
                <p:cNvPr id="83002" name="Oval 121"/>
                <p:cNvSpPr>
                  <a:spLocks noChangeArrowheads="1"/>
                </p:cNvSpPr>
                <p:nvPr/>
              </p:nvSpPr>
              <p:spPr bwMode="auto">
                <a:xfrm>
                  <a:off x="56" y="65"/>
                  <a:ext cx="632" cy="576"/>
                </a:xfrm>
                <a:prstGeom prst="ellipse">
                  <a:avLst/>
                </a:prstGeom>
                <a:gradFill rotWithShape="1">
                  <a:gsLst>
                    <a:gs pos="0">
                      <a:srgbClr val="FF6565"/>
                    </a:gs>
                    <a:gs pos="100000">
                      <a:schemeClr val="bg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rot="10800000" vert="eaVert" wrap="none" anchor="ct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algn="ctr"/>
                  <a:endParaRPr lang="zh-CN" altLang="en-US" sz="2400"/>
                </a:p>
              </p:txBody>
            </p:sp>
          </p:grpSp>
        </p:grpSp>
      </p:grpSp>
      <p:sp>
        <p:nvSpPr>
          <p:cNvPr id="82968" name="Rectangle 122"/>
          <p:cNvSpPr>
            <a:spLocks noChangeArrowheads="1"/>
          </p:cNvSpPr>
          <p:nvPr/>
        </p:nvSpPr>
        <p:spPr bwMode="auto">
          <a:xfrm rot="-815292">
            <a:off x="492125" y="2951163"/>
            <a:ext cx="7448550" cy="287337"/>
          </a:xfrm>
          <a:prstGeom prst="rect">
            <a:avLst/>
          </a:prstGeom>
          <a:gradFill rotWithShape="1">
            <a:gsLst>
              <a:gs pos="0">
                <a:schemeClr val="hlink"/>
              </a:gs>
              <a:gs pos="100000">
                <a:srgbClr val="FF660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endParaRPr lang="zh-CN" altLang="en-US"/>
          </a:p>
        </p:txBody>
      </p:sp>
      <p:sp>
        <p:nvSpPr>
          <p:cNvPr id="82969" name="AutoShape 123"/>
          <p:cNvSpPr>
            <a:spLocks noChangeArrowheads="1"/>
          </p:cNvSpPr>
          <p:nvPr/>
        </p:nvSpPr>
        <p:spPr bwMode="auto">
          <a:xfrm rot="4677859">
            <a:off x="7708900" y="1930401"/>
            <a:ext cx="511175" cy="514350"/>
          </a:xfrm>
          <a:prstGeom prst="triangle">
            <a:avLst>
              <a:gd name="adj" fmla="val 50000"/>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endParaRPr lang="zh-CN" altLang="en-US"/>
          </a:p>
        </p:txBody>
      </p:sp>
      <p:sp>
        <p:nvSpPr>
          <p:cNvPr id="82970" name="Text Box 124"/>
          <p:cNvSpPr txBox="1">
            <a:spLocks noChangeArrowheads="1"/>
          </p:cNvSpPr>
          <p:nvPr/>
        </p:nvSpPr>
        <p:spPr bwMode="auto">
          <a:xfrm rot="20756637" flipH="1">
            <a:off x="3560763" y="2862263"/>
            <a:ext cx="12065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r>
              <a:rPr lang="zh-CN" altLang="en-US" sz="2000" b="1"/>
              <a:t>利益驱动</a:t>
            </a:r>
          </a:p>
        </p:txBody>
      </p:sp>
      <p:sp>
        <p:nvSpPr>
          <p:cNvPr id="82971" name="Line 125"/>
          <p:cNvSpPr>
            <a:spLocks noChangeShapeType="1"/>
          </p:cNvSpPr>
          <p:nvPr/>
        </p:nvSpPr>
        <p:spPr bwMode="auto">
          <a:xfrm flipH="1">
            <a:off x="622300" y="4056063"/>
            <a:ext cx="450850" cy="0"/>
          </a:xfrm>
          <a:prstGeom prst="line">
            <a:avLst/>
          </a:prstGeom>
          <a:noFill/>
          <a:ln w="25400">
            <a:solidFill>
              <a:srgbClr val="333333"/>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28" name="Group 124"/>
          <p:cNvGrpSpPr>
            <a:grpSpLocks/>
          </p:cNvGrpSpPr>
          <p:nvPr/>
        </p:nvGrpSpPr>
        <p:grpSpPr bwMode="auto">
          <a:xfrm>
            <a:off x="58738" y="2549525"/>
            <a:ext cx="1003300" cy="1662113"/>
            <a:chOff x="0" y="0"/>
            <a:chExt cx="632" cy="1047"/>
          </a:xfrm>
        </p:grpSpPr>
        <p:sp>
          <p:nvSpPr>
            <p:cNvPr id="82989" name="Text Box 127"/>
            <p:cNvSpPr txBox="1">
              <a:spLocks noChangeArrowheads="1"/>
            </p:cNvSpPr>
            <p:nvPr/>
          </p:nvSpPr>
          <p:spPr bwMode="auto">
            <a:xfrm>
              <a:off x="0" y="0"/>
              <a:ext cx="632" cy="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algn="ctr"/>
              <a:r>
                <a:rPr lang="zh-CN" altLang="en-US" sz="1400"/>
                <a:t>计算机病毒文件传染者</a:t>
              </a:r>
            </a:p>
          </p:txBody>
        </p:sp>
        <p:sp>
          <p:nvSpPr>
            <p:cNvPr id="82990" name="Line 128"/>
            <p:cNvSpPr>
              <a:spLocks noChangeShapeType="1"/>
            </p:cNvSpPr>
            <p:nvPr/>
          </p:nvSpPr>
          <p:spPr bwMode="auto">
            <a:xfrm rot="5400000" flipH="1">
              <a:off x="69" y="697"/>
              <a:ext cx="494" cy="0"/>
            </a:xfrm>
            <a:prstGeom prst="line">
              <a:avLst/>
            </a:prstGeom>
            <a:noFill/>
            <a:ln w="25400" cap="rnd">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82991" name="Group 127"/>
            <p:cNvGrpSpPr>
              <a:grpSpLocks/>
            </p:cNvGrpSpPr>
            <p:nvPr/>
          </p:nvGrpSpPr>
          <p:grpSpPr bwMode="auto">
            <a:xfrm rot="5400000">
              <a:off x="199" y="813"/>
              <a:ext cx="234" cy="234"/>
              <a:chOff x="0" y="0"/>
              <a:chExt cx="234" cy="234"/>
            </a:xfrm>
          </p:grpSpPr>
          <p:sp>
            <p:nvSpPr>
              <p:cNvPr id="82992" name="Oval 130"/>
              <p:cNvSpPr>
                <a:spLocks noChangeArrowheads="1"/>
              </p:cNvSpPr>
              <p:nvPr/>
            </p:nvSpPr>
            <p:spPr bwMode="auto">
              <a:xfrm>
                <a:off x="0" y="0"/>
                <a:ext cx="234" cy="234"/>
              </a:xfrm>
              <a:prstGeom prst="ellipse">
                <a:avLst/>
              </a:prstGeom>
              <a:gradFill rotWithShape="1">
                <a:gsLst>
                  <a:gs pos="0">
                    <a:schemeClr val="tx1"/>
                  </a:gs>
                  <a:gs pos="100000">
                    <a:srgbClr val="000000">
                      <a:alpha val="0"/>
                    </a:srgbClr>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endParaRPr lang="zh-CN" altLang="en-US"/>
              </a:p>
            </p:txBody>
          </p:sp>
          <p:grpSp>
            <p:nvGrpSpPr>
              <p:cNvPr id="82993" name="Group 129"/>
              <p:cNvGrpSpPr>
                <a:grpSpLocks/>
              </p:cNvGrpSpPr>
              <p:nvPr/>
            </p:nvGrpSpPr>
            <p:grpSpPr bwMode="auto">
              <a:xfrm>
                <a:off x="38" y="38"/>
                <a:ext cx="157" cy="157"/>
                <a:chOff x="0" y="0"/>
                <a:chExt cx="742" cy="742"/>
              </a:xfrm>
            </p:grpSpPr>
            <p:sp>
              <p:nvSpPr>
                <p:cNvPr id="82994" name="Oval 132"/>
                <p:cNvSpPr>
                  <a:spLocks noChangeArrowheads="1"/>
                </p:cNvSpPr>
                <p:nvPr/>
              </p:nvSpPr>
              <p:spPr bwMode="auto">
                <a:xfrm>
                  <a:off x="0" y="0"/>
                  <a:ext cx="742" cy="742"/>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endParaRPr lang="zh-CN" altLang="en-US"/>
                </a:p>
              </p:txBody>
            </p:sp>
            <p:sp>
              <p:nvSpPr>
                <p:cNvPr id="82995" name="Oval 133"/>
                <p:cNvSpPr>
                  <a:spLocks noChangeArrowheads="1"/>
                </p:cNvSpPr>
                <p:nvPr/>
              </p:nvSpPr>
              <p:spPr bwMode="auto">
                <a:xfrm>
                  <a:off x="56" y="65"/>
                  <a:ext cx="632" cy="576"/>
                </a:xfrm>
                <a:prstGeom prst="ellipse">
                  <a:avLst/>
                </a:prstGeom>
                <a:gradFill rotWithShape="1">
                  <a:gsLst>
                    <a:gs pos="0">
                      <a:srgbClr val="FF6565"/>
                    </a:gs>
                    <a:gs pos="100000">
                      <a:schemeClr val="bg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endParaRPr lang="zh-CN" altLang="en-US"/>
                </a:p>
              </p:txBody>
            </p:sp>
          </p:grpSp>
        </p:grpSp>
      </p:grpSp>
      <p:grpSp>
        <p:nvGrpSpPr>
          <p:cNvPr id="136" name="Group 132"/>
          <p:cNvGrpSpPr>
            <a:grpSpLocks/>
          </p:cNvGrpSpPr>
          <p:nvPr/>
        </p:nvGrpSpPr>
        <p:grpSpPr bwMode="auto">
          <a:xfrm>
            <a:off x="136525" y="3868738"/>
            <a:ext cx="1598613" cy="1227137"/>
            <a:chOff x="0" y="0"/>
            <a:chExt cx="961" cy="773"/>
          </a:xfrm>
        </p:grpSpPr>
        <p:sp>
          <p:nvSpPr>
            <p:cNvPr id="137" name="Text Box 135"/>
            <p:cNvSpPr txBox="1">
              <a:spLocks noChangeArrowheads="1"/>
            </p:cNvSpPr>
            <p:nvPr/>
          </p:nvSpPr>
          <p:spPr bwMode="auto">
            <a:xfrm>
              <a:off x="0" y="561"/>
              <a:ext cx="961"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宋体" charset="0"/>
                  <a:cs typeface="宋体" charset="0"/>
                </a:defRPr>
              </a:lvl1pPr>
              <a:lvl2pPr marL="742950" indent="-285750">
                <a:defRPr sz="2400">
                  <a:solidFill>
                    <a:schemeClr val="tx1"/>
                  </a:solidFill>
                  <a:latin typeface="Arial" charset="0"/>
                  <a:ea typeface="宋体" charset="0"/>
                </a:defRPr>
              </a:lvl2pPr>
              <a:lvl3pPr marL="1143000" indent="-228600">
                <a:defRPr sz="2400">
                  <a:solidFill>
                    <a:schemeClr val="tx1"/>
                  </a:solidFill>
                  <a:latin typeface="Arial" charset="0"/>
                  <a:ea typeface="宋体" charset="0"/>
                </a:defRPr>
              </a:lvl3pPr>
              <a:lvl4pPr marL="1600200" indent="-228600">
                <a:defRPr sz="2400">
                  <a:solidFill>
                    <a:schemeClr val="tx1"/>
                  </a:solidFill>
                  <a:latin typeface="Arial" charset="0"/>
                  <a:ea typeface="宋体" charset="0"/>
                </a:defRPr>
              </a:lvl4pPr>
              <a:lvl5pPr marL="2057400" indent="-228600">
                <a:defRPr sz="2400">
                  <a:solidFill>
                    <a:schemeClr val="tx1"/>
                  </a:solidFill>
                  <a:latin typeface="Arial" charset="0"/>
                  <a:ea typeface="宋体" charset="0"/>
                </a:defRPr>
              </a:lvl5pPr>
              <a:lvl6pPr marL="2514600" indent="-228600" fontAlgn="base">
                <a:spcBef>
                  <a:spcPct val="0"/>
                </a:spcBef>
                <a:spcAft>
                  <a:spcPct val="0"/>
                </a:spcAft>
                <a:defRPr sz="2400">
                  <a:solidFill>
                    <a:schemeClr val="tx1"/>
                  </a:solidFill>
                  <a:latin typeface="Arial" charset="0"/>
                  <a:ea typeface="宋体" charset="0"/>
                </a:defRPr>
              </a:lvl6pPr>
              <a:lvl7pPr marL="2971800" indent="-228600" fontAlgn="base">
                <a:spcBef>
                  <a:spcPct val="0"/>
                </a:spcBef>
                <a:spcAft>
                  <a:spcPct val="0"/>
                </a:spcAft>
                <a:defRPr sz="2400">
                  <a:solidFill>
                    <a:schemeClr val="tx1"/>
                  </a:solidFill>
                  <a:latin typeface="Arial" charset="0"/>
                  <a:ea typeface="宋体" charset="0"/>
                </a:defRPr>
              </a:lvl7pPr>
              <a:lvl8pPr marL="3429000" indent="-228600" fontAlgn="base">
                <a:spcBef>
                  <a:spcPct val="0"/>
                </a:spcBef>
                <a:spcAft>
                  <a:spcPct val="0"/>
                </a:spcAft>
                <a:defRPr sz="2400">
                  <a:solidFill>
                    <a:schemeClr val="tx1"/>
                  </a:solidFill>
                  <a:latin typeface="Arial" charset="0"/>
                  <a:ea typeface="宋体" charset="0"/>
                </a:defRPr>
              </a:lvl8pPr>
              <a:lvl9pPr marL="3886200" indent="-228600" fontAlgn="base">
                <a:spcBef>
                  <a:spcPct val="0"/>
                </a:spcBef>
                <a:spcAft>
                  <a:spcPct val="0"/>
                </a:spcAft>
                <a:defRPr sz="2400">
                  <a:solidFill>
                    <a:schemeClr val="tx1"/>
                  </a:solidFill>
                  <a:latin typeface="Arial" charset="0"/>
                  <a:ea typeface="宋体" charset="0"/>
                </a:defRPr>
              </a:lvl9pPr>
            </a:lstStyle>
            <a:p>
              <a:pPr algn="ctr" eaLnBrk="0" hangingPunct="0">
                <a:spcBef>
                  <a:spcPct val="50000"/>
                </a:spcBef>
                <a:defRPr/>
              </a:pPr>
              <a:r>
                <a:rPr lang="zh-CN" altLang="en-US" sz="1600" b="1" smtClean="0">
                  <a:solidFill>
                    <a:srgbClr val="0000CC"/>
                  </a:solidFill>
                  <a:effectLst>
                    <a:outerShdw blurRad="38100" dist="38100" dir="2700000" algn="tl">
                      <a:srgbClr val="DDDDDD"/>
                    </a:outerShdw>
                  </a:effectLst>
                </a:rPr>
                <a:t>防病毒</a:t>
              </a:r>
            </a:p>
          </p:txBody>
        </p:sp>
        <p:sp>
          <p:nvSpPr>
            <p:cNvPr id="82983" name="Line 136"/>
            <p:cNvSpPr>
              <a:spLocks noChangeShapeType="1"/>
            </p:cNvSpPr>
            <p:nvPr/>
          </p:nvSpPr>
          <p:spPr bwMode="auto">
            <a:xfrm rot="5400000" flipH="1">
              <a:off x="270" y="344"/>
              <a:ext cx="467" cy="0"/>
            </a:xfrm>
            <a:prstGeom prst="line">
              <a:avLst/>
            </a:prstGeom>
            <a:noFill/>
            <a:ln w="25400" cap="rnd">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82984" name="Group 135"/>
            <p:cNvGrpSpPr>
              <a:grpSpLocks/>
            </p:cNvGrpSpPr>
            <p:nvPr/>
          </p:nvGrpSpPr>
          <p:grpSpPr bwMode="auto">
            <a:xfrm rot="5400000">
              <a:off x="388" y="0"/>
              <a:ext cx="234" cy="234"/>
              <a:chOff x="0" y="0"/>
              <a:chExt cx="234" cy="234"/>
            </a:xfrm>
          </p:grpSpPr>
          <p:sp>
            <p:nvSpPr>
              <p:cNvPr id="82985" name="Oval 138"/>
              <p:cNvSpPr>
                <a:spLocks noChangeArrowheads="1"/>
              </p:cNvSpPr>
              <p:nvPr/>
            </p:nvSpPr>
            <p:spPr bwMode="auto">
              <a:xfrm>
                <a:off x="0" y="0"/>
                <a:ext cx="234" cy="234"/>
              </a:xfrm>
              <a:prstGeom prst="ellipse">
                <a:avLst/>
              </a:prstGeom>
              <a:gradFill rotWithShape="1">
                <a:gsLst>
                  <a:gs pos="0">
                    <a:schemeClr val="tx1"/>
                  </a:gs>
                  <a:gs pos="100000">
                    <a:srgbClr val="000000">
                      <a:alpha val="0"/>
                    </a:srgbClr>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endParaRPr lang="zh-CN" altLang="en-US"/>
              </a:p>
            </p:txBody>
          </p:sp>
          <p:grpSp>
            <p:nvGrpSpPr>
              <p:cNvPr id="82986" name="Group 137"/>
              <p:cNvGrpSpPr>
                <a:grpSpLocks/>
              </p:cNvGrpSpPr>
              <p:nvPr/>
            </p:nvGrpSpPr>
            <p:grpSpPr bwMode="auto">
              <a:xfrm>
                <a:off x="38" y="38"/>
                <a:ext cx="157" cy="157"/>
                <a:chOff x="0" y="0"/>
                <a:chExt cx="742" cy="742"/>
              </a:xfrm>
            </p:grpSpPr>
            <p:sp>
              <p:nvSpPr>
                <p:cNvPr id="82987" name="Oval 140"/>
                <p:cNvSpPr>
                  <a:spLocks noChangeArrowheads="1"/>
                </p:cNvSpPr>
                <p:nvPr/>
              </p:nvSpPr>
              <p:spPr bwMode="auto">
                <a:xfrm>
                  <a:off x="0" y="0"/>
                  <a:ext cx="742" cy="742"/>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endParaRPr lang="zh-CN" altLang="en-US"/>
                </a:p>
              </p:txBody>
            </p:sp>
            <p:sp>
              <p:nvSpPr>
                <p:cNvPr id="82988" name="Oval 141"/>
                <p:cNvSpPr>
                  <a:spLocks noChangeArrowheads="1"/>
                </p:cNvSpPr>
                <p:nvPr/>
              </p:nvSpPr>
              <p:spPr bwMode="auto">
                <a:xfrm>
                  <a:off x="56" y="65"/>
                  <a:ext cx="632" cy="576"/>
                </a:xfrm>
                <a:prstGeom prst="ellipse">
                  <a:avLst/>
                </a:prstGeom>
                <a:gradFill rotWithShape="1">
                  <a:gsLst>
                    <a:gs pos="0">
                      <a:schemeClr val="hlink"/>
                    </a:gs>
                    <a:gs pos="100000">
                      <a:schemeClr val="accent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endParaRPr lang="zh-CN" altLang="en-US"/>
                </a:p>
              </p:txBody>
            </p:sp>
          </p:grpSp>
        </p:grpSp>
      </p:grpSp>
      <p:grpSp>
        <p:nvGrpSpPr>
          <p:cNvPr id="144" name="Group 140"/>
          <p:cNvGrpSpPr>
            <a:grpSpLocks/>
          </p:cNvGrpSpPr>
          <p:nvPr/>
        </p:nvGrpSpPr>
        <p:grpSpPr bwMode="auto">
          <a:xfrm>
            <a:off x="6762750" y="3860800"/>
            <a:ext cx="1770063" cy="2763838"/>
            <a:chOff x="0" y="0"/>
            <a:chExt cx="1115" cy="1741"/>
          </a:xfrm>
        </p:grpSpPr>
        <p:sp>
          <p:nvSpPr>
            <p:cNvPr id="145" name="Text Box 143"/>
            <p:cNvSpPr txBox="1">
              <a:spLocks noChangeArrowheads="1"/>
            </p:cNvSpPr>
            <p:nvPr/>
          </p:nvSpPr>
          <p:spPr bwMode="auto">
            <a:xfrm>
              <a:off x="0" y="1375"/>
              <a:ext cx="1115" cy="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宋体" charset="0"/>
                  <a:cs typeface="宋体" charset="0"/>
                </a:defRPr>
              </a:lvl1pPr>
              <a:lvl2pPr marL="742950" indent="-285750">
                <a:defRPr sz="2400">
                  <a:solidFill>
                    <a:schemeClr val="tx1"/>
                  </a:solidFill>
                  <a:latin typeface="Arial" charset="0"/>
                  <a:ea typeface="宋体" charset="0"/>
                </a:defRPr>
              </a:lvl2pPr>
              <a:lvl3pPr marL="1143000" indent="-228600">
                <a:defRPr sz="2400">
                  <a:solidFill>
                    <a:schemeClr val="tx1"/>
                  </a:solidFill>
                  <a:latin typeface="Arial" charset="0"/>
                  <a:ea typeface="宋体" charset="0"/>
                </a:defRPr>
              </a:lvl3pPr>
              <a:lvl4pPr marL="1600200" indent="-228600">
                <a:defRPr sz="2400">
                  <a:solidFill>
                    <a:schemeClr val="tx1"/>
                  </a:solidFill>
                  <a:latin typeface="Arial" charset="0"/>
                  <a:ea typeface="宋体" charset="0"/>
                </a:defRPr>
              </a:lvl4pPr>
              <a:lvl5pPr marL="2057400" indent="-228600">
                <a:defRPr sz="2400">
                  <a:solidFill>
                    <a:schemeClr val="tx1"/>
                  </a:solidFill>
                  <a:latin typeface="Arial" charset="0"/>
                  <a:ea typeface="宋体" charset="0"/>
                </a:defRPr>
              </a:lvl5pPr>
              <a:lvl6pPr marL="2514600" indent="-228600" fontAlgn="base">
                <a:spcBef>
                  <a:spcPct val="0"/>
                </a:spcBef>
                <a:spcAft>
                  <a:spcPct val="0"/>
                </a:spcAft>
                <a:defRPr sz="2400">
                  <a:solidFill>
                    <a:schemeClr val="tx1"/>
                  </a:solidFill>
                  <a:latin typeface="Arial" charset="0"/>
                  <a:ea typeface="宋体" charset="0"/>
                </a:defRPr>
              </a:lvl6pPr>
              <a:lvl7pPr marL="2971800" indent="-228600" fontAlgn="base">
                <a:spcBef>
                  <a:spcPct val="0"/>
                </a:spcBef>
                <a:spcAft>
                  <a:spcPct val="0"/>
                </a:spcAft>
                <a:defRPr sz="2400">
                  <a:solidFill>
                    <a:schemeClr val="tx1"/>
                  </a:solidFill>
                  <a:latin typeface="Arial" charset="0"/>
                  <a:ea typeface="宋体" charset="0"/>
                </a:defRPr>
              </a:lvl7pPr>
              <a:lvl8pPr marL="3429000" indent="-228600" fontAlgn="base">
                <a:spcBef>
                  <a:spcPct val="0"/>
                </a:spcBef>
                <a:spcAft>
                  <a:spcPct val="0"/>
                </a:spcAft>
                <a:defRPr sz="2400">
                  <a:solidFill>
                    <a:schemeClr val="tx1"/>
                  </a:solidFill>
                  <a:latin typeface="Arial" charset="0"/>
                  <a:ea typeface="宋体" charset="0"/>
                </a:defRPr>
              </a:lvl8pPr>
              <a:lvl9pPr marL="3886200" indent="-228600" fontAlgn="base">
                <a:spcBef>
                  <a:spcPct val="0"/>
                </a:spcBef>
                <a:spcAft>
                  <a:spcPct val="0"/>
                </a:spcAft>
                <a:defRPr sz="2400">
                  <a:solidFill>
                    <a:schemeClr val="tx1"/>
                  </a:solidFill>
                  <a:latin typeface="Arial" charset="0"/>
                  <a:ea typeface="宋体" charset="0"/>
                </a:defRPr>
              </a:lvl9pPr>
            </a:lstStyle>
            <a:p>
              <a:pPr algn="ctr" eaLnBrk="0" hangingPunct="0">
                <a:spcBef>
                  <a:spcPct val="50000"/>
                </a:spcBef>
                <a:defRPr/>
              </a:pPr>
              <a:r>
                <a:rPr lang="zh-CN" altLang="en-US" sz="1600" b="1" smtClean="0">
                  <a:solidFill>
                    <a:srgbClr val="0000CC"/>
                  </a:solidFill>
                  <a:effectLst>
                    <a:outerShdw blurRad="38100" dist="38100" dir="2700000" algn="tl">
                      <a:srgbClr val="DDDDDD"/>
                    </a:outerShdw>
                  </a:effectLst>
                </a:rPr>
                <a:t>形成互联网范围病毒库</a:t>
              </a:r>
            </a:p>
          </p:txBody>
        </p:sp>
        <p:sp>
          <p:nvSpPr>
            <p:cNvPr id="82976" name="Line 144"/>
            <p:cNvSpPr>
              <a:spLocks noChangeShapeType="1"/>
            </p:cNvSpPr>
            <p:nvPr/>
          </p:nvSpPr>
          <p:spPr bwMode="auto">
            <a:xfrm rot="5400000" flipH="1">
              <a:off x="-54" y="721"/>
              <a:ext cx="1221" cy="0"/>
            </a:xfrm>
            <a:prstGeom prst="line">
              <a:avLst/>
            </a:prstGeom>
            <a:noFill/>
            <a:ln w="25400" cap="rnd">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82977" name="Group 143"/>
            <p:cNvGrpSpPr>
              <a:grpSpLocks/>
            </p:cNvGrpSpPr>
            <p:nvPr/>
          </p:nvGrpSpPr>
          <p:grpSpPr bwMode="auto">
            <a:xfrm rot="5400000">
              <a:off x="441" y="0"/>
              <a:ext cx="234" cy="234"/>
              <a:chOff x="0" y="0"/>
              <a:chExt cx="234" cy="234"/>
            </a:xfrm>
          </p:grpSpPr>
          <p:sp>
            <p:nvSpPr>
              <p:cNvPr id="82978" name="Oval 146"/>
              <p:cNvSpPr>
                <a:spLocks noChangeArrowheads="1"/>
              </p:cNvSpPr>
              <p:nvPr/>
            </p:nvSpPr>
            <p:spPr bwMode="auto">
              <a:xfrm>
                <a:off x="0" y="0"/>
                <a:ext cx="234" cy="234"/>
              </a:xfrm>
              <a:prstGeom prst="ellipse">
                <a:avLst/>
              </a:prstGeom>
              <a:gradFill rotWithShape="1">
                <a:gsLst>
                  <a:gs pos="0">
                    <a:schemeClr val="tx1"/>
                  </a:gs>
                  <a:gs pos="100000">
                    <a:srgbClr val="000000">
                      <a:alpha val="0"/>
                    </a:srgbClr>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endParaRPr lang="zh-CN" altLang="en-US"/>
              </a:p>
            </p:txBody>
          </p:sp>
          <p:grpSp>
            <p:nvGrpSpPr>
              <p:cNvPr id="82979" name="Group 145"/>
              <p:cNvGrpSpPr>
                <a:grpSpLocks/>
              </p:cNvGrpSpPr>
              <p:nvPr/>
            </p:nvGrpSpPr>
            <p:grpSpPr bwMode="auto">
              <a:xfrm>
                <a:off x="38" y="38"/>
                <a:ext cx="157" cy="157"/>
                <a:chOff x="0" y="0"/>
                <a:chExt cx="742" cy="742"/>
              </a:xfrm>
            </p:grpSpPr>
            <p:sp>
              <p:nvSpPr>
                <p:cNvPr id="82980" name="Oval 148"/>
                <p:cNvSpPr>
                  <a:spLocks noChangeArrowheads="1"/>
                </p:cNvSpPr>
                <p:nvPr/>
              </p:nvSpPr>
              <p:spPr bwMode="auto">
                <a:xfrm>
                  <a:off x="0" y="0"/>
                  <a:ext cx="742" cy="742"/>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endParaRPr lang="zh-CN" altLang="en-US"/>
                </a:p>
              </p:txBody>
            </p:sp>
            <p:sp>
              <p:nvSpPr>
                <p:cNvPr id="82981" name="Oval 149"/>
                <p:cNvSpPr>
                  <a:spLocks noChangeArrowheads="1"/>
                </p:cNvSpPr>
                <p:nvPr/>
              </p:nvSpPr>
              <p:spPr bwMode="auto">
                <a:xfrm>
                  <a:off x="56" y="65"/>
                  <a:ext cx="632" cy="576"/>
                </a:xfrm>
                <a:prstGeom prst="ellipse">
                  <a:avLst/>
                </a:prstGeom>
                <a:gradFill rotWithShape="1">
                  <a:gsLst>
                    <a:gs pos="0">
                      <a:schemeClr val="hlink"/>
                    </a:gs>
                    <a:gs pos="100000">
                      <a:schemeClr val="accent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endParaRPr lang="zh-CN" altLang="en-US"/>
                </a:p>
              </p:txBody>
            </p:sp>
          </p:grpSp>
        </p:gr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128"/>
                                        </p:tgtEl>
                                        <p:attrNameLst>
                                          <p:attrName>style.visibility</p:attrName>
                                        </p:attrNameLst>
                                      </p:cBhvr>
                                      <p:to>
                                        <p:strVal val="visible"/>
                                      </p:to>
                                    </p:set>
                                    <p:animEffect transition="in" filter="blinds(horizontal)">
                                      <p:cBhvr>
                                        <p:cTn id="7" dur="500"/>
                                        <p:tgtEl>
                                          <p:spTgt spid="128"/>
                                        </p:tgtEl>
                                      </p:cBhvr>
                                    </p:animEffect>
                                  </p:childTnLst>
                                </p:cTn>
                              </p:par>
                            </p:childTnLst>
                          </p:cTn>
                        </p:par>
                        <p:par>
                          <p:cTn id="8" fill="hold" nodeType="afterGroup">
                            <p:stCondLst>
                              <p:cond delay="500"/>
                            </p:stCondLst>
                            <p:childTnLst>
                              <p:par>
                                <p:cTn id="9" presetID="3" presetClass="entr" presetSubtype="10" fill="hold" nodeType="afterEffect">
                                  <p:stCondLst>
                                    <p:cond delay="0"/>
                                  </p:stCondLst>
                                  <p:childTnLst>
                                    <p:set>
                                      <p:cBhvr>
                                        <p:cTn id="10" dur="1" fill="hold">
                                          <p:stCondLst>
                                            <p:cond delay="0"/>
                                          </p:stCondLst>
                                        </p:cTn>
                                        <p:tgtEl>
                                          <p:spTgt spid="136"/>
                                        </p:tgtEl>
                                        <p:attrNameLst>
                                          <p:attrName>style.visibility</p:attrName>
                                        </p:attrNameLst>
                                      </p:cBhvr>
                                      <p:to>
                                        <p:strVal val="visible"/>
                                      </p:to>
                                    </p:set>
                                    <p:animEffect transition="in" filter="blinds(horizontal)">
                                      <p:cBhvr>
                                        <p:cTn id="11" dur="500"/>
                                        <p:tgtEl>
                                          <p:spTgt spid="136"/>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3" presetClass="entr" presetSubtype="10" fill="hold" nodeType="click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blinds(horizontal)">
                                      <p:cBhvr>
                                        <p:cTn id="16" dur="500"/>
                                        <p:tgtEl>
                                          <p:spTgt spid="9"/>
                                        </p:tgtEl>
                                      </p:cBhvr>
                                    </p:animEffect>
                                  </p:childTnLst>
                                </p:cTn>
                              </p:par>
                            </p:childTnLst>
                          </p:cTn>
                        </p:par>
                        <p:par>
                          <p:cTn id="17" fill="hold" nodeType="afterGroup">
                            <p:stCondLst>
                              <p:cond delay="500"/>
                            </p:stCondLst>
                            <p:childTnLst>
                              <p:par>
                                <p:cTn id="18" presetID="3" presetClass="entr" presetSubtype="10" fill="hold" nodeType="afterEffect">
                                  <p:stCondLst>
                                    <p:cond delay="0"/>
                                  </p:stCondLst>
                                  <p:childTnLst>
                                    <p:set>
                                      <p:cBhvr>
                                        <p:cTn id="19" dur="1" fill="hold">
                                          <p:stCondLst>
                                            <p:cond delay="0"/>
                                          </p:stCondLst>
                                        </p:cTn>
                                        <p:tgtEl>
                                          <p:spTgt spid="92"/>
                                        </p:tgtEl>
                                        <p:attrNameLst>
                                          <p:attrName>style.visibility</p:attrName>
                                        </p:attrNameLst>
                                      </p:cBhvr>
                                      <p:to>
                                        <p:strVal val="visible"/>
                                      </p:to>
                                    </p:set>
                                    <p:animEffect transition="in" filter="blinds(horizontal)">
                                      <p:cBhvr>
                                        <p:cTn id="20" dur="500"/>
                                        <p:tgtEl>
                                          <p:spTgt spid="92"/>
                                        </p:tgtEl>
                                      </p:cBhvr>
                                    </p:animEffect>
                                  </p:childTnLst>
                                </p:cTn>
                              </p:par>
                            </p:childTnLst>
                          </p:cTn>
                        </p:par>
                        <p:par>
                          <p:cTn id="21" fill="hold" nodeType="afterGroup">
                            <p:stCondLst>
                              <p:cond delay="1000"/>
                            </p:stCondLst>
                            <p:childTnLst>
                              <p:par>
                                <p:cTn id="22" presetID="3" presetClass="entr" presetSubtype="10" fill="hold" nodeType="afterEffect">
                                  <p:stCondLst>
                                    <p:cond delay="0"/>
                                  </p:stCondLst>
                                  <p:childTnLst>
                                    <p:set>
                                      <p:cBhvr>
                                        <p:cTn id="23" dur="1" fill="hold">
                                          <p:stCondLst>
                                            <p:cond delay="0"/>
                                          </p:stCondLst>
                                        </p:cTn>
                                        <p:tgtEl>
                                          <p:spTgt spid="84"/>
                                        </p:tgtEl>
                                        <p:attrNameLst>
                                          <p:attrName>style.visibility</p:attrName>
                                        </p:attrNameLst>
                                      </p:cBhvr>
                                      <p:to>
                                        <p:strVal val="visible"/>
                                      </p:to>
                                    </p:set>
                                    <p:animEffect transition="in" filter="blinds(horizontal)">
                                      <p:cBhvr>
                                        <p:cTn id="24" dur="500"/>
                                        <p:tgtEl>
                                          <p:spTgt spid="84"/>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3" presetClass="entr" presetSubtype="10" fill="hold" nodeType="clickEffect">
                                  <p:stCondLst>
                                    <p:cond delay="0"/>
                                  </p:stCondLst>
                                  <p:childTnLst>
                                    <p:set>
                                      <p:cBhvr>
                                        <p:cTn id="28" dur="1" fill="hold">
                                          <p:stCondLst>
                                            <p:cond delay="0"/>
                                          </p:stCondLst>
                                        </p:cTn>
                                        <p:tgtEl>
                                          <p:spTgt spid="44"/>
                                        </p:tgtEl>
                                        <p:attrNameLst>
                                          <p:attrName>style.visibility</p:attrName>
                                        </p:attrNameLst>
                                      </p:cBhvr>
                                      <p:to>
                                        <p:strVal val="visible"/>
                                      </p:to>
                                    </p:set>
                                    <p:animEffect transition="in" filter="blinds(horizontal)">
                                      <p:cBhvr>
                                        <p:cTn id="29" dur="500"/>
                                        <p:tgtEl>
                                          <p:spTgt spid="44"/>
                                        </p:tgtEl>
                                      </p:cBhvr>
                                    </p:animEffect>
                                  </p:childTnLst>
                                </p:cTn>
                              </p:par>
                            </p:childTnLst>
                          </p:cTn>
                        </p:par>
                        <p:par>
                          <p:cTn id="30" fill="hold" nodeType="afterGroup">
                            <p:stCondLst>
                              <p:cond delay="500"/>
                            </p:stCondLst>
                            <p:childTnLst>
                              <p:par>
                                <p:cTn id="31" presetID="3" presetClass="entr" presetSubtype="10" fill="hold" nodeType="afterEffect">
                                  <p:stCondLst>
                                    <p:cond delay="0"/>
                                  </p:stCondLst>
                                  <p:childTnLst>
                                    <p:set>
                                      <p:cBhvr>
                                        <p:cTn id="32" dur="1" fill="hold">
                                          <p:stCondLst>
                                            <p:cond delay="0"/>
                                          </p:stCondLst>
                                        </p:cTn>
                                        <p:tgtEl>
                                          <p:spTgt spid="100"/>
                                        </p:tgtEl>
                                        <p:attrNameLst>
                                          <p:attrName>style.visibility</p:attrName>
                                        </p:attrNameLst>
                                      </p:cBhvr>
                                      <p:to>
                                        <p:strVal val="visible"/>
                                      </p:to>
                                    </p:set>
                                    <p:animEffect transition="in" filter="blinds(horizontal)">
                                      <p:cBhvr>
                                        <p:cTn id="33" dur="500"/>
                                        <p:tgtEl>
                                          <p:spTgt spid="100"/>
                                        </p:tgtEl>
                                      </p:cBhvr>
                                    </p:animEffect>
                                  </p:childTnLst>
                                </p:cTn>
                              </p:par>
                            </p:childTnLst>
                          </p:cTn>
                        </p:par>
                        <p:par>
                          <p:cTn id="34" fill="hold" nodeType="afterGroup">
                            <p:stCondLst>
                              <p:cond delay="1000"/>
                            </p:stCondLst>
                            <p:childTnLst>
                              <p:par>
                                <p:cTn id="35" presetID="3" presetClass="entr" presetSubtype="10" fill="hold" nodeType="afterEffect">
                                  <p:stCondLst>
                                    <p:cond delay="0"/>
                                  </p:stCondLst>
                                  <p:childTnLst>
                                    <p:set>
                                      <p:cBhvr>
                                        <p:cTn id="36" dur="1" fill="hold">
                                          <p:stCondLst>
                                            <p:cond delay="0"/>
                                          </p:stCondLst>
                                        </p:cTn>
                                        <p:tgtEl>
                                          <p:spTgt spid="76"/>
                                        </p:tgtEl>
                                        <p:attrNameLst>
                                          <p:attrName>style.visibility</p:attrName>
                                        </p:attrNameLst>
                                      </p:cBhvr>
                                      <p:to>
                                        <p:strVal val="visible"/>
                                      </p:to>
                                    </p:set>
                                    <p:animEffect transition="in" filter="blinds(horizontal)">
                                      <p:cBhvr>
                                        <p:cTn id="37" dur="500"/>
                                        <p:tgtEl>
                                          <p:spTgt spid="76"/>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3" presetClass="entr" presetSubtype="10" fill="hold" nodeType="clickEffect">
                                  <p:stCondLst>
                                    <p:cond delay="0"/>
                                  </p:stCondLst>
                                  <p:childTnLst>
                                    <p:set>
                                      <p:cBhvr>
                                        <p:cTn id="41" dur="1" fill="hold">
                                          <p:stCondLst>
                                            <p:cond delay="0"/>
                                          </p:stCondLst>
                                        </p:cTn>
                                        <p:tgtEl>
                                          <p:spTgt spid="52"/>
                                        </p:tgtEl>
                                        <p:attrNameLst>
                                          <p:attrName>style.visibility</p:attrName>
                                        </p:attrNameLst>
                                      </p:cBhvr>
                                      <p:to>
                                        <p:strVal val="visible"/>
                                      </p:to>
                                    </p:set>
                                    <p:animEffect transition="in" filter="blinds(horizontal)">
                                      <p:cBhvr>
                                        <p:cTn id="42" dur="500"/>
                                        <p:tgtEl>
                                          <p:spTgt spid="52"/>
                                        </p:tgtEl>
                                      </p:cBhvr>
                                    </p:animEffect>
                                  </p:childTnLst>
                                </p:cTn>
                              </p:par>
                            </p:childTnLst>
                          </p:cTn>
                        </p:par>
                        <p:par>
                          <p:cTn id="43" fill="hold" nodeType="afterGroup">
                            <p:stCondLst>
                              <p:cond delay="500"/>
                            </p:stCondLst>
                            <p:childTnLst>
                              <p:par>
                                <p:cTn id="44" presetID="3" presetClass="entr" presetSubtype="10" fill="hold" nodeType="afterEffect">
                                  <p:stCondLst>
                                    <p:cond delay="0"/>
                                  </p:stCondLst>
                                  <p:childTnLst>
                                    <p:set>
                                      <p:cBhvr>
                                        <p:cTn id="45" dur="1" fill="hold">
                                          <p:stCondLst>
                                            <p:cond delay="0"/>
                                          </p:stCondLst>
                                        </p:cTn>
                                        <p:tgtEl>
                                          <p:spTgt spid="36"/>
                                        </p:tgtEl>
                                        <p:attrNameLst>
                                          <p:attrName>style.visibility</p:attrName>
                                        </p:attrNameLst>
                                      </p:cBhvr>
                                      <p:to>
                                        <p:strVal val="visible"/>
                                      </p:to>
                                    </p:set>
                                    <p:animEffect transition="in" filter="blinds(horizontal)">
                                      <p:cBhvr>
                                        <p:cTn id="46" dur="500"/>
                                        <p:tgtEl>
                                          <p:spTgt spid="36"/>
                                        </p:tgtEl>
                                      </p:cBhvr>
                                    </p:animEffect>
                                  </p:childTnLst>
                                </p:cTn>
                              </p:par>
                            </p:childTnLst>
                          </p:cTn>
                        </p:par>
                        <p:par>
                          <p:cTn id="47" fill="hold" nodeType="afterGroup">
                            <p:stCondLst>
                              <p:cond delay="1000"/>
                            </p:stCondLst>
                            <p:childTnLst>
                              <p:par>
                                <p:cTn id="48" presetID="3" presetClass="entr" presetSubtype="10" fill="hold" nodeType="afterEffect">
                                  <p:stCondLst>
                                    <p:cond delay="0"/>
                                  </p:stCondLst>
                                  <p:childTnLst>
                                    <p:set>
                                      <p:cBhvr>
                                        <p:cTn id="49" dur="1" fill="hold">
                                          <p:stCondLst>
                                            <p:cond delay="0"/>
                                          </p:stCondLst>
                                        </p:cTn>
                                        <p:tgtEl>
                                          <p:spTgt spid="68"/>
                                        </p:tgtEl>
                                        <p:attrNameLst>
                                          <p:attrName>style.visibility</p:attrName>
                                        </p:attrNameLst>
                                      </p:cBhvr>
                                      <p:to>
                                        <p:strVal val="visible"/>
                                      </p:to>
                                    </p:set>
                                    <p:animEffect transition="in" filter="blinds(horizontal)">
                                      <p:cBhvr>
                                        <p:cTn id="50" dur="500"/>
                                        <p:tgtEl>
                                          <p:spTgt spid="68"/>
                                        </p:tgtEl>
                                      </p:cBhvr>
                                    </p:animEffect>
                                  </p:childTnLst>
                                </p:cTn>
                              </p:par>
                            </p:childTnLst>
                          </p:cTn>
                        </p:par>
                      </p:childTnLst>
                    </p:cTn>
                  </p:par>
                  <p:par>
                    <p:cTn id="51" fill="hold" nodeType="clickPar">
                      <p:stCondLst>
                        <p:cond delay="indefinite"/>
                      </p:stCondLst>
                      <p:childTnLst>
                        <p:par>
                          <p:cTn id="52" fill="hold" nodeType="withGroup">
                            <p:stCondLst>
                              <p:cond delay="0"/>
                            </p:stCondLst>
                            <p:childTnLst>
                              <p:par>
                                <p:cTn id="53" presetID="3" presetClass="entr" presetSubtype="10" fill="hold" nodeType="clickEffect">
                                  <p:stCondLst>
                                    <p:cond delay="0"/>
                                  </p:stCondLst>
                                  <p:childTnLst>
                                    <p:set>
                                      <p:cBhvr>
                                        <p:cTn id="54" dur="1" fill="hold">
                                          <p:stCondLst>
                                            <p:cond delay="0"/>
                                          </p:stCondLst>
                                        </p:cTn>
                                        <p:tgtEl>
                                          <p:spTgt spid="28"/>
                                        </p:tgtEl>
                                        <p:attrNameLst>
                                          <p:attrName>style.visibility</p:attrName>
                                        </p:attrNameLst>
                                      </p:cBhvr>
                                      <p:to>
                                        <p:strVal val="visible"/>
                                      </p:to>
                                    </p:set>
                                    <p:animEffect transition="in" filter="blinds(horizontal)">
                                      <p:cBhvr>
                                        <p:cTn id="55" dur="500"/>
                                        <p:tgtEl>
                                          <p:spTgt spid="28"/>
                                        </p:tgtEl>
                                      </p:cBhvr>
                                    </p:animEffect>
                                  </p:childTnLst>
                                </p:cTn>
                              </p:par>
                            </p:childTnLst>
                          </p:cTn>
                        </p:par>
                        <p:par>
                          <p:cTn id="56" fill="hold" nodeType="afterGroup">
                            <p:stCondLst>
                              <p:cond delay="500"/>
                            </p:stCondLst>
                            <p:childTnLst>
                              <p:par>
                                <p:cTn id="57" presetID="3" presetClass="entr" presetSubtype="10" fill="hold" nodeType="afterEffect">
                                  <p:stCondLst>
                                    <p:cond delay="0"/>
                                  </p:stCondLst>
                                  <p:childTnLst>
                                    <p:set>
                                      <p:cBhvr>
                                        <p:cTn id="58" dur="1" fill="hold">
                                          <p:stCondLst>
                                            <p:cond delay="0"/>
                                          </p:stCondLst>
                                        </p:cTn>
                                        <p:tgtEl>
                                          <p:spTgt spid="108"/>
                                        </p:tgtEl>
                                        <p:attrNameLst>
                                          <p:attrName>style.visibility</p:attrName>
                                        </p:attrNameLst>
                                      </p:cBhvr>
                                      <p:to>
                                        <p:strVal val="visible"/>
                                      </p:to>
                                    </p:set>
                                    <p:animEffect transition="in" filter="blinds(horizontal)">
                                      <p:cBhvr>
                                        <p:cTn id="59" dur="500"/>
                                        <p:tgtEl>
                                          <p:spTgt spid="108"/>
                                        </p:tgtEl>
                                      </p:cBhvr>
                                    </p:animEffect>
                                  </p:childTnLst>
                                </p:cTn>
                              </p:par>
                            </p:childTnLst>
                          </p:cTn>
                        </p:par>
                        <p:par>
                          <p:cTn id="60" fill="hold" nodeType="afterGroup">
                            <p:stCondLst>
                              <p:cond delay="1000"/>
                            </p:stCondLst>
                            <p:childTnLst>
                              <p:par>
                                <p:cTn id="61" presetID="3" presetClass="entr" presetSubtype="10" fill="hold" nodeType="afterEffect">
                                  <p:stCondLst>
                                    <p:cond delay="0"/>
                                  </p:stCondLst>
                                  <p:childTnLst>
                                    <p:set>
                                      <p:cBhvr>
                                        <p:cTn id="62" dur="1" fill="hold">
                                          <p:stCondLst>
                                            <p:cond delay="0"/>
                                          </p:stCondLst>
                                        </p:cTn>
                                        <p:tgtEl>
                                          <p:spTgt spid="60"/>
                                        </p:tgtEl>
                                        <p:attrNameLst>
                                          <p:attrName>style.visibility</p:attrName>
                                        </p:attrNameLst>
                                      </p:cBhvr>
                                      <p:to>
                                        <p:strVal val="visible"/>
                                      </p:to>
                                    </p:set>
                                    <p:animEffect transition="in" filter="blinds(horizontal)">
                                      <p:cBhvr>
                                        <p:cTn id="63" dur="500"/>
                                        <p:tgtEl>
                                          <p:spTgt spid="60"/>
                                        </p:tgtEl>
                                      </p:cBhvr>
                                    </p:animEffect>
                                  </p:childTnLst>
                                </p:cTn>
                              </p:par>
                            </p:childTnLst>
                          </p:cTn>
                        </p:par>
                      </p:childTnLst>
                    </p:cTn>
                  </p:par>
                  <p:par>
                    <p:cTn id="64" fill="hold" nodeType="clickPar">
                      <p:stCondLst>
                        <p:cond delay="indefinite"/>
                      </p:stCondLst>
                      <p:childTnLst>
                        <p:par>
                          <p:cTn id="65" fill="hold" nodeType="withGroup">
                            <p:stCondLst>
                              <p:cond delay="0"/>
                            </p:stCondLst>
                            <p:childTnLst>
                              <p:par>
                                <p:cTn id="66" presetID="3" presetClass="entr" presetSubtype="10" fill="hold" nodeType="clickEffect">
                                  <p:stCondLst>
                                    <p:cond delay="0"/>
                                  </p:stCondLst>
                                  <p:childTnLst>
                                    <p:set>
                                      <p:cBhvr>
                                        <p:cTn id="67" dur="1" fill="hold">
                                          <p:stCondLst>
                                            <p:cond delay="0"/>
                                          </p:stCondLst>
                                        </p:cTn>
                                        <p:tgtEl>
                                          <p:spTgt spid="20"/>
                                        </p:tgtEl>
                                        <p:attrNameLst>
                                          <p:attrName>style.visibility</p:attrName>
                                        </p:attrNameLst>
                                      </p:cBhvr>
                                      <p:to>
                                        <p:strVal val="visible"/>
                                      </p:to>
                                    </p:set>
                                    <p:animEffect transition="in" filter="blinds(horizontal)">
                                      <p:cBhvr>
                                        <p:cTn id="68" dur="500"/>
                                        <p:tgtEl>
                                          <p:spTgt spid="20"/>
                                        </p:tgtEl>
                                      </p:cBhvr>
                                    </p:animEffect>
                                  </p:childTnLst>
                                </p:cTn>
                              </p:par>
                            </p:childTnLst>
                          </p:cTn>
                        </p:par>
                        <p:par>
                          <p:cTn id="69" fill="hold" nodeType="afterGroup">
                            <p:stCondLst>
                              <p:cond delay="500"/>
                            </p:stCondLst>
                            <p:childTnLst>
                              <p:par>
                                <p:cTn id="70" presetID="3" presetClass="entr" presetSubtype="10" fill="hold" nodeType="afterEffect">
                                  <p:stCondLst>
                                    <p:cond delay="0"/>
                                  </p:stCondLst>
                                  <p:childTnLst>
                                    <p:set>
                                      <p:cBhvr>
                                        <p:cTn id="71" dur="1" fill="hold">
                                          <p:stCondLst>
                                            <p:cond delay="0"/>
                                          </p:stCondLst>
                                        </p:cTn>
                                        <p:tgtEl>
                                          <p:spTgt spid="116"/>
                                        </p:tgtEl>
                                        <p:attrNameLst>
                                          <p:attrName>style.visibility</p:attrName>
                                        </p:attrNameLst>
                                      </p:cBhvr>
                                      <p:to>
                                        <p:strVal val="visible"/>
                                      </p:to>
                                    </p:set>
                                    <p:animEffect transition="in" filter="blinds(horizontal)">
                                      <p:cBhvr>
                                        <p:cTn id="72" dur="500"/>
                                        <p:tgtEl>
                                          <p:spTgt spid="116"/>
                                        </p:tgtEl>
                                      </p:cBhvr>
                                    </p:animEffect>
                                  </p:childTnLst>
                                </p:cTn>
                              </p:par>
                            </p:childTnLst>
                          </p:cTn>
                        </p:par>
                        <p:par>
                          <p:cTn id="73" fill="hold" nodeType="afterGroup">
                            <p:stCondLst>
                              <p:cond delay="1000"/>
                            </p:stCondLst>
                            <p:childTnLst>
                              <p:par>
                                <p:cTn id="74" presetID="3" presetClass="entr" presetSubtype="10" fill="hold" nodeType="afterEffect">
                                  <p:stCondLst>
                                    <p:cond delay="0"/>
                                  </p:stCondLst>
                                  <p:childTnLst>
                                    <p:set>
                                      <p:cBhvr>
                                        <p:cTn id="75" dur="1" fill="hold">
                                          <p:stCondLst>
                                            <p:cond delay="0"/>
                                          </p:stCondLst>
                                        </p:cTn>
                                        <p:tgtEl>
                                          <p:spTgt spid="144"/>
                                        </p:tgtEl>
                                        <p:attrNameLst>
                                          <p:attrName>style.visibility</p:attrName>
                                        </p:attrNameLst>
                                      </p:cBhvr>
                                      <p:to>
                                        <p:strVal val="visible"/>
                                      </p:to>
                                    </p:set>
                                    <p:animEffect transition="in" filter="blinds(horizontal)">
                                      <p:cBhvr>
                                        <p:cTn id="76" dur="500"/>
                                        <p:tgtEl>
                                          <p:spTgt spid="1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3970" name="Picture 8" descr="PPT内页副本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3971" name="灯片编号占位符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eaLnBrk="1" hangingPunct="1"/>
            <a:fld id="{097DA945-1A31-40DD-B626-768410D041E4}" type="slidenum">
              <a:rPr lang="en-US" altLang="zh-CN" baseline="0" smtClean="0"/>
              <a:pPr eaLnBrk="1" hangingPunct="1"/>
              <a:t>81</a:t>
            </a:fld>
            <a:endParaRPr lang="en-US" altLang="zh-CN" baseline="0" smtClean="0"/>
          </a:p>
        </p:txBody>
      </p:sp>
      <p:pic>
        <p:nvPicPr>
          <p:cNvPr id="152" name="Picture 4" descr="近几年病毒木马数量增长图"/>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6013" y="1125538"/>
            <a:ext cx="5040312" cy="3211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53" name="Group 3"/>
          <p:cNvGrpSpPr>
            <a:grpSpLocks/>
          </p:cNvGrpSpPr>
          <p:nvPr/>
        </p:nvGrpSpPr>
        <p:grpSpPr bwMode="auto">
          <a:xfrm>
            <a:off x="1800225" y="1773238"/>
            <a:ext cx="4752975" cy="3313112"/>
            <a:chOff x="0" y="0"/>
            <a:chExt cx="2994" cy="2087"/>
          </a:xfrm>
        </p:grpSpPr>
        <p:pic>
          <p:nvPicPr>
            <p:cNvPr id="83979" name="Picture 9" descr="云安全 让Web病毒无处藏身"/>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2994" cy="208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83980" name="Rectangle 10"/>
            <p:cNvSpPr>
              <a:spLocks noChangeArrowheads="1"/>
            </p:cNvSpPr>
            <p:nvPr/>
          </p:nvSpPr>
          <p:spPr bwMode="auto">
            <a:xfrm>
              <a:off x="1020" y="56"/>
              <a:ext cx="1277" cy="212"/>
            </a:xfrm>
            <a:prstGeom prst="rect">
              <a:avLst/>
            </a:prstGeom>
            <a:noFill/>
            <a:ln>
              <a:noFill/>
            </a:ln>
            <a:effectLst>
              <a:prstShdw prst="shdw17" dist="17961" dir="2700000">
                <a:srgbClr val="708688">
                  <a:alpha val="73996"/>
                </a:srgb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r>
                <a:rPr lang="zh-CN" altLang="en-US" sz="1600" b="1"/>
                <a:t>网络威胁数量增长图</a:t>
              </a:r>
            </a:p>
          </p:txBody>
        </p:sp>
      </p:grpSp>
      <p:grpSp>
        <p:nvGrpSpPr>
          <p:cNvPr id="156" name="Group 6"/>
          <p:cNvGrpSpPr>
            <a:grpSpLocks/>
          </p:cNvGrpSpPr>
          <p:nvPr/>
        </p:nvGrpSpPr>
        <p:grpSpPr bwMode="auto">
          <a:xfrm>
            <a:off x="2411413" y="2492375"/>
            <a:ext cx="5649912" cy="3417888"/>
            <a:chOff x="0" y="0"/>
            <a:chExt cx="3559" cy="2153"/>
          </a:xfrm>
        </p:grpSpPr>
        <p:pic>
          <p:nvPicPr>
            <p:cNvPr id="83977" name="Picture 13" descr="safe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3559" cy="215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83978" name="Text Box 14"/>
            <p:cNvSpPr txBox="1">
              <a:spLocks noChangeArrowheads="1"/>
            </p:cNvSpPr>
            <p:nvPr/>
          </p:nvSpPr>
          <p:spPr bwMode="auto">
            <a:xfrm>
              <a:off x="726" y="91"/>
              <a:ext cx="1406" cy="212"/>
            </a:xfrm>
            <a:prstGeom prst="rect">
              <a:avLst/>
            </a:prstGeom>
            <a:noFill/>
            <a:ln>
              <a:noFill/>
            </a:ln>
            <a:effectLst>
              <a:prstShdw prst="shdw17" dist="17961" dir="2700000">
                <a:srgbClr val="708688">
                  <a:alpha val="73996"/>
                </a:srgb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a:spcBef>
                  <a:spcPct val="50000"/>
                </a:spcBef>
              </a:pPr>
              <a:r>
                <a:rPr lang="zh-CN" altLang="en-US" sz="1600" b="1"/>
                <a:t>防病毒软件防护真空期</a:t>
              </a:r>
            </a:p>
          </p:txBody>
        </p:sp>
      </p:grpSp>
      <p:pic>
        <p:nvPicPr>
          <p:cNvPr id="159" name="Picture 7" descr="2006091917034475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43325" y="3213100"/>
            <a:ext cx="4895850" cy="327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0" name="Rectangle 2"/>
          <p:cNvSpPr>
            <a:spLocks noChangeArrowheads="1"/>
          </p:cNvSpPr>
          <p:nvPr/>
        </p:nvSpPr>
        <p:spPr bwMode="auto">
          <a:xfrm>
            <a:off x="5580063" y="981075"/>
            <a:ext cx="3097212"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eaLnBrk="0" hangingPunct="0">
              <a:defRPr/>
            </a:pPr>
            <a:r>
              <a:rPr lang="zh-CN" altLang="en-US" sz="2400">
                <a:effectLst>
                  <a:outerShdw blurRad="38100" dist="38100" dir="2700000" algn="tl">
                    <a:srgbClr val="DDDDDD"/>
                  </a:outerShdw>
                </a:effectLst>
                <a:latin typeface="Garamond" charset="0"/>
                <a:ea typeface="楷体_GB2312" charset="0"/>
                <a:cs typeface="楷体_GB2312" charset="0"/>
              </a:rPr>
              <a:t>        实际数据图表可以更清楚地表现网络战争的愈演愈烈。</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160"/>
                                        </p:tgtEl>
                                        <p:attrNameLst>
                                          <p:attrName>style.visibility</p:attrName>
                                        </p:attrNameLst>
                                      </p:cBhvr>
                                      <p:to>
                                        <p:strVal val="visible"/>
                                      </p:to>
                                    </p:set>
                                    <p:animEffect transition="in" filter="checkerboard(across)">
                                      <p:cBhvr>
                                        <p:cTn id="7" dur="500"/>
                                        <p:tgtEl>
                                          <p:spTgt spid="16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10" fill="hold" nodeType="clickEffect">
                                  <p:stCondLst>
                                    <p:cond delay="0"/>
                                  </p:stCondLst>
                                  <p:childTnLst>
                                    <p:set>
                                      <p:cBhvr>
                                        <p:cTn id="11" dur="1" fill="hold">
                                          <p:stCondLst>
                                            <p:cond delay="0"/>
                                          </p:stCondLst>
                                        </p:cTn>
                                        <p:tgtEl>
                                          <p:spTgt spid="152"/>
                                        </p:tgtEl>
                                        <p:attrNameLst>
                                          <p:attrName>style.visibility</p:attrName>
                                        </p:attrNameLst>
                                      </p:cBhvr>
                                      <p:to>
                                        <p:strVal val="visible"/>
                                      </p:to>
                                    </p:set>
                                    <p:animEffect transition="in" filter="checkerboard(across)">
                                      <p:cBhvr>
                                        <p:cTn id="12" dur="500"/>
                                        <p:tgtEl>
                                          <p:spTgt spid="15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5" presetClass="entr" presetSubtype="10" fill="hold" nodeType="clickEffect">
                                  <p:stCondLst>
                                    <p:cond delay="0"/>
                                  </p:stCondLst>
                                  <p:childTnLst>
                                    <p:set>
                                      <p:cBhvr>
                                        <p:cTn id="16" dur="1" fill="hold">
                                          <p:stCondLst>
                                            <p:cond delay="0"/>
                                          </p:stCondLst>
                                        </p:cTn>
                                        <p:tgtEl>
                                          <p:spTgt spid="153"/>
                                        </p:tgtEl>
                                        <p:attrNameLst>
                                          <p:attrName>style.visibility</p:attrName>
                                        </p:attrNameLst>
                                      </p:cBhvr>
                                      <p:to>
                                        <p:strVal val="visible"/>
                                      </p:to>
                                    </p:set>
                                    <p:animEffect transition="in" filter="checkerboard(across)">
                                      <p:cBhvr>
                                        <p:cTn id="17" dur="500"/>
                                        <p:tgtEl>
                                          <p:spTgt spid="153"/>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5" presetClass="entr" presetSubtype="10" fill="hold" nodeType="clickEffect">
                                  <p:stCondLst>
                                    <p:cond delay="0"/>
                                  </p:stCondLst>
                                  <p:childTnLst>
                                    <p:set>
                                      <p:cBhvr>
                                        <p:cTn id="21" dur="1" fill="hold">
                                          <p:stCondLst>
                                            <p:cond delay="0"/>
                                          </p:stCondLst>
                                        </p:cTn>
                                        <p:tgtEl>
                                          <p:spTgt spid="156"/>
                                        </p:tgtEl>
                                        <p:attrNameLst>
                                          <p:attrName>style.visibility</p:attrName>
                                        </p:attrNameLst>
                                      </p:cBhvr>
                                      <p:to>
                                        <p:strVal val="visible"/>
                                      </p:to>
                                    </p:set>
                                    <p:animEffect transition="in" filter="checkerboard(across)">
                                      <p:cBhvr>
                                        <p:cTn id="22" dur="500"/>
                                        <p:tgtEl>
                                          <p:spTgt spid="156"/>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5" presetClass="entr" presetSubtype="10" fill="hold" nodeType="clickEffect">
                                  <p:stCondLst>
                                    <p:cond delay="0"/>
                                  </p:stCondLst>
                                  <p:childTnLst>
                                    <p:set>
                                      <p:cBhvr>
                                        <p:cTn id="26" dur="1" fill="hold">
                                          <p:stCondLst>
                                            <p:cond delay="0"/>
                                          </p:stCondLst>
                                        </p:cTn>
                                        <p:tgtEl>
                                          <p:spTgt spid="159"/>
                                        </p:tgtEl>
                                        <p:attrNameLst>
                                          <p:attrName>style.visibility</p:attrName>
                                        </p:attrNameLst>
                                      </p:cBhvr>
                                      <p:to>
                                        <p:strVal val="visible"/>
                                      </p:to>
                                    </p:set>
                                    <p:animEffect transition="in" filter="checkerboard(across)">
                                      <p:cBhvr>
                                        <p:cTn id="27" dur="500"/>
                                        <p:tgtEl>
                                          <p:spTgt spid="1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0" grpId="0" autoUpdateAnimBg="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4994" name="Picture 8" descr="PPT内页副本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4995" name="Picture 2" descr="C:\Documents and Settings\ibmuser\My Documents\My Pictures\model\五种检测机制.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6013" y="1052513"/>
            <a:ext cx="6607175" cy="5094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018" name="Picture 8" descr="PPT内页副本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6019" name="Picture 41" descr="admi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48013" y="4960938"/>
            <a:ext cx="977900" cy="65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 Box 51"/>
          <p:cNvSpPr txBox="1">
            <a:spLocks noChangeArrowheads="1"/>
          </p:cNvSpPr>
          <p:nvPr/>
        </p:nvSpPr>
        <p:spPr bwMode="auto">
          <a:xfrm>
            <a:off x="685800" y="3624263"/>
            <a:ext cx="17526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a:spcBef>
                <a:spcPct val="20000"/>
              </a:spcBef>
            </a:pPr>
            <a:r>
              <a:rPr lang="en-US" altLang="zh-CN">
                <a:latin typeface="PMingLiU" pitchFamily="18" charset="-120"/>
                <a:cs typeface="Arial" pitchFamily="34" charset="0"/>
              </a:rPr>
              <a:t>1.</a:t>
            </a:r>
            <a:r>
              <a:rPr lang="zh-CN" altLang="en-US">
                <a:latin typeface="PMingLiU" pitchFamily="18" charset="-120"/>
                <a:ea typeface="PMingLiU" pitchFamily="18" charset="-120"/>
              </a:rPr>
              <a:t>用户收到黑客的垃圾邮件</a:t>
            </a:r>
          </a:p>
        </p:txBody>
      </p:sp>
      <p:sp>
        <p:nvSpPr>
          <p:cNvPr id="7" name="Text Box 52"/>
          <p:cNvSpPr txBox="1">
            <a:spLocks noChangeArrowheads="1"/>
          </p:cNvSpPr>
          <p:nvPr/>
        </p:nvSpPr>
        <p:spPr bwMode="auto">
          <a:xfrm>
            <a:off x="1828800" y="4884738"/>
            <a:ext cx="126047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a:spcBef>
                <a:spcPct val="20000"/>
              </a:spcBef>
            </a:pPr>
            <a:r>
              <a:rPr lang="en-US" altLang="zh-CN">
                <a:latin typeface="PMingLiU" pitchFamily="18" charset="-120"/>
                <a:cs typeface="Arial" pitchFamily="34" charset="0"/>
              </a:rPr>
              <a:t>2.</a:t>
            </a:r>
            <a:r>
              <a:rPr lang="zh-CN" altLang="en-US">
                <a:latin typeface="PMingLiU" pitchFamily="18" charset="-120"/>
                <a:ea typeface="PMingLiU" pitchFamily="18" charset="-120"/>
              </a:rPr>
              <a:t>点击链接</a:t>
            </a:r>
            <a:endParaRPr lang="ja-JP" altLang="en-US">
              <a:latin typeface="PMingLiU" pitchFamily="18" charset="-120"/>
              <a:ea typeface="PMingLiU" pitchFamily="18" charset="-120"/>
            </a:endParaRPr>
          </a:p>
        </p:txBody>
      </p:sp>
      <p:sp>
        <p:nvSpPr>
          <p:cNvPr id="8" name="Text Box 60"/>
          <p:cNvSpPr txBox="1">
            <a:spLocks noChangeArrowheads="1"/>
          </p:cNvSpPr>
          <p:nvPr/>
        </p:nvSpPr>
        <p:spPr bwMode="auto">
          <a:xfrm>
            <a:off x="5176838" y="3665538"/>
            <a:ext cx="1376362"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a:spcBef>
                <a:spcPct val="20000"/>
              </a:spcBef>
            </a:pPr>
            <a:r>
              <a:rPr lang="en-US" altLang="zh-CN">
                <a:latin typeface="PMingLiU" pitchFamily="18" charset="-120"/>
                <a:cs typeface="Arial" pitchFamily="34" charset="0"/>
              </a:rPr>
              <a:t>4.</a:t>
            </a:r>
            <a:r>
              <a:rPr lang="zh-CN" altLang="en-US">
                <a:latin typeface="PMingLiU" pitchFamily="18" charset="-120"/>
                <a:ea typeface="PMingLiU" pitchFamily="18" charset="-120"/>
              </a:rPr>
              <a:t>发送信息</a:t>
            </a:r>
            <a:r>
              <a:rPr lang="en-US" altLang="zh-CN">
                <a:latin typeface="PMingLiU" pitchFamily="18" charset="-120"/>
                <a:cs typeface="Arial" pitchFamily="34" charset="0"/>
              </a:rPr>
              <a:t>/</a:t>
            </a:r>
            <a:r>
              <a:rPr lang="zh-CN" altLang="en-US">
                <a:latin typeface="PMingLiU" pitchFamily="18" charset="-120"/>
                <a:ea typeface="PMingLiU" pitchFamily="18" charset="-120"/>
              </a:rPr>
              <a:t>下载病毒</a:t>
            </a:r>
            <a:endParaRPr lang="ja-JP" altLang="en-US">
              <a:latin typeface="PMingLiU" pitchFamily="18" charset="-120"/>
              <a:ea typeface="PMingLiU" pitchFamily="18" charset="-120"/>
            </a:endParaRPr>
          </a:p>
        </p:txBody>
      </p:sp>
      <p:grpSp>
        <p:nvGrpSpPr>
          <p:cNvPr id="86023" name="Group 7"/>
          <p:cNvGrpSpPr>
            <a:grpSpLocks/>
          </p:cNvGrpSpPr>
          <p:nvPr/>
        </p:nvGrpSpPr>
        <p:grpSpPr bwMode="auto">
          <a:xfrm>
            <a:off x="381000" y="1150938"/>
            <a:ext cx="8196263" cy="2438400"/>
            <a:chOff x="0" y="0"/>
            <a:chExt cx="5163" cy="1536"/>
          </a:xfrm>
        </p:grpSpPr>
        <p:pic>
          <p:nvPicPr>
            <p:cNvPr id="86038"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3"/>
              <a:ext cx="5163" cy="1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6039" name="Picture 49" descr="serve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16" y="0"/>
              <a:ext cx="765" cy="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6040" name="Picture 49" descr="serve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36" y="240"/>
              <a:ext cx="765" cy="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6041" name="Picture 49" descr="serve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72" y="672"/>
              <a:ext cx="765" cy="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6042" name="Picture 49" descr="serve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00" y="672"/>
              <a:ext cx="765" cy="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6043" name="Picture 49" descr="serve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0" y="288"/>
              <a:ext cx="765" cy="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6044" name="Picture 49" descr="serve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2" y="672"/>
              <a:ext cx="765" cy="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6045" name="Picture 49" descr="serve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40" y="48"/>
              <a:ext cx="765" cy="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6046" name="Picture 49" descr="serve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60" y="624"/>
              <a:ext cx="765" cy="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6047" name="Picture 49" descr="serve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68" y="192"/>
              <a:ext cx="765" cy="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6048" name="Picture 49" descr="serve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84" y="288"/>
              <a:ext cx="765" cy="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6049" name="Picture 21" descr="AntiSpam_DIAGRAM070301"/>
            <p:cNvPicPr>
              <a:picLocks noChangeAspect="1" noChangeArrowheads="1"/>
            </p:cNvPicPr>
            <p:nvPr/>
          </p:nvPicPr>
          <p:blipFill>
            <a:blip r:embed="rId6">
              <a:extLst>
                <a:ext uri="{28A0092B-C50C-407E-A947-70E740481C1C}">
                  <a14:useLocalDpi xmlns:a14="http://schemas.microsoft.com/office/drawing/2010/main" val="0"/>
                </a:ext>
              </a:extLst>
            </a:blip>
            <a:srcRect l="77393" t="43764" r="15643" b="29533"/>
            <a:stretch>
              <a:fillRect/>
            </a:stretch>
          </p:blipFill>
          <p:spPr bwMode="auto">
            <a:xfrm>
              <a:off x="1008" y="912"/>
              <a:ext cx="268"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6050" name="Picture 21" descr="AntiSpam_DIAGRAM070301"/>
            <p:cNvPicPr>
              <a:picLocks noChangeAspect="1" noChangeArrowheads="1"/>
            </p:cNvPicPr>
            <p:nvPr/>
          </p:nvPicPr>
          <p:blipFill>
            <a:blip r:embed="rId6">
              <a:extLst>
                <a:ext uri="{28A0092B-C50C-407E-A947-70E740481C1C}">
                  <a14:useLocalDpi xmlns:a14="http://schemas.microsoft.com/office/drawing/2010/main" val="0"/>
                </a:ext>
              </a:extLst>
            </a:blip>
            <a:srcRect l="77393" t="43764" r="15643" b="29533"/>
            <a:stretch>
              <a:fillRect/>
            </a:stretch>
          </p:blipFill>
          <p:spPr bwMode="auto">
            <a:xfrm>
              <a:off x="4464" y="480"/>
              <a:ext cx="268"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6051" name="Picture 21" descr="AntiSpam_DIAGRAM070301"/>
            <p:cNvPicPr>
              <a:picLocks noChangeAspect="1" noChangeArrowheads="1"/>
            </p:cNvPicPr>
            <p:nvPr/>
          </p:nvPicPr>
          <p:blipFill>
            <a:blip r:embed="rId6">
              <a:extLst>
                <a:ext uri="{28A0092B-C50C-407E-A947-70E740481C1C}">
                  <a14:useLocalDpi xmlns:a14="http://schemas.microsoft.com/office/drawing/2010/main" val="0"/>
                </a:ext>
              </a:extLst>
            </a:blip>
            <a:srcRect l="77393" t="43764" r="15643" b="29533"/>
            <a:stretch>
              <a:fillRect/>
            </a:stretch>
          </p:blipFill>
          <p:spPr bwMode="auto">
            <a:xfrm>
              <a:off x="2832" y="384"/>
              <a:ext cx="268"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6052" name="Picture 16" descr="AntiSpam_DIAGRAM070301"/>
            <p:cNvPicPr>
              <a:picLocks noChangeAspect="1" noChangeArrowheads="1"/>
            </p:cNvPicPr>
            <p:nvPr/>
          </p:nvPicPr>
          <p:blipFill>
            <a:blip r:embed="rId6">
              <a:extLst>
                <a:ext uri="{28A0092B-C50C-407E-A947-70E740481C1C}">
                  <a14:useLocalDpi xmlns:a14="http://schemas.microsoft.com/office/drawing/2010/main" val="0"/>
                </a:ext>
              </a:extLst>
            </a:blip>
            <a:srcRect l="33649" t="33647" r="57251" b="18233"/>
            <a:stretch>
              <a:fillRect/>
            </a:stretch>
          </p:blipFill>
          <p:spPr bwMode="auto">
            <a:xfrm>
              <a:off x="1584" y="192"/>
              <a:ext cx="322" cy="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6053" name="Picture 16" descr="AntiSpam_DIAGRAM070301"/>
            <p:cNvPicPr>
              <a:picLocks noChangeAspect="1" noChangeArrowheads="1"/>
            </p:cNvPicPr>
            <p:nvPr/>
          </p:nvPicPr>
          <p:blipFill>
            <a:blip r:embed="rId6">
              <a:extLst>
                <a:ext uri="{28A0092B-C50C-407E-A947-70E740481C1C}">
                  <a14:useLocalDpi xmlns:a14="http://schemas.microsoft.com/office/drawing/2010/main" val="0"/>
                </a:ext>
              </a:extLst>
            </a:blip>
            <a:srcRect l="33649" t="33647" r="57251" b="18233"/>
            <a:stretch>
              <a:fillRect/>
            </a:stretch>
          </p:blipFill>
          <p:spPr bwMode="auto">
            <a:xfrm>
              <a:off x="1920" y="816"/>
              <a:ext cx="322" cy="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6054" name="Oval 41"/>
            <p:cNvSpPr>
              <a:spLocks noChangeArrowheads="1"/>
            </p:cNvSpPr>
            <p:nvPr/>
          </p:nvSpPr>
          <p:spPr bwMode="auto">
            <a:xfrm>
              <a:off x="1152" y="528"/>
              <a:ext cx="337" cy="180"/>
            </a:xfrm>
            <a:prstGeom prst="ellipse">
              <a:avLst/>
            </a:prstGeom>
            <a:solidFill>
              <a:srgbClr val="FF3399"/>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r>
                <a:rPr lang="en-US" altLang="zh-CN" sz="900" b="1">
                  <a:solidFill>
                    <a:schemeClr val="bg1"/>
                  </a:solidFill>
                  <a:cs typeface="Arial" pitchFamily="34" charset="0"/>
                </a:rPr>
                <a:t>Web</a:t>
              </a:r>
            </a:p>
          </p:txBody>
        </p:sp>
        <p:sp>
          <p:nvSpPr>
            <p:cNvPr id="86055" name="Oval 42"/>
            <p:cNvSpPr>
              <a:spLocks noChangeArrowheads="1"/>
            </p:cNvSpPr>
            <p:nvPr/>
          </p:nvSpPr>
          <p:spPr bwMode="auto">
            <a:xfrm>
              <a:off x="3504" y="432"/>
              <a:ext cx="337" cy="180"/>
            </a:xfrm>
            <a:prstGeom prst="ellipse">
              <a:avLst/>
            </a:prstGeom>
            <a:solidFill>
              <a:srgbClr val="FF3399"/>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r>
                <a:rPr lang="en-US" altLang="zh-CN" sz="900" b="1">
                  <a:solidFill>
                    <a:schemeClr val="bg1"/>
                  </a:solidFill>
                  <a:cs typeface="Arial" pitchFamily="34" charset="0"/>
                </a:rPr>
                <a:t>Web</a:t>
              </a:r>
            </a:p>
          </p:txBody>
        </p:sp>
        <p:sp>
          <p:nvSpPr>
            <p:cNvPr id="86056" name="Oval 43"/>
            <p:cNvSpPr>
              <a:spLocks noChangeArrowheads="1"/>
            </p:cNvSpPr>
            <p:nvPr/>
          </p:nvSpPr>
          <p:spPr bwMode="auto">
            <a:xfrm>
              <a:off x="2304" y="240"/>
              <a:ext cx="337" cy="180"/>
            </a:xfrm>
            <a:prstGeom prst="ellipse">
              <a:avLst/>
            </a:prstGeom>
            <a:solidFill>
              <a:srgbClr val="1C1C1C"/>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r>
                <a:rPr lang="en-US" altLang="zh-CN" sz="900" b="1">
                  <a:solidFill>
                    <a:schemeClr val="bg1"/>
                  </a:solidFill>
                  <a:cs typeface="Arial" pitchFamily="34" charset="0"/>
                </a:rPr>
                <a:t>Web</a:t>
              </a:r>
            </a:p>
          </p:txBody>
        </p:sp>
        <p:sp>
          <p:nvSpPr>
            <p:cNvPr id="86057" name="Oval 44"/>
            <p:cNvSpPr>
              <a:spLocks noChangeArrowheads="1"/>
            </p:cNvSpPr>
            <p:nvPr/>
          </p:nvSpPr>
          <p:spPr bwMode="auto">
            <a:xfrm>
              <a:off x="2928" y="768"/>
              <a:ext cx="337" cy="180"/>
            </a:xfrm>
            <a:prstGeom prst="ellipse">
              <a:avLst/>
            </a:prstGeom>
            <a:solidFill>
              <a:srgbClr val="1C1C1C"/>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r>
                <a:rPr lang="en-US" altLang="zh-CN" sz="900" b="1">
                  <a:solidFill>
                    <a:schemeClr val="bg1"/>
                  </a:solidFill>
                  <a:cs typeface="Arial" pitchFamily="34" charset="0"/>
                </a:rPr>
                <a:t>Web</a:t>
              </a:r>
            </a:p>
          </p:txBody>
        </p:sp>
        <p:sp>
          <p:nvSpPr>
            <p:cNvPr id="86058" name="Oval 53"/>
            <p:cNvSpPr>
              <a:spLocks noChangeArrowheads="1"/>
            </p:cNvSpPr>
            <p:nvPr/>
          </p:nvSpPr>
          <p:spPr bwMode="auto">
            <a:xfrm>
              <a:off x="3648" y="803"/>
              <a:ext cx="337" cy="180"/>
            </a:xfrm>
            <a:prstGeom prst="ellipse">
              <a:avLst/>
            </a:prstGeom>
            <a:solidFill>
              <a:srgbClr val="1C1C1C"/>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r>
                <a:rPr lang="en-US" altLang="zh-CN" sz="900" b="1">
                  <a:solidFill>
                    <a:schemeClr val="bg1"/>
                  </a:solidFill>
                  <a:cs typeface="Arial" pitchFamily="34" charset="0"/>
                </a:rPr>
                <a:t>Web</a:t>
              </a:r>
            </a:p>
          </p:txBody>
        </p:sp>
        <p:pic>
          <p:nvPicPr>
            <p:cNvPr id="86059" name="Picture 6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48" y="575"/>
              <a:ext cx="281" cy="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3" name="Line 55"/>
          <p:cNvSpPr>
            <a:spLocks noChangeShapeType="1"/>
          </p:cNvSpPr>
          <p:nvPr/>
        </p:nvSpPr>
        <p:spPr bwMode="auto">
          <a:xfrm flipH="1">
            <a:off x="3505200" y="1912938"/>
            <a:ext cx="457200" cy="2971800"/>
          </a:xfrm>
          <a:prstGeom prst="line">
            <a:avLst/>
          </a:prstGeom>
          <a:noFill/>
          <a:ln w="47625">
            <a:solidFill>
              <a:srgbClr val="4D4D4D"/>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4" name="Line 57"/>
          <p:cNvSpPr>
            <a:spLocks noChangeShapeType="1"/>
          </p:cNvSpPr>
          <p:nvPr/>
        </p:nvSpPr>
        <p:spPr bwMode="auto">
          <a:xfrm flipH="1">
            <a:off x="4125913" y="3028950"/>
            <a:ext cx="1311275" cy="2049463"/>
          </a:xfrm>
          <a:prstGeom prst="line">
            <a:avLst/>
          </a:prstGeom>
          <a:noFill/>
          <a:ln w="47625">
            <a:solidFill>
              <a:srgbClr val="4D4D4D"/>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5" name="AutoShape 32"/>
          <p:cNvSpPr>
            <a:spLocks noChangeArrowheads="1"/>
          </p:cNvSpPr>
          <p:nvPr/>
        </p:nvSpPr>
        <p:spPr bwMode="auto">
          <a:xfrm>
            <a:off x="1295400" y="5570538"/>
            <a:ext cx="6629400" cy="1058862"/>
          </a:xfrm>
          <a:prstGeom prst="roundRect">
            <a:avLst>
              <a:gd name="adj" fmla="val 16667"/>
            </a:avLst>
          </a:prstGeom>
          <a:solidFill>
            <a:srgbClr val="FF0000"/>
          </a:solidFill>
          <a:ln w="9525">
            <a:solidFill>
              <a:srgbClr val="000000"/>
            </a:solidFill>
            <a:round/>
            <a:headEnd/>
            <a:tailEnd/>
          </a:ln>
        </p:spPr>
        <p:txBody>
          <a:bodyPr anchor="ct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a:spcBef>
                <a:spcPct val="20000"/>
              </a:spcBef>
            </a:pPr>
            <a:r>
              <a:rPr lang="zh-CN" altLang="en-US" sz="3200" b="1">
                <a:solidFill>
                  <a:schemeClr val="bg1"/>
                </a:solidFill>
                <a:ea typeface="PMingLiU" pitchFamily="18" charset="-120"/>
              </a:rPr>
              <a:t>对客户所访问的网页进行安全评估 </a:t>
            </a:r>
            <a:r>
              <a:rPr lang="en-US" altLang="zh-CN" sz="3200" b="1">
                <a:solidFill>
                  <a:schemeClr val="bg1"/>
                </a:solidFill>
                <a:cs typeface="Arial" pitchFamily="34" charset="0"/>
              </a:rPr>
              <a:t>–</a:t>
            </a:r>
            <a:r>
              <a:rPr lang="zh-CN" altLang="en-US" sz="3200" b="1">
                <a:solidFill>
                  <a:schemeClr val="bg1"/>
                </a:solidFill>
                <a:ea typeface="PMingLiU" pitchFamily="18" charset="-120"/>
              </a:rPr>
              <a:t>阻止对高风险网页的访问</a:t>
            </a:r>
            <a:endParaRPr lang="zh-CN" altLang="en-US" sz="4200" b="1">
              <a:solidFill>
                <a:schemeClr val="bg1"/>
              </a:solidFill>
              <a:latin typeface="PMingLiU" pitchFamily="18" charset="-120"/>
              <a:ea typeface="PMingLiU" pitchFamily="18" charset="-120"/>
            </a:endParaRPr>
          </a:p>
        </p:txBody>
      </p:sp>
      <p:sp>
        <p:nvSpPr>
          <p:cNvPr id="36" name="Freeform 54"/>
          <p:cNvSpPr>
            <a:spLocks/>
          </p:cNvSpPr>
          <p:nvPr/>
        </p:nvSpPr>
        <p:spPr bwMode="auto">
          <a:xfrm>
            <a:off x="3917950" y="1925638"/>
            <a:ext cx="923925" cy="3152775"/>
          </a:xfrm>
          <a:custGeom>
            <a:avLst/>
            <a:gdLst>
              <a:gd name="T0" fmla="*/ 0 w 582"/>
              <a:gd name="T1" fmla="*/ 2147483647 h 1986"/>
              <a:gd name="T2" fmla="*/ 2147483647 w 582"/>
              <a:gd name="T3" fmla="*/ 2147483647 h 1986"/>
              <a:gd name="T4" fmla="*/ 2147483647 w 582"/>
              <a:gd name="T5" fmla="*/ 2147483647 h 1986"/>
              <a:gd name="T6" fmla="*/ 2147483647 w 582"/>
              <a:gd name="T7" fmla="*/ 0 h 1986"/>
              <a:gd name="T8" fmla="*/ 0 60000 65536"/>
              <a:gd name="T9" fmla="*/ 0 60000 65536"/>
              <a:gd name="T10" fmla="*/ 0 60000 65536"/>
              <a:gd name="T11" fmla="*/ 0 60000 65536"/>
              <a:gd name="T12" fmla="*/ 0 w 582"/>
              <a:gd name="T13" fmla="*/ 0 h 1986"/>
              <a:gd name="T14" fmla="*/ 582 w 582"/>
              <a:gd name="T15" fmla="*/ 1986 h 1986"/>
            </a:gdLst>
            <a:ahLst/>
            <a:cxnLst>
              <a:cxn ang="T8">
                <a:pos x="T0" y="T1"/>
              </a:cxn>
              <a:cxn ang="T9">
                <a:pos x="T2" y="T3"/>
              </a:cxn>
              <a:cxn ang="T10">
                <a:pos x="T4" y="T5"/>
              </a:cxn>
              <a:cxn ang="T11">
                <a:pos x="T6" y="T7"/>
              </a:cxn>
            </a:cxnLst>
            <a:rect l="T12" t="T13" r="T14" b="T15"/>
            <a:pathLst>
              <a:path w="582" h="1986">
                <a:moveTo>
                  <a:pt x="0" y="1986"/>
                </a:moveTo>
                <a:cubicBezTo>
                  <a:pt x="159" y="1738"/>
                  <a:pt x="318" y="1490"/>
                  <a:pt x="414" y="1281"/>
                </a:cubicBezTo>
                <a:cubicBezTo>
                  <a:pt x="510" y="1072"/>
                  <a:pt x="582" y="945"/>
                  <a:pt x="576" y="732"/>
                </a:cubicBezTo>
                <a:cubicBezTo>
                  <a:pt x="570" y="519"/>
                  <a:pt x="475" y="259"/>
                  <a:pt x="380" y="0"/>
                </a:cubicBezTo>
              </a:path>
            </a:pathLst>
          </a:custGeom>
          <a:noFill/>
          <a:ln w="47625" cmpd="sng">
            <a:solidFill>
              <a:srgbClr val="4D4D4D"/>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7" name="Freeform 50"/>
          <p:cNvSpPr>
            <a:spLocks/>
          </p:cNvSpPr>
          <p:nvPr/>
        </p:nvSpPr>
        <p:spPr bwMode="auto">
          <a:xfrm>
            <a:off x="2590800" y="2674938"/>
            <a:ext cx="762000" cy="2133600"/>
          </a:xfrm>
          <a:custGeom>
            <a:avLst/>
            <a:gdLst>
              <a:gd name="T0" fmla="*/ 2147483647 w 611"/>
              <a:gd name="T1" fmla="*/ 0 h 1253"/>
              <a:gd name="T2" fmla="*/ 2147483647 w 611"/>
              <a:gd name="T3" fmla="*/ 2147483647 h 1253"/>
              <a:gd name="T4" fmla="*/ 2147483647 w 611"/>
              <a:gd name="T5" fmla="*/ 2147483647 h 1253"/>
              <a:gd name="T6" fmla="*/ 2147483647 w 611"/>
              <a:gd name="T7" fmla="*/ 2147483647 h 1253"/>
              <a:gd name="T8" fmla="*/ 0 60000 65536"/>
              <a:gd name="T9" fmla="*/ 0 60000 65536"/>
              <a:gd name="T10" fmla="*/ 0 60000 65536"/>
              <a:gd name="T11" fmla="*/ 0 60000 65536"/>
              <a:gd name="T12" fmla="*/ 0 w 611"/>
              <a:gd name="T13" fmla="*/ 0 h 1253"/>
              <a:gd name="T14" fmla="*/ 611 w 611"/>
              <a:gd name="T15" fmla="*/ 1253 h 1253"/>
            </a:gdLst>
            <a:ahLst/>
            <a:cxnLst>
              <a:cxn ang="T8">
                <a:pos x="T0" y="T1"/>
              </a:cxn>
              <a:cxn ang="T9">
                <a:pos x="T2" y="T3"/>
              </a:cxn>
              <a:cxn ang="T10">
                <a:pos x="T4" y="T5"/>
              </a:cxn>
              <a:cxn ang="T11">
                <a:pos x="T6" y="T7"/>
              </a:cxn>
            </a:cxnLst>
            <a:rect l="T12" t="T13" r="T14" b="T15"/>
            <a:pathLst>
              <a:path w="611" h="1253">
                <a:moveTo>
                  <a:pt x="611" y="0"/>
                </a:moveTo>
                <a:cubicBezTo>
                  <a:pt x="452" y="123"/>
                  <a:pt x="294" y="246"/>
                  <a:pt x="197" y="359"/>
                </a:cubicBezTo>
                <a:cubicBezTo>
                  <a:pt x="100" y="472"/>
                  <a:pt x="0" y="528"/>
                  <a:pt x="28" y="677"/>
                </a:cubicBezTo>
                <a:cubicBezTo>
                  <a:pt x="56" y="826"/>
                  <a:pt x="211" y="1039"/>
                  <a:pt x="367" y="1253"/>
                </a:cubicBezTo>
              </a:path>
            </a:pathLst>
          </a:custGeom>
          <a:noFill/>
          <a:ln w="47625" cmpd="sng">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 name="Text Box 56"/>
          <p:cNvSpPr txBox="1">
            <a:spLocks noChangeArrowheads="1"/>
          </p:cNvSpPr>
          <p:nvPr/>
        </p:nvSpPr>
        <p:spPr bwMode="auto">
          <a:xfrm>
            <a:off x="3657600" y="3284538"/>
            <a:ext cx="10668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a:spcBef>
                <a:spcPct val="20000"/>
              </a:spcBef>
            </a:pPr>
            <a:r>
              <a:rPr lang="en-US" altLang="zh-CN">
                <a:latin typeface="PMingLiU" pitchFamily="18" charset="-120"/>
                <a:cs typeface="Arial" pitchFamily="34" charset="0"/>
              </a:rPr>
              <a:t>3.</a:t>
            </a:r>
            <a:r>
              <a:rPr lang="zh-CN" altLang="en-US">
                <a:latin typeface="PMingLiU" pitchFamily="18" charset="-120"/>
                <a:ea typeface="PMingLiU" pitchFamily="18" charset="-120"/>
              </a:rPr>
              <a:t>下载恶意软件</a:t>
            </a:r>
            <a:endParaRPr lang="en-US" altLang="zh-CN">
              <a:latin typeface="PMingLiU" pitchFamily="18" charset="-120"/>
              <a:cs typeface="Arial" pitchFamily="34" charset="0"/>
            </a:endParaRPr>
          </a:p>
        </p:txBody>
      </p:sp>
      <p:pic>
        <p:nvPicPr>
          <p:cNvPr id="39" name="Picture 36" descr="MCj04325370000[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276600" y="3817938"/>
            <a:ext cx="708025"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 name="Picture 37" descr="MCj04325370000[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48200" y="3338513"/>
            <a:ext cx="708025"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 name="Picture 38" descr="MCj04325370000[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962400" y="3970338"/>
            <a:ext cx="708025"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2" name="Group 39"/>
          <p:cNvGrpSpPr>
            <a:grpSpLocks/>
          </p:cNvGrpSpPr>
          <p:nvPr/>
        </p:nvGrpSpPr>
        <p:grpSpPr bwMode="auto">
          <a:xfrm>
            <a:off x="5410200" y="3208338"/>
            <a:ext cx="2743200" cy="2743200"/>
            <a:chOff x="0" y="0"/>
            <a:chExt cx="1728" cy="1728"/>
          </a:xfrm>
        </p:grpSpPr>
        <p:pic>
          <p:nvPicPr>
            <p:cNvPr id="86036" name="Picture 40" descr="MCj04418090000[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0" y="0"/>
              <a:ext cx="1728" cy="17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 name="Text Box 41"/>
            <p:cNvSpPr txBox="1">
              <a:spLocks noChangeArrowheads="1"/>
            </p:cNvSpPr>
            <p:nvPr/>
          </p:nvSpPr>
          <p:spPr bwMode="auto">
            <a:xfrm>
              <a:off x="217" y="768"/>
              <a:ext cx="699" cy="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81000" indent="-381000">
                <a:defRPr baseline="-25000">
                  <a:solidFill>
                    <a:schemeClr val="tx1"/>
                  </a:solidFill>
                  <a:latin typeface="Arial" pitchFamily="34" charset="0"/>
                  <a:ea typeface="宋体" pitchFamily="2" charset="-122"/>
                </a:defRPr>
              </a:lvl1pPr>
              <a:lvl2pPr marL="742950" indent="-285750">
                <a:defRPr baseline="-25000">
                  <a:solidFill>
                    <a:schemeClr val="tx1"/>
                  </a:solidFill>
                  <a:latin typeface="Arial" pitchFamily="34" charset="0"/>
                  <a:ea typeface="宋体" pitchFamily="2" charset="-122"/>
                </a:defRPr>
              </a:lvl2pPr>
              <a:lvl3pPr marL="1143000" indent="-228600">
                <a:defRPr baseline="-25000">
                  <a:solidFill>
                    <a:schemeClr val="tx1"/>
                  </a:solidFill>
                  <a:latin typeface="Arial" pitchFamily="34" charset="0"/>
                  <a:ea typeface="宋体" pitchFamily="2" charset="-122"/>
                </a:defRPr>
              </a:lvl3pPr>
              <a:lvl4pPr marL="1600200" indent="-228600">
                <a:defRPr baseline="-25000">
                  <a:solidFill>
                    <a:schemeClr val="tx1"/>
                  </a:solidFill>
                  <a:latin typeface="Arial" pitchFamily="34" charset="0"/>
                  <a:ea typeface="宋体" pitchFamily="2" charset="-122"/>
                </a:defRPr>
              </a:lvl4pPr>
              <a:lvl5pPr marL="2057400" indent="-22860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eaLnBrk="0" hangingPunct="0">
                <a:spcBef>
                  <a:spcPct val="20000"/>
                </a:spcBef>
                <a:buSzPct val="75000"/>
                <a:defRPr/>
              </a:pPr>
              <a:r>
                <a:rPr lang="zh-CN" altLang="en-US" sz="2200" b="1" i="1" smtClean="0">
                  <a:solidFill>
                    <a:srgbClr val="FF0000"/>
                  </a:solidFill>
                  <a:effectLst>
                    <a:outerShdw blurRad="38100" dist="38100" dir="2700000" algn="tl">
                      <a:srgbClr val="C0C0C0"/>
                    </a:outerShdw>
                  </a:effectLst>
                  <a:ea typeface="PMingLiU" pitchFamily="18" charset="-120"/>
                </a:rPr>
                <a:t>云安全</a:t>
              </a:r>
              <a:endParaRPr lang="en-US" sz="2200" b="1" i="1" smtClean="0">
                <a:solidFill>
                  <a:srgbClr val="FF0000"/>
                </a:solidFill>
                <a:effectLst>
                  <a:outerShdw blurRad="38100" dist="38100" dir="2700000" algn="tl">
                    <a:srgbClr val="C0C0C0"/>
                  </a:outerShdw>
                </a:effectLst>
                <a:cs typeface="Arial" pitchFamily="34" charset="0"/>
              </a:endParaRPr>
            </a:p>
          </p:txBody>
        </p:sp>
      </p:grpSp>
      <p:pic>
        <p:nvPicPr>
          <p:cNvPr id="45" name="Picture 42" descr="MCj04324230000[1]"/>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667000" y="4740275"/>
            <a:ext cx="1066800" cy="982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 name="Picture 43" descr="MCj04324230000[1]"/>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334000" y="2293938"/>
            <a:ext cx="1066800" cy="982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wipe(up)">
                                      <p:cBhvr>
                                        <p:cTn id="7" dur="500"/>
                                        <p:tgtEl>
                                          <p:spTgt spid="37"/>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up)">
                                      <p:cBhvr>
                                        <p:cTn id="10" dur="500"/>
                                        <p:tgtEl>
                                          <p:spTgt spid="6"/>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9" presetClass="exit" presetSubtype="0" fill="hold" grpId="1" nodeType="clickEffect">
                                  <p:stCondLst>
                                    <p:cond delay="0"/>
                                  </p:stCondLst>
                                  <p:childTnLst>
                                    <p:animEffect transition="out" filter="dissolve">
                                      <p:cBhvr>
                                        <p:cTn id="14" dur="500"/>
                                        <p:tgtEl>
                                          <p:spTgt spid="6"/>
                                        </p:tgtEl>
                                      </p:cBhvr>
                                    </p:animEffect>
                                    <p:set>
                                      <p:cBhvr>
                                        <p:cTn id="15" dur="1" fill="hold">
                                          <p:stCondLst>
                                            <p:cond delay="499"/>
                                          </p:stCondLst>
                                        </p:cTn>
                                        <p:tgtEl>
                                          <p:spTgt spid="6"/>
                                        </p:tgtEl>
                                        <p:attrNameLst>
                                          <p:attrName>style.visibility</p:attrName>
                                        </p:attrNameLst>
                                      </p:cBhvr>
                                      <p:to>
                                        <p:strVal val="hidden"/>
                                      </p:to>
                                    </p:set>
                                  </p:childTnLst>
                                </p:cTn>
                              </p:par>
                            </p:childTnLst>
                          </p:cTn>
                        </p:par>
                        <p:par>
                          <p:cTn id="16" fill="hold" nodeType="afterGroup">
                            <p:stCondLst>
                              <p:cond delay="500"/>
                            </p:stCondLst>
                            <p:childTnLst>
                              <p:par>
                                <p:cTn id="17" presetID="9" presetClass="entr" presetSubtype="0" fill="hold" grpId="0"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dissolve">
                                      <p:cBhvr>
                                        <p:cTn id="19" dur="500"/>
                                        <p:tgtEl>
                                          <p:spTgt spid="7"/>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9" presetClass="exit" presetSubtype="0" fill="hold" grpId="1" nodeType="clickEffect">
                                  <p:stCondLst>
                                    <p:cond delay="0"/>
                                  </p:stCondLst>
                                  <p:childTnLst>
                                    <p:animEffect transition="out" filter="dissolve">
                                      <p:cBhvr>
                                        <p:cTn id="23" dur="500"/>
                                        <p:tgtEl>
                                          <p:spTgt spid="7"/>
                                        </p:tgtEl>
                                      </p:cBhvr>
                                    </p:animEffect>
                                    <p:set>
                                      <p:cBhvr>
                                        <p:cTn id="24" dur="1" fill="hold">
                                          <p:stCondLst>
                                            <p:cond delay="499"/>
                                          </p:stCondLst>
                                        </p:cTn>
                                        <p:tgtEl>
                                          <p:spTgt spid="7"/>
                                        </p:tgtEl>
                                        <p:attrNameLst>
                                          <p:attrName>style.visibility</p:attrName>
                                        </p:attrNameLst>
                                      </p:cBhvr>
                                      <p:to>
                                        <p:strVal val="hidden"/>
                                      </p:to>
                                    </p:set>
                                  </p:childTnLst>
                                </p:cTn>
                              </p:par>
                            </p:childTnLst>
                          </p:cTn>
                        </p:par>
                        <p:par>
                          <p:cTn id="25" fill="hold" nodeType="afterGroup">
                            <p:stCondLst>
                              <p:cond delay="500"/>
                            </p:stCondLst>
                            <p:childTnLst>
                              <p:par>
                                <p:cTn id="26" presetID="22" presetClass="entr" presetSubtype="4" fill="hold" grpId="0" nodeType="afterEffect">
                                  <p:stCondLst>
                                    <p:cond delay="0"/>
                                  </p:stCondLst>
                                  <p:childTnLst>
                                    <p:set>
                                      <p:cBhvr>
                                        <p:cTn id="27" dur="1" fill="hold">
                                          <p:stCondLst>
                                            <p:cond delay="0"/>
                                          </p:stCondLst>
                                        </p:cTn>
                                        <p:tgtEl>
                                          <p:spTgt spid="36"/>
                                        </p:tgtEl>
                                        <p:attrNameLst>
                                          <p:attrName>style.visibility</p:attrName>
                                        </p:attrNameLst>
                                      </p:cBhvr>
                                      <p:to>
                                        <p:strVal val="visible"/>
                                      </p:to>
                                    </p:set>
                                    <p:animEffect transition="in" filter="wipe(down)">
                                      <p:cBhvr>
                                        <p:cTn id="28" dur="500"/>
                                        <p:tgtEl>
                                          <p:spTgt spid="36"/>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38"/>
                                        </p:tgtEl>
                                        <p:attrNameLst>
                                          <p:attrName>style.visibility</p:attrName>
                                        </p:attrNameLst>
                                      </p:cBhvr>
                                      <p:to>
                                        <p:strVal val="visible"/>
                                      </p:to>
                                    </p:set>
                                    <p:animEffect transition="in" filter="dissolve">
                                      <p:cBhvr>
                                        <p:cTn id="31" dur="500"/>
                                        <p:tgtEl>
                                          <p:spTgt spid="38"/>
                                        </p:tgtEl>
                                      </p:cBhvr>
                                    </p:animEffect>
                                  </p:childTnLst>
                                </p:cTn>
                              </p:par>
                            </p:childTnLst>
                          </p:cTn>
                        </p:par>
                        <p:par>
                          <p:cTn id="32" fill="hold" nodeType="afterGroup">
                            <p:stCondLst>
                              <p:cond delay="1000"/>
                            </p:stCondLst>
                            <p:childTnLst>
                              <p:par>
                                <p:cTn id="33" presetID="22" presetClass="entr" presetSubtype="1" fill="hold" grpId="0" nodeType="afterEffect">
                                  <p:stCondLst>
                                    <p:cond delay="0"/>
                                  </p:stCondLst>
                                  <p:childTnLst>
                                    <p:set>
                                      <p:cBhvr>
                                        <p:cTn id="34" dur="1" fill="hold">
                                          <p:stCondLst>
                                            <p:cond delay="0"/>
                                          </p:stCondLst>
                                        </p:cTn>
                                        <p:tgtEl>
                                          <p:spTgt spid="33"/>
                                        </p:tgtEl>
                                        <p:attrNameLst>
                                          <p:attrName>style.visibility</p:attrName>
                                        </p:attrNameLst>
                                      </p:cBhvr>
                                      <p:to>
                                        <p:strVal val="visible"/>
                                      </p:to>
                                    </p:set>
                                    <p:animEffect transition="in" filter="wipe(up)">
                                      <p:cBhvr>
                                        <p:cTn id="35" dur="500"/>
                                        <p:tgtEl>
                                          <p:spTgt spid="33"/>
                                        </p:tgtEl>
                                      </p:cBhvr>
                                    </p:animEffect>
                                  </p:childTnLst>
                                </p:cTn>
                              </p:par>
                            </p:childTnLst>
                          </p:cTn>
                        </p:par>
                        <p:par>
                          <p:cTn id="36" fill="hold" nodeType="afterGroup">
                            <p:stCondLst>
                              <p:cond delay="1500"/>
                            </p:stCondLst>
                            <p:childTnLst>
                              <p:par>
                                <p:cTn id="37" presetID="9" presetClass="entr" presetSubtype="0" fill="hold" nodeType="afterEffect">
                                  <p:stCondLst>
                                    <p:cond delay="0"/>
                                  </p:stCondLst>
                                  <p:childTnLst>
                                    <p:set>
                                      <p:cBhvr>
                                        <p:cTn id="38" dur="1" fill="hold">
                                          <p:stCondLst>
                                            <p:cond delay="0"/>
                                          </p:stCondLst>
                                        </p:cTn>
                                        <p:tgtEl>
                                          <p:spTgt spid="45"/>
                                        </p:tgtEl>
                                        <p:attrNameLst>
                                          <p:attrName>style.visibility</p:attrName>
                                        </p:attrNameLst>
                                      </p:cBhvr>
                                      <p:to>
                                        <p:strVal val="visible"/>
                                      </p:to>
                                    </p:set>
                                    <p:animEffect transition="in" filter="dissolve">
                                      <p:cBhvr>
                                        <p:cTn id="39" dur="500"/>
                                        <p:tgtEl>
                                          <p:spTgt spid="45"/>
                                        </p:tgtEl>
                                      </p:cBhvr>
                                    </p:animEffect>
                                  </p:childTnLst>
                                </p:cTn>
                              </p:par>
                            </p:childTnLst>
                          </p:cTn>
                        </p:par>
                      </p:childTnLst>
                    </p:cTn>
                  </p:par>
                  <p:par>
                    <p:cTn id="40" fill="hold" nodeType="clickPar">
                      <p:stCondLst>
                        <p:cond delay="indefinite"/>
                      </p:stCondLst>
                      <p:childTnLst>
                        <p:par>
                          <p:cTn id="41" fill="hold" nodeType="withGroup">
                            <p:stCondLst>
                              <p:cond delay="0"/>
                            </p:stCondLst>
                            <p:childTnLst>
                              <p:par>
                                <p:cTn id="42" presetID="9" presetClass="exit" presetSubtype="0" fill="hold" grpId="1" nodeType="clickEffect">
                                  <p:stCondLst>
                                    <p:cond delay="0"/>
                                  </p:stCondLst>
                                  <p:childTnLst>
                                    <p:animEffect transition="out" filter="dissolve">
                                      <p:cBhvr>
                                        <p:cTn id="43" dur="500"/>
                                        <p:tgtEl>
                                          <p:spTgt spid="38"/>
                                        </p:tgtEl>
                                      </p:cBhvr>
                                    </p:animEffect>
                                    <p:set>
                                      <p:cBhvr>
                                        <p:cTn id="44" dur="1" fill="hold">
                                          <p:stCondLst>
                                            <p:cond delay="499"/>
                                          </p:stCondLst>
                                        </p:cTn>
                                        <p:tgtEl>
                                          <p:spTgt spid="38"/>
                                        </p:tgtEl>
                                        <p:attrNameLst>
                                          <p:attrName>style.visibility</p:attrName>
                                        </p:attrNameLst>
                                      </p:cBhvr>
                                      <p:to>
                                        <p:strVal val="hidden"/>
                                      </p:to>
                                    </p:set>
                                  </p:childTnLst>
                                </p:cTn>
                              </p:par>
                            </p:childTnLst>
                          </p:cTn>
                        </p:par>
                        <p:par>
                          <p:cTn id="45" fill="hold" nodeType="afterGroup">
                            <p:stCondLst>
                              <p:cond delay="500"/>
                            </p:stCondLst>
                            <p:childTnLst>
                              <p:par>
                                <p:cTn id="46" presetID="9" presetClass="entr" presetSubtype="0" fill="hold" grpId="0" nodeType="afterEffect">
                                  <p:stCondLst>
                                    <p:cond delay="0"/>
                                  </p:stCondLst>
                                  <p:childTnLst>
                                    <p:set>
                                      <p:cBhvr>
                                        <p:cTn id="47" dur="1" fill="hold">
                                          <p:stCondLst>
                                            <p:cond delay="0"/>
                                          </p:stCondLst>
                                        </p:cTn>
                                        <p:tgtEl>
                                          <p:spTgt spid="34"/>
                                        </p:tgtEl>
                                        <p:attrNameLst>
                                          <p:attrName>style.visibility</p:attrName>
                                        </p:attrNameLst>
                                      </p:cBhvr>
                                      <p:to>
                                        <p:strVal val="visible"/>
                                      </p:to>
                                    </p:set>
                                    <p:animEffect transition="in" filter="dissolve">
                                      <p:cBhvr>
                                        <p:cTn id="48" dur="500"/>
                                        <p:tgtEl>
                                          <p:spTgt spid="34"/>
                                        </p:tgtEl>
                                      </p:cBhvr>
                                    </p:animEffect>
                                  </p:childTnLst>
                                </p:cTn>
                              </p:par>
                              <p:par>
                                <p:cTn id="49" presetID="9" presetClass="entr" presetSubtype="0" fill="hold" grpId="0" nodeType="withEffect">
                                  <p:stCondLst>
                                    <p:cond delay="0"/>
                                  </p:stCondLst>
                                  <p:childTnLst>
                                    <p:set>
                                      <p:cBhvr>
                                        <p:cTn id="50" dur="1" fill="hold">
                                          <p:stCondLst>
                                            <p:cond delay="0"/>
                                          </p:stCondLst>
                                        </p:cTn>
                                        <p:tgtEl>
                                          <p:spTgt spid="8"/>
                                        </p:tgtEl>
                                        <p:attrNameLst>
                                          <p:attrName>style.visibility</p:attrName>
                                        </p:attrNameLst>
                                      </p:cBhvr>
                                      <p:to>
                                        <p:strVal val="visible"/>
                                      </p:to>
                                    </p:set>
                                    <p:animEffect transition="in" filter="dissolve">
                                      <p:cBhvr>
                                        <p:cTn id="51" dur="500"/>
                                        <p:tgtEl>
                                          <p:spTgt spid="8"/>
                                        </p:tgtEl>
                                      </p:cBhvr>
                                    </p:animEffect>
                                  </p:childTnLst>
                                </p:cTn>
                              </p:par>
                              <p:par>
                                <p:cTn id="52" presetID="9" presetClass="entr" presetSubtype="0" fill="hold" nodeType="withEffect">
                                  <p:stCondLst>
                                    <p:cond delay="0"/>
                                  </p:stCondLst>
                                  <p:childTnLst>
                                    <p:set>
                                      <p:cBhvr>
                                        <p:cTn id="53" dur="1" fill="hold">
                                          <p:stCondLst>
                                            <p:cond delay="0"/>
                                          </p:stCondLst>
                                        </p:cTn>
                                        <p:tgtEl>
                                          <p:spTgt spid="46"/>
                                        </p:tgtEl>
                                        <p:attrNameLst>
                                          <p:attrName>style.visibility</p:attrName>
                                        </p:attrNameLst>
                                      </p:cBhvr>
                                      <p:to>
                                        <p:strVal val="visible"/>
                                      </p:to>
                                    </p:set>
                                    <p:animEffect transition="in" filter="dissolve">
                                      <p:cBhvr>
                                        <p:cTn id="54" dur="500"/>
                                        <p:tgtEl>
                                          <p:spTgt spid="46"/>
                                        </p:tgtEl>
                                      </p:cBhvr>
                                    </p:animEffect>
                                  </p:childTnLst>
                                </p:cTn>
                              </p:par>
                            </p:childTnLst>
                          </p:cTn>
                        </p:par>
                      </p:childTnLst>
                    </p:cTn>
                  </p:par>
                  <p:par>
                    <p:cTn id="55" fill="hold" nodeType="clickPar">
                      <p:stCondLst>
                        <p:cond delay="indefinite"/>
                      </p:stCondLst>
                      <p:childTnLst>
                        <p:par>
                          <p:cTn id="56" fill="hold" nodeType="withGroup">
                            <p:stCondLst>
                              <p:cond delay="0"/>
                            </p:stCondLst>
                            <p:childTnLst>
                              <p:par>
                                <p:cTn id="57" presetID="9" presetClass="exit" presetSubtype="0" fill="hold" grpId="1" nodeType="clickEffect">
                                  <p:stCondLst>
                                    <p:cond delay="0"/>
                                  </p:stCondLst>
                                  <p:childTnLst>
                                    <p:animEffect transition="out" filter="dissolve">
                                      <p:cBhvr>
                                        <p:cTn id="58" dur="500"/>
                                        <p:tgtEl>
                                          <p:spTgt spid="8"/>
                                        </p:tgtEl>
                                      </p:cBhvr>
                                    </p:animEffect>
                                    <p:set>
                                      <p:cBhvr>
                                        <p:cTn id="59" dur="1" fill="hold">
                                          <p:stCondLst>
                                            <p:cond delay="499"/>
                                          </p:stCondLst>
                                        </p:cTn>
                                        <p:tgtEl>
                                          <p:spTgt spid="8"/>
                                        </p:tgtEl>
                                        <p:attrNameLst>
                                          <p:attrName>style.visibility</p:attrName>
                                        </p:attrNameLst>
                                      </p:cBhvr>
                                      <p:to>
                                        <p:strVal val="hidden"/>
                                      </p:to>
                                    </p:set>
                                  </p:childTnLst>
                                </p:cTn>
                              </p:par>
                            </p:childTnLst>
                          </p:cTn>
                        </p:par>
                        <p:par>
                          <p:cTn id="60" fill="hold" nodeType="afterGroup">
                            <p:stCondLst>
                              <p:cond delay="500"/>
                            </p:stCondLst>
                            <p:childTnLst>
                              <p:par>
                                <p:cTn id="61" presetID="9" presetClass="entr" presetSubtype="0" fill="hold" grpId="0" nodeType="afterEffect">
                                  <p:stCondLst>
                                    <p:cond delay="0"/>
                                  </p:stCondLst>
                                  <p:childTnLst>
                                    <p:set>
                                      <p:cBhvr>
                                        <p:cTn id="62" dur="1" fill="hold">
                                          <p:stCondLst>
                                            <p:cond delay="0"/>
                                          </p:stCondLst>
                                        </p:cTn>
                                        <p:tgtEl>
                                          <p:spTgt spid="35"/>
                                        </p:tgtEl>
                                        <p:attrNameLst>
                                          <p:attrName>style.visibility</p:attrName>
                                        </p:attrNameLst>
                                      </p:cBhvr>
                                      <p:to>
                                        <p:strVal val="visible"/>
                                      </p:to>
                                    </p:set>
                                    <p:animEffect transition="in" filter="dissolve">
                                      <p:cBhvr>
                                        <p:cTn id="63" dur="500"/>
                                        <p:tgtEl>
                                          <p:spTgt spid="35"/>
                                        </p:tgtEl>
                                      </p:cBhvr>
                                    </p:animEffect>
                                  </p:childTnLst>
                                </p:cTn>
                              </p:par>
                              <p:par>
                                <p:cTn id="64" presetID="9" presetClass="entr" presetSubtype="0" fill="hold" nodeType="withEffect">
                                  <p:stCondLst>
                                    <p:cond delay="0"/>
                                  </p:stCondLst>
                                  <p:childTnLst>
                                    <p:set>
                                      <p:cBhvr>
                                        <p:cTn id="65" dur="1" fill="hold">
                                          <p:stCondLst>
                                            <p:cond delay="0"/>
                                          </p:stCondLst>
                                        </p:cTn>
                                        <p:tgtEl>
                                          <p:spTgt spid="40"/>
                                        </p:tgtEl>
                                        <p:attrNameLst>
                                          <p:attrName>style.visibility</p:attrName>
                                        </p:attrNameLst>
                                      </p:cBhvr>
                                      <p:to>
                                        <p:strVal val="visible"/>
                                      </p:to>
                                    </p:set>
                                    <p:animEffect transition="in" filter="dissolve">
                                      <p:cBhvr>
                                        <p:cTn id="66" dur="500"/>
                                        <p:tgtEl>
                                          <p:spTgt spid="40"/>
                                        </p:tgtEl>
                                      </p:cBhvr>
                                    </p:animEffect>
                                  </p:childTnLst>
                                </p:cTn>
                              </p:par>
                              <p:par>
                                <p:cTn id="67" presetID="9" presetClass="entr" presetSubtype="0" fill="hold" nodeType="withEffect">
                                  <p:stCondLst>
                                    <p:cond delay="0"/>
                                  </p:stCondLst>
                                  <p:childTnLst>
                                    <p:set>
                                      <p:cBhvr>
                                        <p:cTn id="68" dur="1" fill="hold">
                                          <p:stCondLst>
                                            <p:cond delay="0"/>
                                          </p:stCondLst>
                                        </p:cTn>
                                        <p:tgtEl>
                                          <p:spTgt spid="41"/>
                                        </p:tgtEl>
                                        <p:attrNameLst>
                                          <p:attrName>style.visibility</p:attrName>
                                        </p:attrNameLst>
                                      </p:cBhvr>
                                      <p:to>
                                        <p:strVal val="visible"/>
                                      </p:to>
                                    </p:set>
                                    <p:animEffect transition="in" filter="dissolve">
                                      <p:cBhvr>
                                        <p:cTn id="69" dur="500"/>
                                        <p:tgtEl>
                                          <p:spTgt spid="41"/>
                                        </p:tgtEl>
                                      </p:cBhvr>
                                    </p:animEffect>
                                  </p:childTnLst>
                                </p:cTn>
                              </p:par>
                              <p:par>
                                <p:cTn id="70" presetID="9" presetClass="entr" presetSubtype="0" fill="hold" nodeType="withEffect">
                                  <p:stCondLst>
                                    <p:cond delay="0"/>
                                  </p:stCondLst>
                                  <p:childTnLst>
                                    <p:set>
                                      <p:cBhvr>
                                        <p:cTn id="71" dur="1" fill="hold">
                                          <p:stCondLst>
                                            <p:cond delay="0"/>
                                          </p:stCondLst>
                                        </p:cTn>
                                        <p:tgtEl>
                                          <p:spTgt spid="39"/>
                                        </p:tgtEl>
                                        <p:attrNameLst>
                                          <p:attrName>style.visibility</p:attrName>
                                        </p:attrNameLst>
                                      </p:cBhvr>
                                      <p:to>
                                        <p:strVal val="visible"/>
                                      </p:to>
                                    </p:set>
                                    <p:animEffect transition="in" filter="dissolve">
                                      <p:cBhvr>
                                        <p:cTn id="72" dur="500"/>
                                        <p:tgtEl>
                                          <p:spTgt spid="39"/>
                                        </p:tgtEl>
                                      </p:cBhvr>
                                    </p:animEffect>
                                  </p:childTnLst>
                                </p:cTn>
                              </p:par>
                              <p:par>
                                <p:cTn id="73" presetID="2" presetClass="entr" presetSubtype="2" fill="hold" nodeType="withEffect">
                                  <p:stCondLst>
                                    <p:cond delay="0"/>
                                  </p:stCondLst>
                                  <p:childTnLst>
                                    <p:set>
                                      <p:cBhvr>
                                        <p:cTn id="74" dur="1" fill="hold">
                                          <p:stCondLst>
                                            <p:cond delay="0"/>
                                          </p:stCondLst>
                                        </p:cTn>
                                        <p:tgtEl>
                                          <p:spTgt spid="42"/>
                                        </p:tgtEl>
                                        <p:attrNameLst>
                                          <p:attrName>style.visibility</p:attrName>
                                        </p:attrNameLst>
                                      </p:cBhvr>
                                      <p:to>
                                        <p:strVal val="visible"/>
                                      </p:to>
                                    </p:set>
                                    <p:anim calcmode="lin" valueType="num">
                                      <p:cBhvr additive="base">
                                        <p:cTn id="75" dur="500" fill="hold"/>
                                        <p:tgtEl>
                                          <p:spTgt spid="42"/>
                                        </p:tgtEl>
                                        <p:attrNameLst>
                                          <p:attrName>ppt_x</p:attrName>
                                        </p:attrNameLst>
                                      </p:cBhvr>
                                      <p:tavLst>
                                        <p:tav tm="0">
                                          <p:val>
                                            <p:strVal val="1+#ppt_w/2"/>
                                          </p:val>
                                        </p:tav>
                                        <p:tav tm="100000">
                                          <p:val>
                                            <p:strVal val="#ppt_x"/>
                                          </p:val>
                                        </p:tav>
                                      </p:tavLst>
                                    </p:anim>
                                    <p:anim calcmode="lin" valueType="num">
                                      <p:cBhvr additive="base">
                                        <p:cTn id="76" dur="500" fill="hold"/>
                                        <p:tgtEl>
                                          <p:spTgt spid="42"/>
                                        </p:tgtEl>
                                        <p:attrNameLst>
                                          <p:attrName>ppt_y</p:attrName>
                                        </p:attrNameLst>
                                      </p:cBhvr>
                                      <p:tavLst>
                                        <p:tav tm="0">
                                          <p:val>
                                            <p:strVal val="#ppt_y"/>
                                          </p:val>
                                        </p:tav>
                                        <p:tav tm="100000">
                                          <p:val>
                                            <p:strVal val="#ppt_y"/>
                                          </p:val>
                                        </p:tav>
                                      </p:tavLst>
                                    </p:anim>
                                  </p:childTnLst>
                                </p:cTn>
                              </p:par>
                              <p:par>
                                <p:cTn id="77" presetID="9" presetClass="exit" presetSubtype="0" fill="hold" nodeType="withEffect">
                                  <p:stCondLst>
                                    <p:cond delay="0"/>
                                  </p:stCondLst>
                                  <p:childTnLst>
                                    <p:animEffect transition="out" filter="dissolve">
                                      <p:cBhvr>
                                        <p:cTn id="78" dur="500"/>
                                        <p:tgtEl>
                                          <p:spTgt spid="46"/>
                                        </p:tgtEl>
                                      </p:cBhvr>
                                    </p:animEffect>
                                    <p:set>
                                      <p:cBhvr>
                                        <p:cTn id="79" dur="1" fill="hold">
                                          <p:stCondLst>
                                            <p:cond delay="499"/>
                                          </p:stCondLst>
                                        </p:cTn>
                                        <p:tgtEl>
                                          <p:spTgt spid="46"/>
                                        </p:tgtEl>
                                        <p:attrNameLst>
                                          <p:attrName>style.visibility</p:attrName>
                                        </p:attrNameLst>
                                      </p:cBhvr>
                                      <p:to>
                                        <p:strVal val="hidden"/>
                                      </p:to>
                                    </p:set>
                                  </p:childTnLst>
                                </p:cTn>
                              </p:par>
                              <p:par>
                                <p:cTn id="80" presetID="9" presetClass="exit" presetSubtype="0" fill="hold" nodeType="withEffect">
                                  <p:stCondLst>
                                    <p:cond delay="0"/>
                                  </p:stCondLst>
                                  <p:childTnLst>
                                    <p:animEffect transition="out" filter="dissolve">
                                      <p:cBhvr>
                                        <p:cTn id="81" dur="500"/>
                                        <p:tgtEl>
                                          <p:spTgt spid="45"/>
                                        </p:tgtEl>
                                      </p:cBhvr>
                                    </p:animEffect>
                                    <p:set>
                                      <p:cBhvr>
                                        <p:cTn id="82" dur="1" fill="hold">
                                          <p:stCondLst>
                                            <p:cond delay="499"/>
                                          </p:stCondLst>
                                        </p:cTn>
                                        <p:tgtEl>
                                          <p:spTgt spid="4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utoUpdateAnimBg="0"/>
      <p:bldP spid="6" grpId="1" autoUpdateAnimBg="0"/>
      <p:bldP spid="7" grpId="0" autoUpdateAnimBg="0"/>
      <p:bldP spid="7" grpId="1" autoUpdateAnimBg="0"/>
      <p:bldP spid="8" grpId="0" autoUpdateAnimBg="0"/>
      <p:bldP spid="8" grpId="1" autoUpdateAnimBg="0"/>
      <p:bldP spid="33" grpId="0" animBg="1"/>
      <p:bldP spid="34" grpId="0" animBg="1"/>
      <p:bldP spid="35" grpId="0" animBg="1" autoUpdateAnimBg="0"/>
      <p:bldP spid="36" grpId="0" animBg="1"/>
      <p:bldP spid="37" grpId="0" animBg="1"/>
      <p:bldP spid="38" grpId="0" autoUpdateAnimBg="0"/>
      <p:bldP spid="38" grpId="1" autoUpdateAnimBg="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042" name="Picture 8" descr="PPT内页副本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5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7043" name="幻灯片编号占位符 2"/>
          <p:cNvSpPr txBox="1">
            <a:spLocks noChangeArrowheads="1"/>
          </p:cNvSpPr>
          <p:nvPr/>
        </p:nvSpPr>
        <p:spPr bwMode="auto">
          <a:xfrm>
            <a:off x="3082925" y="6753225"/>
            <a:ext cx="527050" cy="25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fld id="{71BFC732-8700-4F4E-9AD0-EA79BF22E516}" type="slidenum">
              <a:rPr lang="zh-CN" altLang="en-US" sz="1000" b="1">
                <a:solidFill>
                  <a:schemeClr val="bg2"/>
                </a:solidFill>
              </a:rPr>
              <a:pPr/>
              <a:t>84</a:t>
            </a:fld>
            <a:endParaRPr lang="en-US" altLang="zh-CN" sz="1000" b="1">
              <a:solidFill>
                <a:schemeClr val="bg2"/>
              </a:solidFill>
            </a:endParaRPr>
          </a:p>
        </p:txBody>
      </p:sp>
      <p:sp>
        <p:nvSpPr>
          <p:cNvPr id="48" name="AutoShape 2"/>
          <p:cNvSpPr>
            <a:spLocks noChangeArrowheads="1"/>
          </p:cNvSpPr>
          <p:nvPr/>
        </p:nvSpPr>
        <p:spPr bwMode="auto">
          <a:xfrm>
            <a:off x="1168400" y="1023938"/>
            <a:ext cx="6508750" cy="5080000"/>
          </a:xfrm>
          <a:prstGeom prst="roundRect">
            <a:avLst>
              <a:gd name="adj" fmla="val 6616"/>
            </a:avLst>
          </a:prstGeom>
          <a:solidFill>
            <a:schemeClr val="bg1"/>
          </a:solidFill>
          <a:ln w="9525">
            <a:solidFill>
              <a:schemeClr val="bg2"/>
            </a:solidFill>
            <a:round/>
            <a:headEnd/>
            <a:tailEnd/>
          </a:ln>
        </p:spPr>
        <p:txBody>
          <a:bodyPr anchor="ctr">
            <a:spAutoFit/>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a:lnSpc>
                <a:spcPct val="90000"/>
              </a:lnSpc>
              <a:buFontTx/>
              <a:buChar char="•"/>
            </a:pPr>
            <a:endParaRPr lang="zh-CN" altLang="en-US" sz="2400"/>
          </a:p>
        </p:txBody>
      </p:sp>
      <p:graphicFrame>
        <p:nvGraphicFramePr>
          <p:cNvPr id="49" name="Object 3"/>
          <p:cNvGraphicFramePr>
            <a:graphicFrameLocks noChangeAspect="1"/>
          </p:cNvGraphicFramePr>
          <p:nvPr/>
        </p:nvGraphicFramePr>
        <p:xfrm>
          <a:off x="838200" y="1531938"/>
          <a:ext cx="7010400" cy="4840287"/>
        </p:xfrm>
        <a:graphic>
          <a:graphicData uri="http://schemas.openxmlformats.org/presentationml/2006/ole">
            <mc:AlternateContent xmlns:mc="http://schemas.openxmlformats.org/markup-compatibility/2006">
              <mc:Choice xmlns:v="urn:schemas-microsoft-com:vml" Requires="v">
                <p:oleObj spid="_x0000_s87078" r:id="rId4" imgW="27885714" imgH="19301587" progId="MSGraph.Chart.8">
                  <p:embed/>
                </p:oleObj>
              </mc:Choice>
              <mc:Fallback>
                <p:oleObj r:id="rId4" imgW="27885714" imgH="19301587" progId="MSGraph.Chart.8">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8200" y="1531938"/>
                        <a:ext cx="7010400" cy="4840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0" name="Rectangle 4"/>
          <p:cNvSpPr>
            <a:spLocks noChangeArrowheads="1"/>
          </p:cNvSpPr>
          <p:nvPr/>
        </p:nvSpPr>
        <p:spPr bwMode="auto">
          <a:xfrm>
            <a:off x="5000625" y="5240338"/>
            <a:ext cx="941388" cy="74612"/>
          </a:xfrm>
          <a:prstGeom prst="rect">
            <a:avLst/>
          </a:prstGeom>
          <a:gradFill rotWithShape="1">
            <a:gsLst>
              <a:gs pos="0">
                <a:schemeClr val="accent2"/>
              </a:gs>
              <a:gs pos="100000">
                <a:srgbClr val="A50021"/>
              </a:gs>
            </a:gsLst>
            <a:lin ang="2700000" scaled="1"/>
          </a:gradFill>
          <a:ln w="9525">
            <a:miter lim="800000"/>
            <a:headEnd/>
            <a:tailEnd/>
          </a:ln>
          <a:scene3d>
            <a:camera prst="legacyObliqueTopRight"/>
            <a:lightRig rig="legacyFlat2" dir="t"/>
          </a:scene3d>
          <a:sp3d extrusionH="785800" prstMaterial="legacyPlastic">
            <a:bevelT w="13500" h="13500" prst="angle"/>
            <a:bevelB w="13500" h="13500" prst="angle"/>
            <a:extrusionClr>
              <a:schemeClr val="accent2"/>
            </a:extrusionClr>
          </a:sp3d>
        </p:spPr>
        <p:txBody>
          <a:bodyPr anchor="ctr">
            <a:spAutoFit/>
            <a:flatTx/>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a:lnSpc>
                <a:spcPct val="90000"/>
              </a:lnSpc>
              <a:buFontTx/>
              <a:buChar char="•"/>
            </a:pPr>
            <a:endParaRPr lang="zh-CN" altLang="en-US" sz="2400"/>
          </a:p>
        </p:txBody>
      </p:sp>
      <p:sp>
        <p:nvSpPr>
          <p:cNvPr id="87047" name="Text Box 6"/>
          <p:cNvSpPr txBox="1">
            <a:spLocks noChangeArrowheads="1"/>
          </p:cNvSpPr>
          <p:nvPr/>
        </p:nvSpPr>
        <p:spPr bwMode="auto">
          <a:xfrm>
            <a:off x="508000" y="1241425"/>
            <a:ext cx="17557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a:lnSpc>
                <a:spcPct val="90000"/>
              </a:lnSpc>
              <a:spcBef>
                <a:spcPct val="20000"/>
              </a:spcBef>
              <a:buFontTx/>
              <a:buChar char="•"/>
            </a:pPr>
            <a:endParaRPr lang="en-GB" altLang="zh-CN" sz="2400" b="1">
              <a:solidFill>
                <a:schemeClr val="bg2"/>
              </a:solidFill>
              <a:ea typeface="PMingLiU" pitchFamily="18" charset="-120"/>
            </a:endParaRPr>
          </a:p>
        </p:txBody>
      </p:sp>
      <p:sp>
        <p:nvSpPr>
          <p:cNvPr id="53" name="Text Box 7"/>
          <p:cNvSpPr txBox="1">
            <a:spLocks noChangeArrowheads="1"/>
          </p:cNvSpPr>
          <p:nvPr/>
        </p:nvSpPr>
        <p:spPr bwMode="auto">
          <a:xfrm>
            <a:off x="4841875" y="4621213"/>
            <a:ext cx="1873250"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a:lnSpc>
                <a:spcPct val="90000"/>
              </a:lnSpc>
              <a:spcBef>
                <a:spcPct val="20000"/>
              </a:spcBef>
              <a:buFontTx/>
              <a:buChar char="•"/>
            </a:pPr>
            <a:r>
              <a:rPr lang="zh-CN" altLang="en-US" sz="1400" b="1">
                <a:solidFill>
                  <a:schemeClr val="hlink"/>
                </a:solidFill>
                <a:ea typeface="PMingLiU" pitchFamily="18" charset="-120"/>
              </a:rPr>
              <a:t>侦测到威胁</a:t>
            </a:r>
            <a:endParaRPr lang="en-US" altLang="zh-CN" sz="1400" b="1">
              <a:solidFill>
                <a:schemeClr val="hlink"/>
              </a:solidFill>
              <a:ea typeface="PMingLiU" pitchFamily="18" charset="-120"/>
            </a:endParaRPr>
          </a:p>
        </p:txBody>
      </p:sp>
      <p:sp>
        <p:nvSpPr>
          <p:cNvPr id="54" name="Text Box 8"/>
          <p:cNvSpPr txBox="1">
            <a:spLocks noChangeArrowheads="1"/>
          </p:cNvSpPr>
          <p:nvPr/>
        </p:nvSpPr>
        <p:spPr bwMode="auto">
          <a:xfrm>
            <a:off x="4732338" y="4479925"/>
            <a:ext cx="2033587" cy="28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a:lnSpc>
                <a:spcPct val="90000"/>
              </a:lnSpc>
              <a:spcBef>
                <a:spcPct val="20000"/>
              </a:spcBef>
              <a:buFontTx/>
              <a:buChar char="•"/>
            </a:pPr>
            <a:r>
              <a:rPr lang="zh-CN" altLang="en-US" sz="1400" b="1">
                <a:solidFill>
                  <a:schemeClr val="hlink"/>
                </a:solidFill>
                <a:ea typeface="PMingLiU" pitchFamily="18" charset="-120"/>
              </a:rPr>
              <a:t>防护更新</a:t>
            </a:r>
            <a:endParaRPr lang="en-US" altLang="zh-CN" sz="1400" b="1">
              <a:solidFill>
                <a:schemeClr val="hlink"/>
              </a:solidFill>
              <a:ea typeface="PMingLiU" pitchFamily="18" charset="-120"/>
            </a:endParaRPr>
          </a:p>
        </p:txBody>
      </p:sp>
      <p:sp>
        <p:nvSpPr>
          <p:cNvPr id="55" name="Text Box 9"/>
          <p:cNvSpPr txBox="1">
            <a:spLocks noChangeArrowheads="1"/>
          </p:cNvSpPr>
          <p:nvPr/>
        </p:nvSpPr>
        <p:spPr bwMode="auto">
          <a:xfrm>
            <a:off x="4651375" y="4367213"/>
            <a:ext cx="2197100" cy="284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a:lnSpc>
                <a:spcPct val="90000"/>
              </a:lnSpc>
              <a:spcBef>
                <a:spcPct val="20000"/>
              </a:spcBef>
              <a:buFontTx/>
              <a:buChar char="•"/>
            </a:pPr>
            <a:r>
              <a:rPr lang="zh-CN" altLang="en-US" sz="1400" b="1">
                <a:solidFill>
                  <a:schemeClr val="hlink"/>
                </a:solidFill>
                <a:ea typeface="PMingLiU" pitchFamily="18" charset="-120"/>
              </a:rPr>
              <a:t>应用防护</a:t>
            </a:r>
            <a:endParaRPr lang="en-US" altLang="zh-CN" sz="1400" b="1">
              <a:solidFill>
                <a:schemeClr val="hlink"/>
              </a:solidFill>
              <a:ea typeface="PMingLiU" pitchFamily="18" charset="-120"/>
            </a:endParaRPr>
          </a:p>
        </p:txBody>
      </p:sp>
      <p:sp>
        <p:nvSpPr>
          <p:cNvPr id="56" name="Rectangle 10"/>
          <p:cNvSpPr>
            <a:spLocks noChangeArrowheads="1"/>
          </p:cNvSpPr>
          <p:nvPr/>
        </p:nvSpPr>
        <p:spPr bwMode="auto">
          <a:xfrm>
            <a:off x="5000625" y="5160963"/>
            <a:ext cx="941388" cy="74612"/>
          </a:xfrm>
          <a:prstGeom prst="rect">
            <a:avLst/>
          </a:prstGeom>
          <a:gradFill rotWithShape="1">
            <a:gsLst>
              <a:gs pos="0">
                <a:srgbClr val="FF9900"/>
              </a:gs>
              <a:gs pos="100000">
                <a:srgbClr val="FF3300"/>
              </a:gs>
            </a:gsLst>
            <a:lin ang="2700000" scaled="1"/>
          </a:gradFill>
          <a:ln w="9525">
            <a:miter lim="800000"/>
            <a:headEnd/>
            <a:tailEnd/>
          </a:ln>
          <a:scene3d>
            <a:camera prst="legacyObliqueTopRight"/>
            <a:lightRig rig="legacyFlat2" dir="t"/>
          </a:scene3d>
          <a:sp3d extrusionH="785800" prstMaterial="legacyPlastic">
            <a:bevelT w="13500" h="13500" prst="angle"/>
            <a:bevelB w="13500" h="13500" prst="angle"/>
            <a:extrusionClr>
              <a:srgbClr val="FF3300"/>
            </a:extrusionClr>
          </a:sp3d>
        </p:spPr>
        <p:txBody>
          <a:bodyPr anchor="ctr">
            <a:spAutoFit/>
            <a:flatTx/>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a:lnSpc>
                <a:spcPct val="90000"/>
              </a:lnSpc>
              <a:buFontTx/>
              <a:buChar char="•"/>
            </a:pPr>
            <a:endParaRPr lang="zh-CN" altLang="en-US" sz="2400"/>
          </a:p>
        </p:txBody>
      </p:sp>
      <p:sp>
        <p:nvSpPr>
          <p:cNvPr id="57" name="Rectangle 11"/>
          <p:cNvSpPr>
            <a:spLocks noChangeArrowheads="1"/>
          </p:cNvSpPr>
          <p:nvPr/>
        </p:nvSpPr>
        <p:spPr bwMode="auto">
          <a:xfrm>
            <a:off x="5000625" y="5084763"/>
            <a:ext cx="941388" cy="74612"/>
          </a:xfrm>
          <a:prstGeom prst="rect">
            <a:avLst/>
          </a:prstGeom>
          <a:gradFill rotWithShape="1">
            <a:gsLst>
              <a:gs pos="0">
                <a:srgbClr val="FFFF66"/>
              </a:gs>
              <a:gs pos="100000">
                <a:srgbClr val="FFCC00"/>
              </a:gs>
            </a:gsLst>
            <a:lin ang="2700000" scaled="1"/>
          </a:gradFill>
          <a:ln w="9525">
            <a:miter lim="800000"/>
            <a:headEnd/>
            <a:tailEnd/>
          </a:ln>
          <a:scene3d>
            <a:camera prst="legacyObliqueTopRight"/>
            <a:lightRig rig="legacyFlat2" dir="t"/>
          </a:scene3d>
          <a:sp3d extrusionH="785800" prstMaterial="legacyPlastic">
            <a:bevelT w="13500" h="13500" prst="angle"/>
            <a:bevelB w="13500" h="13500" prst="angle"/>
            <a:extrusionClr>
              <a:srgbClr val="FFFF66"/>
            </a:extrusionClr>
          </a:sp3d>
        </p:spPr>
        <p:txBody>
          <a:bodyPr anchor="ctr">
            <a:spAutoFit/>
            <a:flatTx/>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a:lnSpc>
                <a:spcPct val="90000"/>
              </a:lnSpc>
              <a:buFontTx/>
              <a:buChar char="•"/>
            </a:pPr>
            <a:endParaRPr lang="zh-CN" altLang="en-US" sz="2400"/>
          </a:p>
        </p:txBody>
      </p:sp>
      <p:sp>
        <p:nvSpPr>
          <p:cNvPr id="58" name="Rectangle 12"/>
          <p:cNvSpPr>
            <a:spLocks noChangeArrowheads="1"/>
          </p:cNvSpPr>
          <p:nvPr/>
        </p:nvSpPr>
        <p:spPr bwMode="auto">
          <a:xfrm>
            <a:off x="2643188" y="3552825"/>
            <a:ext cx="927100" cy="1725613"/>
          </a:xfrm>
          <a:prstGeom prst="rect">
            <a:avLst/>
          </a:prstGeom>
          <a:gradFill rotWithShape="1">
            <a:gsLst>
              <a:gs pos="0">
                <a:schemeClr val="accent2"/>
              </a:gs>
              <a:gs pos="100000">
                <a:srgbClr val="A50021"/>
              </a:gs>
            </a:gsLst>
            <a:lin ang="2700000" scaled="1"/>
          </a:gradFill>
          <a:ln w="9525">
            <a:miter lim="800000"/>
            <a:headEnd/>
            <a:tailEnd/>
          </a:ln>
          <a:scene3d>
            <a:camera prst="legacyObliqueTopRight"/>
            <a:lightRig rig="legacyFlat2" dir="t"/>
          </a:scene3d>
          <a:sp3d extrusionH="785800" prstMaterial="legacyPlastic">
            <a:bevelT w="13500" h="13500" prst="angle"/>
            <a:bevelB w="13500" h="13500" prst="angle"/>
            <a:extrusionClr>
              <a:schemeClr val="accent2"/>
            </a:extrusionClr>
          </a:sp3d>
        </p:spPr>
        <p:txBody>
          <a:bodyPr anchor="ctr">
            <a:spAutoFit/>
            <a:flatTx/>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a:lnSpc>
                <a:spcPct val="90000"/>
              </a:lnSpc>
              <a:buFontTx/>
              <a:buChar char="•"/>
            </a:pPr>
            <a:endParaRPr lang="zh-CN" altLang="en-US" sz="2400"/>
          </a:p>
        </p:txBody>
      </p:sp>
      <p:sp>
        <p:nvSpPr>
          <p:cNvPr id="59" name="Rectangle 13"/>
          <p:cNvSpPr>
            <a:spLocks noChangeArrowheads="1"/>
          </p:cNvSpPr>
          <p:nvPr/>
        </p:nvSpPr>
        <p:spPr bwMode="auto">
          <a:xfrm>
            <a:off x="2643188" y="2913063"/>
            <a:ext cx="927100" cy="625475"/>
          </a:xfrm>
          <a:prstGeom prst="rect">
            <a:avLst/>
          </a:prstGeom>
          <a:gradFill rotWithShape="1">
            <a:gsLst>
              <a:gs pos="0">
                <a:srgbClr val="FF9900"/>
              </a:gs>
              <a:gs pos="100000">
                <a:srgbClr val="FF3300"/>
              </a:gs>
            </a:gsLst>
            <a:lin ang="2700000" scaled="1"/>
          </a:gradFill>
          <a:ln w="9525">
            <a:miter lim="800000"/>
            <a:headEnd/>
            <a:tailEnd/>
          </a:ln>
          <a:scene3d>
            <a:camera prst="legacyObliqueTopRight"/>
            <a:lightRig rig="legacyFlat2" dir="t"/>
          </a:scene3d>
          <a:sp3d extrusionH="785800" prstMaterial="legacyPlastic">
            <a:bevelT w="13500" h="13500" prst="angle"/>
            <a:bevelB w="13500" h="13500" prst="angle"/>
            <a:extrusionClr>
              <a:srgbClr val="FF3300"/>
            </a:extrusionClr>
          </a:sp3d>
        </p:spPr>
        <p:txBody>
          <a:bodyPr anchor="ctr">
            <a:spAutoFit/>
            <a:flatTx/>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a:lnSpc>
                <a:spcPct val="90000"/>
              </a:lnSpc>
              <a:buFontTx/>
              <a:buChar char="•"/>
            </a:pPr>
            <a:endParaRPr lang="zh-CN" altLang="en-US" sz="2400"/>
          </a:p>
        </p:txBody>
      </p:sp>
      <p:sp>
        <p:nvSpPr>
          <p:cNvPr id="60" name="Rectangle 14"/>
          <p:cNvSpPr>
            <a:spLocks noChangeArrowheads="1"/>
          </p:cNvSpPr>
          <p:nvPr/>
        </p:nvSpPr>
        <p:spPr bwMode="auto">
          <a:xfrm>
            <a:off x="2643188" y="2274888"/>
            <a:ext cx="927100" cy="625475"/>
          </a:xfrm>
          <a:prstGeom prst="rect">
            <a:avLst/>
          </a:prstGeom>
          <a:gradFill rotWithShape="1">
            <a:gsLst>
              <a:gs pos="0">
                <a:srgbClr val="FFFF66"/>
              </a:gs>
              <a:gs pos="100000">
                <a:srgbClr val="FFCC00"/>
              </a:gs>
            </a:gsLst>
            <a:lin ang="2700000" scaled="1"/>
          </a:gradFill>
          <a:ln w="9525">
            <a:miter lim="800000"/>
            <a:headEnd/>
            <a:tailEnd/>
          </a:ln>
          <a:scene3d>
            <a:camera prst="legacyObliqueTopRight"/>
            <a:lightRig rig="legacyFlat2" dir="t"/>
          </a:scene3d>
          <a:sp3d extrusionH="785800" prstMaterial="legacyPlastic">
            <a:bevelT w="13500" h="13500" prst="angle"/>
            <a:bevelB w="13500" h="13500" prst="angle"/>
            <a:extrusionClr>
              <a:srgbClr val="FFFF66"/>
            </a:extrusionClr>
          </a:sp3d>
        </p:spPr>
        <p:txBody>
          <a:bodyPr anchor="ctr">
            <a:spAutoFit/>
            <a:flatTx/>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a:lnSpc>
                <a:spcPct val="90000"/>
              </a:lnSpc>
              <a:buFontTx/>
              <a:buChar char="•"/>
            </a:pPr>
            <a:endParaRPr lang="zh-CN" altLang="en-US" sz="2400"/>
          </a:p>
        </p:txBody>
      </p:sp>
      <p:sp>
        <p:nvSpPr>
          <p:cNvPr id="61" name="Text Box 15"/>
          <p:cNvSpPr txBox="1">
            <a:spLocks noChangeArrowheads="1"/>
          </p:cNvSpPr>
          <p:nvPr/>
        </p:nvSpPr>
        <p:spPr bwMode="auto">
          <a:xfrm>
            <a:off x="3689350" y="3725863"/>
            <a:ext cx="1873250"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a:lnSpc>
                <a:spcPct val="90000"/>
              </a:lnSpc>
              <a:spcBef>
                <a:spcPct val="20000"/>
              </a:spcBef>
              <a:buFontTx/>
              <a:buChar char="•"/>
            </a:pPr>
            <a:r>
              <a:rPr lang="zh-CN" altLang="en-US" sz="1400" b="1">
                <a:solidFill>
                  <a:schemeClr val="hlink"/>
                </a:solidFill>
                <a:ea typeface="PMingLiU" pitchFamily="18" charset="-120"/>
              </a:rPr>
              <a:t>侦测到威胁</a:t>
            </a:r>
            <a:endParaRPr lang="en-US" altLang="zh-CN" sz="1400" b="1">
              <a:solidFill>
                <a:schemeClr val="hlink"/>
              </a:solidFill>
              <a:ea typeface="PMingLiU" pitchFamily="18" charset="-120"/>
            </a:endParaRPr>
          </a:p>
        </p:txBody>
      </p:sp>
      <p:sp>
        <p:nvSpPr>
          <p:cNvPr id="62" name="Text Box 16"/>
          <p:cNvSpPr txBox="1">
            <a:spLocks noChangeArrowheads="1"/>
          </p:cNvSpPr>
          <p:nvPr/>
        </p:nvSpPr>
        <p:spPr bwMode="auto">
          <a:xfrm>
            <a:off x="3844925" y="2944813"/>
            <a:ext cx="2033588"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a:lnSpc>
                <a:spcPct val="90000"/>
              </a:lnSpc>
              <a:spcBef>
                <a:spcPct val="20000"/>
              </a:spcBef>
              <a:buFontTx/>
              <a:buChar char="•"/>
            </a:pPr>
            <a:r>
              <a:rPr lang="zh-CN" altLang="en-US" sz="1400" b="1">
                <a:solidFill>
                  <a:schemeClr val="hlink"/>
                </a:solidFill>
                <a:ea typeface="PMingLiU" pitchFamily="18" charset="-120"/>
              </a:rPr>
              <a:t>病毒代码更新</a:t>
            </a:r>
            <a:endParaRPr lang="en-US" altLang="zh-CN" sz="1400" b="1">
              <a:solidFill>
                <a:schemeClr val="hlink"/>
              </a:solidFill>
              <a:ea typeface="PMingLiU" pitchFamily="18" charset="-120"/>
            </a:endParaRPr>
          </a:p>
        </p:txBody>
      </p:sp>
      <p:sp>
        <p:nvSpPr>
          <p:cNvPr id="63" name="Text Box 17"/>
          <p:cNvSpPr txBox="1">
            <a:spLocks noChangeArrowheads="1"/>
          </p:cNvSpPr>
          <p:nvPr/>
        </p:nvSpPr>
        <p:spPr bwMode="auto">
          <a:xfrm>
            <a:off x="3765550" y="2159000"/>
            <a:ext cx="2197100"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a:lnSpc>
                <a:spcPct val="90000"/>
              </a:lnSpc>
              <a:spcBef>
                <a:spcPct val="20000"/>
              </a:spcBef>
              <a:buFontTx/>
              <a:buChar char="•"/>
            </a:pPr>
            <a:r>
              <a:rPr lang="zh-CN" altLang="en-US" sz="1400" b="1">
                <a:solidFill>
                  <a:schemeClr val="hlink"/>
                </a:solidFill>
                <a:ea typeface="PMingLiU" pitchFamily="18" charset="-120"/>
              </a:rPr>
              <a:t>病毒代码部署</a:t>
            </a:r>
            <a:endParaRPr lang="en-US" altLang="zh-CN" sz="1400" b="1">
              <a:solidFill>
                <a:schemeClr val="hlink"/>
              </a:solidFill>
              <a:ea typeface="PMingLiU" pitchFamily="18" charset="-120"/>
            </a:endParaRPr>
          </a:p>
        </p:txBody>
      </p:sp>
      <p:sp>
        <p:nvSpPr>
          <p:cNvPr id="64" name="Text Box 18"/>
          <p:cNvSpPr txBox="1">
            <a:spLocks noChangeArrowheads="1"/>
          </p:cNvSpPr>
          <p:nvPr/>
        </p:nvSpPr>
        <p:spPr bwMode="auto">
          <a:xfrm>
            <a:off x="2085975" y="5424488"/>
            <a:ext cx="2078038" cy="3143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a:lnSpc>
                <a:spcPct val="80000"/>
              </a:lnSpc>
              <a:spcBef>
                <a:spcPct val="20000"/>
              </a:spcBef>
              <a:buSzPct val="75000"/>
              <a:buFontTx/>
              <a:buChar char="•"/>
            </a:pPr>
            <a:r>
              <a:rPr lang="zh-CN" altLang="en-US">
                <a:solidFill>
                  <a:srgbClr val="777777"/>
                </a:solidFill>
              </a:rPr>
              <a:t>传统代码比对技术</a:t>
            </a:r>
            <a:endParaRPr lang="en-US" altLang="zh-CN" sz="800">
              <a:solidFill>
                <a:srgbClr val="777777"/>
              </a:solidFill>
            </a:endParaRPr>
          </a:p>
        </p:txBody>
      </p:sp>
      <p:sp>
        <p:nvSpPr>
          <p:cNvPr id="65" name="Text Box 19"/>
          <p:cNvSpPr txBox="1">
            <a:spLocks noChangeArrowheads="1"/>
          </p:cNvSpPr>
          <p:nvPr/>
        </p:nvSpPr>
        <p:spPr bwMode="auto">
          <a:xfrm>
            <a:off x="4567238" y="5453063"/>
            <a:ext cx="1681162" cy="31273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a:lnSpc>
                <a:spcPct val="80000"/>
              </a:lnSpc>
              <a:spcBef>
                <a:spcPct val="20000"/>
              </a:spcBef>
              <a:buSzPct val="75000"/>
              <a:buFontTx/>
              <a:buChar char="•"/>
            </a:pPr>
            <a:r>
              <a:rPr lang="zh-CN" altLang="en-US">
                <a:solidFill>
                  <a:srgbClr val="777777"/>
                </a:solidFill>
              </a:rPr>
              <a:t>云安全技术</a:t>
            </a:r>
            <a:endParaRPr lang="en-US" altLang="zh-CN" sz="800">
              <a:solidFill>
                <a:srgbClr val="777777"/>
              </a:solidFill>
            </a:endParaRPr>
          </a:p>
        </p:txBody>
      </p:sp>
      <p:sp>
        <p:nvSpPr>
          <p:cNvPr id="66" name="Text Box 20"/>
          <p:cNvSpPr txBox="1">
            <a:spLocks noChangeArrowheads="1"/>
          </p:cNvSpPr>
          <p:nvPr/>
        </p:nvSpPr>
        <p:spPr bwMode="auto">
          <a:xfrm>
            <a:off x="1382713" y="1211263"/>
            <a:ext cx="608488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a:lnSpc>
                <a:spcPct val="80000"/>
              </a:lnSpc>
              <a:spcBef>
                <a:spcPct val="20000"/>
              </a:spcBef>
              <a:buSzPct val="75000"/>
              <a:buFontTx/>
              <a:buChar char="•"/>
            </a:pPr>
            <a:r>
              <a:rPr lang="zh-CN" altLang="en-US" sz="2000">
                <a:solidFill>
                  <a:srgbClr val="777777"/>
                </a:solidFill>
              </a:rPr>
              <a:t>获得防护所需时间（小时）</a:t>
            </a:r>
            <a:endParaRPr lang="en-US" altLang="zh-CN" sz="2000">
              <a:solidFill>
                <a:srgbClr val="777777"/>
              </a:solidFill>
            </a:endParaRPr>
          </a:p>
        </p:txBody>
      </p:sp>
      <p:sp>
        <p:nvSpPr>
          <p:cNvPr id="67" name="Text Box 21"/>
          <p:cNvSpPr txBox="1">
            <a:spLocks noChangeArrowheads="1"/>
          </p:cNvSpPr>
          <p:nvPr/>
        </p:nvSpPr>
        <p:spPr bwMode="auto">
          <a:xfrm>
            <a:off x="1447800" y="6145213"/>
            <a:ext cx="6781800" cy="6953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81000" indent="-381000"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a:lnSpc>
                <a:spcPct val="90000"/>
              </a:lnSpc>
              <a:buSzPct val="75000"/>
              <a:buFontTx/>
              <a:buChar char="•"/>
            </a:pPr>
            <a:r>
              <a:rPr lang="zh-CN" altLang="en-US" sz="2200">
                <a:solidFill>
                  <a:srgbClr val="CC0000"/>
                </a:solidFill>
                <a:latin typeface="华文细黑" pitchFamily="2" charset="-122"/>
              </a:rPr>
              <a:t>降低防护所需时间</a:t>
            </a:r>
            <a:r>
              <a:rPr lang="en-US" altLang="zh-CN" sz="2200">
                <a:solidFill>
                  <a:srgbClr val="CC0000"/>
                </a:solidFill>
                <a:latin typeface="华文细黑" pitchFamily="2" charset="-122"/>
              </a:rPr>
              <a:t>: </a:t>
            </a:r>
            <a:br>
              <a:rPr lang="en-US" altLang="zh-CN" sz="2200">
                <a:solidFill>
                  <a:srgbClr val="CC0000"/>
                </a:solidFill>
                <a:latin typeface="华文细黑" pitchFamily="2" charset="-122"/>
              </a:rPr>
            </a:br>
            <a:r>
              <a:rPr lang="zh-CN" altLang="en-US" sz="2200">
                <a:solidFill>
                  <a:srgbClr val="CC0000"/>
                </a:solidFill>
                <a:latin typeface="华文细黑" pitchFamily="2" charset="-122"/>
              </a:rPr>
              <a:t>更快的防护＝</a:t>
            </a:r>
            <a:r>
              <a:rPr lang="en-US" altLang="zh-CN" sz="2200">
                <a:solidFill>
                  <a:srgbClr val="CC0000"/>
                </a:solidFill>
                <a:latin typeface="华文细黑" pitchFamily="2" charset="-122"/>
              </a:rPr>
              <a:t> </a:t>
            </a:r>
            <a:r>
              <a:rPr lang="zh-CN" altLang="en-US" sz="2200">
                <a:solidFill>
                  <a:srgbClr val="CC0000"/>
                </a:solidFill>
                <a:latin typeface="华文细黑" pitchFamily="2" charset="-122"/>
              </a:rPr>
              <a:t>更低的风险＋更低的花费</a:t>
            </a:r>
            <a:endParaRPr lang="en-US" altLang="zh-CN" sz="2200">
              <a:solidFill>
                <a:srgbClr val="CC0000"/>
              </a:solidFill>
              <a:latin typeface="华文细黑" pitchFamily="2" charset="-122"/>
            </a:endParaRPr>
          </a:p>
        </p:txBody>
      </p:sp>
      <p:sp>
        <p:nvSpPr>
          <p:cNvPr id="68" name="Text Box 22"/>
          <p:cNvSpPr txBox="1">
            <a:spLocks noChangeArrowheads="1"/>
          </p:cNvSpPr>
          <p:nvPr/>
        </p:nvSpPr>
        <p:spPr bwMode="auto">
          <a:xfrm>
            <a:off x="968375" y="5395913"/>
            <a:ext cx="2628900" cy="420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a:lnSpc>
                <a:spcPct val="90000"/>
              </a:lnSpc>
              <a:spcBef>
                <a:spcPct val="20000"/>
              </a:spcBef>
              <a:buSzPct val="75000"/>
              <a:buFontTx/>
              <a:buChar char="•"/>
            </a:pPr>
            <a:r>
              <a:rPr lang="zh-CN" altLang="en-US" sz="2400">
                <a:solidFill>
                  <a:schemeClr val="hlink"/>
                </a:solidFill>
              </a:rPr>
              <a:t>更低的带宽占用</a:t>
            </a:r>
            <a:endParaRPr lang="en-US" altLang="zh-CN" sz="2400">
              <a:solidFill>
                <a:schemeClr val="hlink"/>
              </a:solidFill>
            </a:endParaRPr>
          </a:p>
        </p:txBody>
      </p:sp>
      <p:sp>
        <p:nvSpPr>
          <p:cNvPr id="69" name="Text Box 23"/>
          <p:cNvSpPr txBox="1">
            <a:spLocks noChangeArrowheads="1"/>
          </p:cNvSpPr>
          <p:nvPr/>
        </p:nvSpPr>
        <p:spPr bwMode="auto">
          <a:xfrm>
            <a:off x="4870450" y="5384800"/>
            <a:ext cx="2647950" cy="420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a:lnSpc>
                <a:spcPct val="90000"/>
              </a:lnSpc>
              <a:spcBef>
                <a:spcPct val="20000"/>
              </a:spcBef>
              <a:buSzPct val="75000"/>
              <a:buFontTx/>
              <a:buChar char="•"/>
            </a:pPr>
            <a:r>
              <a:rPr lang="zh-CN" altLang="en-US" sz="2400">
                <a:solidFill>
                  <a:schemeClr val="hlink"/>
                </a:solidFill>
              </a:rPr>
              <a:t>更小的内存占用</a:t>
            </a:r>
            <a:endParaRPr lang="en-US" altLang="zh-CN" sz="2400">
              <a:solidFill>
                <a:schemeClr val="hlink"/>
              </a:solidFill>
            </a:endParaRPr>
          </a:p>
        </p:txBody>
      </p:sp>
      <p:grpSp>
        <p:nvGrpSpPr>
          <p:cNvPr id="70" name="Group 25"/>
          <p:cNvGrpSpPr>
            <a:grpSpLocks/>
          </p:cNvGrpSpPr>
          <p:nvPr/>
        </p:nvGrpSpPr>
        <p:grpSpPr bwMode="auto">
          <a:xfrm>
            <a:off x="615950" y="2216150"/>
            <a:ext cx="3548063" cy="3124200"/>
            <a:chOff x="0" y="0"/>
            <a:chExt cx="2235" cy="1968"/>
          </a:xfrm>
        </p:grpSpPr>
        <p:sp>
          <p:nvSpPr>
            <p:cNvPr id="87072" name="AutoShape 25"/>
            <p:cNvSpPr>
              <a:spLocks noChangeArrowheads="1"/>
            </p:cNvSpPr>
            <p:nvPr/>
          </p:nvSpPr>
          <p:spPr bwMode="auto">
            <a:xfrm>
              <a:off x="0" y="0"/>
              <a:ext cx="2235" cy="1968"/>
            </a:xfrm>
            <a:prstGeom prst="roundRect">
              <a:avLst>
                <a:gd name="adj" fmla="val 6616"/>
              </a:avLst>
            </a:prstGeom>
            <a:solidFill>
              <a:schemeClr val="bg1"/>
            </a:solidFill>
            <a:ln w="9525">
              <a:solidFill>
                <a:schemeClr val="bg2"/>
              </a:solidFill>
              <a:round/>
              <a:headEnd/>
              <a:tailEnd/>
            </a:ln>
          </p:spPr>
          <p:txBody>
            <a:bodyPr anchor="ctr">
              <a:spAutoFit/>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a:lnSpc>
                  <a:spcPct val="90000"/>
                </a:lnSpc>
                <a:buFontTx/>
                <a:buChar char="•"/>
              </a:pPr>
              <a:endParaRPr lang="zh-CN" altLang="en-US" sz="2400"/>
            </a:p>
          </p:txBody>
        </p:sp>
        <p:sp>
          <p:nvSpPr>
            <p:cNvPr id="87073" name="Text Box 26"/>
            <p:cNvSpPr txBox="1">
              <a:spLocks noChangeArrowheads="1"/>
            </p:cNvSpPr>
            <p:nvPr/>
          </p:nvSpPr>
          <p:spPr bwMode="auto">
            <a:xfrm>
              <a:off x="375" y="86"/>
              <a:ext cx="1552" cy="17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a:lnSpc>
                  <a:spcPct val="90000"/>
                </a:lnSpc>
                <a:spcBef>
                  <a:spcPct val="20000"/>
                </a:spcBef>
                <a:buFontTx/>
                <a:buChar char="•"/>
              </a:pPr>
              <a:r>
                <a:rPr lang="en-US" altLang="zh-CN" sz="1200"/>
                <a:t>Bandwidth Consumption (kb/day) </a:t>
              </a:r>
            </a:p>
          </p:txBody>
        </p:sp>
        <p:graphicFrame>
          <p:nvGraphicFramePr>
            <p:cNvPr id="87074" name="Object 27"/>
            <p:cNvGraphicFramePr>
              <a:graphicFrameLocks noChangeAspect="1"/>
            </p:cNvGraphicFramePr>
            <p:nvPr/>
          </p:nvGraphicFramePr>
          <p:xfrm>
            <a:off x="6" y="270"/>
            <a:ext cx="2130" cy="1659"/>
          </p:xfrm>
          <a:graphic>
            <a:graphicData uri="http://schemas.openxmlformats.org/presentationml/2006/ole">
              <mc:AlternateContent xmlns:mc="http://schemas.openxmlformats.org/markup-compatibility/2006">
                <mc:Choice xmlns:v="urn:schemas-microsoft-com:vml" Requires="v">
                  <p:oleObj spid="_x0000_s87079" r:id="rId6" imgW="6096000" imgH="4067323" progId="MSGraph.Chart.8">
                    <p:embed/>
                  </p:oleObj>
                </mc:Choice>
                <mc:Fallback>
                  <p:oleObj r:id="rId6" imgW="6096000" imgH="4067323" progId="MSGraph.Chart.8">
                    <p:embed/>
                    <p:pic>
                      <p:nvPicPr>
                        <p:cNvPr id="0" name="Object 2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 y="270"/>
                          <a:ext cx="2130" cy="1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7075" name="Text Box 28"/>
            <p:cNvSpPr txBox="1">
              <a:spLocks noChangeArrowheads="1"/>
            </p:cNvSpPr>
            <p:nvPr/>
          </p:nvSpPr>
          <p:spPr bwMode="auto">
            <a:xfrm>
              <a:off x="416" y="1657"/>
              <a:ext cx="622" cy="23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a:lnSpc>
                  <a:spcPct val="90000"/>
                </a:lnSpc>
                <a:spcBef>
                  <a:spcPct val="20000"/>
                </a:spcBef>
                <a:buSzPct val="75000"/>
                <a:buFontTx/>
                <a:buChar char="•"/>
              </a:pPr>
              <a:r>
                <a:rPr lang="en-US" altLang="zh-CN" sz="1000" b="1">
                  <a:solidFill>
                    <a:srgbClr val="777777"/>
                  </a:solidFill>
                </a:rPr>
                <a:t>Conventional</a:t>
              </a:r>
              <a:br>
                <a:rPr lang="en-US" altLang="zh-CN" sz="1000" b="1">
                  <a:solidFill>
                    <a:srgbClr val="777777"/>
                  </a:solidFill>
                </a:rPr>
              </a:br>
              <a:r>
                <a:rPr lang="en-US" altLang="zh-CN" sz="1000" b="1">
                  <a:solidFill>
                    <a:srgbClr val="777777"/>
                  </a:solidFill>
                </a:rPr>
                <a:t>Antivirus</a:t>
              </a:r>
            </a:p>
          </p:txBody>
        </p:sp>
        <p:sp>
          <p:nvSpPr>
            <p:cNvPr id="87076" name="Text Box 29"/>
            <p:cNvSpPr txBox="1">
              <a:spLocks noChangeArrowheads="1"/>
            </p:cNvSpPr>
            <p:nvPr/>
          </p:nvSpPr>
          <p:spPr bwMode="auto">
            <a:xfrm>
              <a:off x="1169" y="1657"/>
              <a:ext cx="586" cy="23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a:lnSpc>
                  <a:spcPct val="90000"/>
                </a:lnSpc>
                <a:spcBef>
                  <a:spcPct val="20000"/>
                </a:spcBef>
                <a:buSzPct val="75000"/>
                <a:buFontTx/>
                <a:buChar char="•"/>
              </a:pPr>
              <a:r>
                <a:rPr lang="en-US" altLang="zh-CN" sz="1000" b="1">
                  <a:solidFill>
                    <a:srgbClr val="777777"/>
                  </a:solidFill>
                </a:rPr>
                <a:t>Cloud-client</a:t>
              </a:r>
              <a:br>
                <a:rPr lang="en-US" altLang="zh-CN" sz="1000" b="1">
                  <a:solidFill>
                    <a:srgbClr val="777777"/>
                  </a:solidFill>
                </a:rPr>
              </a:br>
              <a:r>
                <a:rPr lang="en-US" altLang="zh-CN" sz="1000" b="1">
                  <a:solidFill>
                    <a:srgbClr val="777777"/>
                  </a:solidFill>
                </a:rPr>
                <a:t>Architecture</a:t>
              </a:r>
            </a:p>
          </p:txBody>
        </p:sp>
      </p:grpSp>
      <p:grpSp>
        <p:nvGrpSpPr>
          <p:cNvPr id="76" name="Group 31"/>
          <p:cNvGrpSpPr>
            <a:grpSpLocks/>
          </p:cNvGrpSpPr>
          <p:nvPr/>
        </p:nvGrpSpPr>
        <p:grpSpPr bwMode="auto">
          <a:xfrm>
            <a:off x="4313238" y="2260600"/>
            <a:ext cx="3352800" cy="3124200"/>
            <a:chOff x="0" y="0"/>
            <a:chExt cx="2112" cy="1968"/>
          </a:xfrm>
        </p:grpSpPr>
        <p:sp>
          <p:nvSpPr>
            <p:cNvPr id="87067" name="AutoShape 31"/>
            <p:cNvSpPr>
              <a:spLocks noChangeArrowheads="1"/>
            </p:cNvSpPr>
            <p:nvPr/>
          </p:nvSpPr>
          <p:spPr bwMode="auto">
            <a:xfrm>
              <a:off x="0" y="0"/>
              <a:ext cx="2112" cy="1968"/>
            </a:xfrm>
            <a:prstGeom prst="roundRect">
              <a:avLst>
                <a:gd name="adj" fmla="val 6616"/>
              </a:avLst>
            </a:prstGeom>
            <a:solidFill>
              <a:schemeClr val="bg1"/>
            </a:solidFill>
            <a:ln w="9525">
              <a:solidFill>
                <a:schemeClr val="bg2"/>
              </a:solidFill>
              <a:round/>
              <a:headEnd/>
              <a:tailEnd/>
            </a:ln>
          </p:spPr>
          <p:txBody>
            <a:bodyPr anchor="ctr">
              <a:spAutoFit/>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a:lnSpc>
                  <a:spcPct val="90000"/>
                </a:lnSpc>
                <a:buFontTx/>
                <a:buChar char="•"/>
              </a:pPr>
              <a:endParaRPr lang="zh-CN" altLang="en-US" sz="2400"/>
            </a:p>
          </p:txBody>
        </p:sp>
        <p:sp>
          <p:nvSpPr>
            <p:cNvPr id="87068" name="Text Box 32"/>
            <p:cNvSpPr txBox="1">
              <a:spLocks noChangeArrowheads="1"/>
            </p:cNvSpPr>
            <p:nvPr/>
          </p:nvSpPr>
          <p:spPr bwMode="auto">
            <a:xfrm>
              <a:off x="572" y="86"/>
              <a:ext cx="1322" cy="17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a:lnSpc>
                  <a:spcPct val="90000"/>
                </a:lnSpc>
                <a:spcBef>
                  <a:spcPct val="20000"/>
                </a:spcBef>
                <a:buFontTx/>
                <a:buChar char="•"/>
              </a:pPr>
              <a:r>
                <a:rPr lang="en-US" altLang="zh-CN" sz="1200"/>
                <a:t>Memory Usage (MB)            </a:t>
              </a:r>
            </a:p>
          </p:txBody>
        </p:sp>
        <p:graphicFrame>
          <p:nvGraphicFramePr>
            <p:cNvPr id="87069" name="Object 33"/>
            <p:cNvGraphicFramePr>
              <a:graphicFrameLocks noChangeAspect="1"/>
            </p:cNvGraphicFramePr>
            <p:nvPr/>
          </p:nvGraphicFramePr>
          <p:xfrm>
            <a:off x="1" y="302"/>
            <a:ext cx="2014" cy="1582"/>
          </p:xfrm>
          <a:graphic>
            <a:graphicData uri="http://schemas.openxmlformats.org/presentationml/2006/ole">
              <mc:AlternateContent xmlns:mc="http://schemas.openxmlformats.org/markup-compatibility/2006">
                <mc:Choice xmlns:v="urn:schemas-microsoft-com:vml" Requires="v">
                  <p:oleObj spid="_x0000_s87080" r:id="rId8" imgW="24380952" imgH="16253968" progId="MSGraph.Chart.8">
                    <p:embed/>
                  </p:oleObj>
                </mc:Choice>
                <mc:Fallback>
                  <p:oleObj r:id="rId8" imgW="24380952" imgH="16253968" progId="MSGraph.Chart.8">
                    <p:embed/>
                    <p:pic>
                      <p:nvPicPr>
                        <p:cNvPr id="0" name="Object 3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 y="302"/>
                          <a:ext cx="2014" cy="1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7070" name="Text Box 34"/>
            <p:cNvSpPr txBox="1">
              <a:spLocks noChangeArrowheads="1"/>
            </p:cNvSpPr>
            <p:nvPr/>
          </p:nvSpPr>
          <p:spPr bwMode="auto">
            <a:xfrm>
              <a:off x="341" y="1634"/>
              <a:ext cx="622" cy="23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a:lnSpc>
                  <a:spcPct val="90000"/>
                </a:lnSpc>
                <a:spcBef>
                  <a:spcPct val="20000"/>
                </a:spcBef>
                <a:buSzPct val="75000"/>
                <a:buFontTx/>
                <a:buChar char="•"/>
              </a:pPr>
              <a:r>
                <a:rPr lang="en-US" altLang="zh-CN" sz="1000" b="1">
                  <a:solidFill>
                    <a:srgbClr val="777777"/>
                  </a:solidFill>
                </a:rPr>
                <a:t>Conventional</a:t>
              </a:r>
              <a:br>
                <a:rPr lang="en-US" altLang="zh-CN" sz="1000" b="1">
                  <a:solidFill>
                    <a:srgbClr val="777777"/>
                  </a:solidFill>
                </a:rPr>
              </a:br>
              <a:r>
                <a:rPr lang="en-US" altLang="zh-CN" sz="1000" b="1">
                  <a:solidFill>
                    <a:srgbClr val="777777"/>
                  </a:solidFill>
                </a:rPr>
                <a:t>Antivirus</a:t>
              </a:r>
            </a:p>
          </p:txBody>
        </p:sp>
        <p:sp>
          <p:nvSpPr>
            <p:cNvPr id="87071" name="Text Box 35"/>
            <p:cNvSpPr txBox="1">
              <a:spLocks noChangeArrowheads="1"/>
            </p:cNvSpPr>
            <p:nvPr/>
          </p:nvSpPr>
          <p:spPr bwMode="auto">
            <a:xfrm>
              <a:off x="1073" y="1634"/>
              <a:ext cx="586" cy="23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a:lnSpc>
                  <a:spcPct val="90000"/>
                </a:lnSpc>
                <a:spcBef>
                  <a:spcPct val="20000"/>
                </a:spcBef>
                <a:buSzPct val="75000"/>
                <a:buFontTx/>
                <a:buChar char="•"/>
              </a:pPr>
              <a:r>
                <a:rPr lang="en-US" altLang="zh-CN" sz="1000" b="1">
                  <a:solidFill>
                    <a:srgbClr val="777777"/>
                  </a:solidFill>
                </a:rPr>
                <a:t>Cloud-client</a:t>
              </a:r>
              <a:br>
                <a:rPr lang="en-US" altLang="zh-CN" sz="1000" b="1">
                  <a:solidFill>
                    <a:srgbClr val="777777"/>
                  </a:solidFill>
                </a:rPr>
              </a:br>
              <a:r>
                <a:rPr lang="en-US" altLang="zh-CN" sz="1000" b="1">
                  <a:solidFill>
                    <a:srgbClr val="777777"/>
                  </a:solidFill>
                </a:rPr>
                <a:t>Architecture</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wipe(down)">
                                      <p:cBhvr>
                                        <p:cTn id="7" dur="2000"/>
                                        <p:tgtEl>
                                          <p:spTgt spid="58"/>
                                        </p:tgtEl>
                                      </p:cBhvr>
                                    </p:animEffect>
                                  </p:childTnLst>
                                </p:cTn>
                              </p:par>
                              <p:par>
                                <p:cTn id="8" presetID="10" presetClass="entr" presetSubtype="0" fill="hold" nodeType="withEffect">
                                  <p:stCondLst>
                                    <p:cond delay="0"/>
                                  </p:stCondLst>
                                  <p:childTnLst>
                                    <p:set>
                                      <p:cBhvr>
                                        <p:cTn id="9" dur="1" fill="hold">
                                          <p:stCondLst>
                                            <p:cond delay="0"/>
                                          </p:stCondLst>
                                        </p:cTn>
                                        <p:tgtEl>
                                          <p:spTgt spid="61"/>
                                        </p:tgtEl>
                                        <p:attrNameLst>
                                          <p:attrName>style.visibility</p:attrName>
                                        </p:attrNameLst>
                                      </p:cBhvr>
                                      <p:to>
                                        <p:strVal val="visible"/>
                                      </p:to>
                                    </p:set>
                                    <p:animEffect transition="in" filter="fade">
                                      <p:cBhvr>
                                        <p:cTn id="10" dur="2000"/>
                                        <p:tgtEl>
                                          <p:spTgt spid="61"/>
                                        </p:tgtEl>
                                      </p:cBhvr>
                                    </p:animEffect>
                                  </p:childTnLst>
                                </p:cTn>
                              </p:par>
                            </p:childTnLst>
                          </p:cTn>
                        </p:par>
                        <p:par>
                          <p:cTn id="11" fill="hold" nodeType="afterGroup">
                            <p:stCondLst>
                              <p:cond delay="2000"/>
                            </p:stCondLst>
                            <p:childTnLst>
                              <p:par>
                                <p:cTn id="12" presetID="10" presetClass="exit" presetSubtype="0" fill="hold" grpId="0" nodeType="afterEffect">
                                  <p:stCondLst>
                                    <p:cond delay="0"/>
                                  </p:stCondLst>
                                  <p:childTnLst>
                                    <p:animEffect transition="out" filter="fade">
                                      <p:cBhvr>
                                        <p:cTn id="13" dur="500"/>
                                        <p:tgtEl>
                                          <p:spTgt spid="61"/>
                                        </p:tgtEl>
                                      </p:cBhvr>
                                    </p:animEffect>
                                    <p:set>
                                      <p:cBhvr>
                                        <p:cTn id="14" dur="1" fill="hold">
                                          <p:stCondLst>
                                            <p:cond delay="499"/>
                                          </p:stCondLst>
                                        </p:cTn>
                                        <p:tgtEl>
                                          <p:spTgt spid="61"/>
                                        </p:tgtEl>
                                        <p:attrNameLst>
                                          <p:attrName>style.visibility</p:attrName>
                                        </p:attrNameLst>
                                      </p:cBhvr>
                                      <p:to>
                                        <p:strVal val="hidden"/>
                                      </p:to>
                                    </p:set>
                                  </p:childTnLst>
                                </p:cTn>
                              </p:par>
                            </p:childTnLst>
                          </p:cTn>
                        </p:par>
                        <p:par>
                          <p:cTn id="15" fill="hold" nodeType="afterGroup">
                            <p:stCondLst>
                              <p:cond delay="2500"/>
                            </p:stCondLst>
                            <p:childTnLst>
                              <p:par>
                                <p:cTn id="16" presetID="22" presetClass="entr" presetSubtype="4" fill="hold" grpId="0" nodeType="afterEffect">
                                  <p:stCondLst>
                                    <p:cond delay="0"/>
                                  </p:stCondLst>
                                  <p:childTnLst>
                                    <p:set>
                                      <p:cBhvr>
                                        <p:cTn id="17" dur="1" fill="hold">
                                          <p:stCondLst>
                                            <p:cond delay="0"/>
                                          </p:stCondLst>
                                        </p:cTn>
                                        <p:tgtEl>
                                          <p:spTgt spid="59"/>
                                        </p:tgtEl>
                                        <p:attrNameLst>
                                          <p:attrName>style.visibility</p:attrName>
                                        </p:attrNameLst>
                                      </p:cBhvr>
                                      <p:to>
                                        <p:strVal val="visible"/>
                                      </p:to>
                                    </p:set>
                                    <p:animEffect transition="in" filter="wipe(down)">
                                      <p:cBhvr>
                                        <p:cTn id="18" dur="2000"/>
                                        <p:tgtEl>
                                          <p:spTgt spid="59"/>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62"/>
                                        </p:tgtEl>
                                        <p:attrNameLst>
                                          <p:attrName>style.visibility</p:attrName>
                                        </p:attrNameLst>
                                      </p:cBhvr>
                                      <p:to>
                                        <p:strVal val="visible"/>
                                      </p:to>
                                    </p:set>
                                    <p:animEffect transition="in" filter="fade">
                                      <p:cBhvr>
                                        <p:cTn id="21" dur="2000"/>
                                        <p:tgtEl>
                                          <p:spTgt spid="62"/>
                                        </p:tgtEl>
                                      </p:cBhvr>
                                    </p:animEffect>
                                  </p:childTnLst>
                                </p:cTn>
                              </p:par>
                            </p:childTnLst>
                          </p:cTn>
                        </p:par>
                        <p:par>
                          <p:cTn id="22" fill="hold" nodeType="afterGroup">
                            <p:stCondLst>
                              <p:cond delay="4500"/>
                            </p:stCondLst>
                            <p:childTnLst>
                              <p:par>
                                <p:cTn id="23" presetID="10" presetClass="exit" presetSubtype="0" fill="hold" grpId="1" nodeType="afterEffect">
                                  <p:stCondLst>
                                    <p:cond delay="0"/>
                                  </p:stCondLst>
                                  <p:childTnLst>
                                    <p:animEffect transition="out" filter="fade">
                                      <p:cBhvr>
                                        <p:cTn id="24" dur="500"/>
                                        <p:tgtEl>
                                          <p:spTgt spid="62"/>
                                        </p:tgtEl>
                                      </p:cBhvr>
                                    </p:animEffect>
                                    <p:set>
                                      <p:cBhvr>
                                        <p:cTn id="25" dur="1" fill="hold">
                                          <p:stCondLst>
                                            <p:cond delay="499"/>
                                          </p:stCondLst>
                                        </p:cTn>
                                        <p:tgtEl>
                                          <p:spTgt spid="62"/>
                                        </p:tgtEl>
                                        <p:attrNameLst>
                                          <p:attrName>style.visibility</p:attrName>
                                        </p:attrNameLst>
                                      </p:cBhvr>
                                      <p:to>
                                        <p:strVal val="hidden"/>
                                      </p:to>
                                    </p:set>
                                  </p:childTnLst>
                                </p:cTn>
                              </p:par>
                            </p:childTnLst>
                          </p:cTn>
                        </p:par>
                        <p:par>
                          <p:cTn id="26" fill="hold" nodeType="afterGroup">
                            <p:stCondLst>
                              <p:cond delay="5000"/>
                            </p:stCondLst>
                            <p:childTnLst>
                              <p:par>
                                <p:cTn id="27" presetID="22" presetClass="entr" presetSubtype="4" fill="hold" grpId="0" nodeType="afterEffect">
                                  <p:stCondLst>
                                    <p:cond delay="0"/>
                                  </p:stCondLst>
                                  <p:childTnLst>
                                    <p:set>
                                      <p:cBhvr>
                                        <p:cTn id="28" dur="1" fill="hold">
                                          <p:stCondLst>
                                            <p:cond delay="0"/>
                                          </p:stCondLst>
                                        </p:cTn>
                                        <p:tgtEl>
                                          <p:spTgt spid="60"/>
                                        </p:tgtEl>
                                        <p:attrNameLst>
                                          <p:attrName>style.visibility</p:attrName>
                                        </p:attrNameLst>
                                      </p:cBhvr>
                                      <p:to>
                                        <p:strVal val="visible"/>
                                      </p:to>
                                    </p:set>
                                    <p:animEffect transition="in" filter="wipe(down)">
                                      <p:cBhvr>
                                        <p:cTn id="29" dur="2000"/>
                                        <p:tgtEl>
                                          <p:spTgt spid="60"/>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63"/>
                                        </p:tgtEl>
                                        <p:attrNameLst>
                                          <p:attrName>style.visibility</p:attrName>
                                        </p:attrNameLst>
                                      </p:cBhvr>
                                      <p:to>
                                        <p:strVal val="visible"/>
                                      </p:to>
                                    </p:set>
                                    <p:animEffect transition="in" filter="fade">
                                      <p:cBhvr>
                                        <p:cTn id="32" dur="2000"/>
                                        <p:tgtEl>
                                          <p:spTgt spid="63"/>
                                        </p:tgtEl>
                                      </p:cBhvr>
                                    </p:animEffect>
                                  </p:childTnLst>
                                </p:cTn>
                              </p:par>
                            </p:childTnLst>
                          </p:cTn>
                        </p:par>
                        <p:par>
                          <p:cTn id="33" fill="hold" nodeType="afterGroup">
                            <p:stCondLst>
                              <p:cond delay="7000"/>
                            </p:stCondLst>
                            <p:childTnLst>
                              <p:par>
                                <p:cTn id="34" presetID="10" presetClass="exit" presetSubtype="0" fill="hold" grpId="1" nodeType="afterEffect">
                                  <p:stCondLst>
                                    <p:cond delay="0"/>
                                  </p:stCondLst>
                                  <p:childTnLst>
                                    <p:animEffect transition="out" filter="fade">
                                      <p:cBhvr>
                                        <p:cTn id="35" dur="500"/>
                                        <p:tgtEl>
                                          <p:spTgt spid="63"/>
                                        </p:tgtEl>
                                      </p:cBhvr>
                                    </p:animEffect>
                                    <p:set>
                                      <p:cBhvr>
                                        <p:cTn id="36" dur="1" fill="hold">
                                          <p:stCondLst>
                                            <p:cond delay="499"/>
                                          </p:stCondLst>
                                        </p:cTn>
                                        <p:tgtEl>
                                          <p:spTgt spid="63"/>
                                        </p:tgtEl>
                                        <p:attrNameLst>
                                          <p:attrName>style.visibility</p:attrName>
                                        </p:attrNameLst>
                                      </p:cBhvr>
                                      <p:to>
                                        <p:strVal val="hidden"/>
                                      </p:to>
                                    </p:set>
                                  </p:childTnLst>
                                </p:cTn>
                              </p:par>
                            </p:childTnLst>
                          </p:cTn>
                        </p:par>
                      </p:childTnLst>
                    </p:cTn>
                  </p:par>
                  <p:par>
                    <p:cTn id="37" fill="hold" nodeType="clickPar">
                      <p:stCondLst>
                        <p:cond delay="indefinite"/>
                      </p:stCondLst>
                      <p:childTnLst>
                        <p:par>
                          <p:cTn id="38" fill="hold" nodeType="withGroup">
                            <p:stCondLst>
                              <p:cond delay="0"/>
                            </p:stCondLst>
                            <p:childTnLst>
                              <p:par>
                                <p:cTn id="39" presetID="22" presetClass="entr" presetSubtype="4" fill="hold" grpId="0" nodeType="clickEffect">
                                  <p:stCondLst>
                                    <p:cond delay="0"/>
                                  </p:stCondLst>
                                  <p:childTnLst>
                                    <p:set>
                                      <p:cBhvr>
                                        <p:cTn id="40" dur="1" fill="hold">
                                          <p:stCondLst>
                                            <p:cond delay="0"/>
                                          </p:stCondLst>
                                        </p:cTn>
                                        <p:tgtEl>
                                          <p:spTgt spid="50"/>
                                        </p:tgtEl>
                                        <p:attrNameLst>
                                          <p:attrName>style.visibility</p:attrName>
                                        </p:attrNameLst>
                                      </p:cBhvr>
                                      <p:to>
                                        <p:strVal val="visible"/>
                                      </p:to>
                                    </p:set>
                                    <p:animEffect transition="in" filter="wipe(down)">
                                      <p:cBhvr>
                                        <p:cTn id="41" dur="2000"/>
                                        <p:tgtEl>
                                          <p:spTgt spid="50"/>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53"/>
                                        </p:tgtEl>
                                        <p:attrNameLst>
                                          <p:attrName>style.visibility</p:attrName>
                                        </p:attrNameLst>
                                      </p:cBhvr>
                                      <p:to>
                                        <p:strVal val="visible"/>
                                      </p:to>
                                    </p:set>
                                    <p:animEffect transition="in" filter="fade">
                                      <p:cBhvr>
                                        <p:cTn id="44" dur="2000"/>
                                        <p:tgtEl>
                                          <p:spTgt spid="53"/>
                                        </p:tgtEl>
                                      </p:cBhvr>
                                    </p:animEffect>
                                  </p:childTnLst>
                                </p:cTn>
                              </p:par>
                            </p:childTnLst>
                          </p:cTn>
                        </p:par>
                        <p:par>
                          <p:cTn id="45" fill="hold" nodeType="afterGroup">
                            <p:stCondLst>
                              <p:cond delay="2000"/>
                            </p:stCondLst>
                            <p:childTnLst>
                              <p:par>
                                <p:cTn id="46" presetID="10" presetClass="exit" presetSubtype="0" fill="hold" grpId="1" nodeType="afterEffect">
                                  <p:stCondLst>
                                    <p:cond delay="0"/>
                                  </p:stCondLst>
                                  <p:childTnLst>
                                    <p:animEffect transition="out" filter="fade">
                                      <p:cBhvr>
                                        <p:cTn id="47" dur="500"/>
                                        <p:tgtEl>
                                          <p:spTgt spid="53"/>
                                        </p:tgtEl>
                                      </p:cBhvr>
                                    </p:animEffect>
                                    <p:set>
                                      <p:cBhvr>
                                        <p:cTn id="48" dur="1" fill="hold">
                                          <p:stCondLst>
                                            <p:cond delay="499"/>
                                          </p:stCondLst>
                                        </p:cTn>
                                        <p:tgtEl>
                                          <p:spTgt spid="53"/>
                                        </p:tgtEl>
                                        <p:attrNameLst>
                                          <p:attrName>style.visibility</p:attrName>
                                        </p:attrNameLst>
                                      </p:cBhvr>
                                      <p:to>
                                        <p:strVal val="hidden"/>
                                      </p:to>
                                    </p:set>
                                  </p:childTnLst>
                                </p:cTn>
                              </p:par>
                            </p:childTnLst>
                          </p:cTn>
                        </p:par>
                        <p:par>
                          <p:cTn id="49" fill="hold" nodeType="afterGroup">
                            <p:stCondLst>
                              <p:cond delay="2500"/>
                            </p:stCondLst>
                            <p:childTnLst>
                              <p:par>
                                <p:cTn id="50" presetID="22" presetClass="entr" presetSubtype="4" fill="hold" grpId="0" nodeType="afterEffect">
                                  <p:stCondLst>
                                    <p:cond delay="0"/>
                                  </p:stCondLst>
                                  <p:childTnLst>
                                    <p:set>
                                      <p:cBhvr>
                                        <p:cTn id="51" dur="1" fill="hold">
                                          <p:stCondLst>
                                            <p:cond delay="0"/>
                                          </p:stCondLst>
                                        </p:cTn>
                                        <p:tgtEl>
                                          <p:spTgt spid="56"/>
                                        </p:tgtEl>
                                        <p:attrNameLst>
                                          <p:attrName>style.visibility</p:attrName>
                                        </p:attrNameLst>
                                      </p:cBhvr>
                                      <p:to>
                                        <p:strVal val="visible"/>
                                      </p:to>
                                    </p:set>
                                    <p:animEffect transition="in" filter="wipe(down)">
                                      <p:cBhvr>
                                        <p:cTn id="52" dur="2000"/>
                                        <p:tgtEl>
                                          <p:spTgt spid="56"/>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54"/>
                                        </p:tgtEl>
                                        <p:attrNameLst>
                                          <p:attrName>style.visibility</p:attrName>
                                        </p:attrNameLst>
                                      </p:cBhvr>
                                      <p:to>
                                        <p:strVal val="visible"/>
                                      </p:to>
                                    </p:set>
                                    <p:animEffect transition="in" filter="fade">
                                      <p:cBhvr>
                                        <p:cTn id="55" dur="2000"/>
                                        <p:tgtEl>
                                          <p:spTgt spid="54"/>
                                        </p:tgtEl>
                                      </p:cBhvr>
                                    </p:animEffect>
                                  </p:childTnLst>
                                </p:cTn>
                              </p:par>
                            </p:childTnLst>
                          </p:cTn>
                        </p:par>
                        <p:par>
                          <p:cTn id="56" fill="hold" nodeType="afterGroup">
                            <p:stCondLst>
                              <p:cond delay="4500"/>
                            </p:stCondLst>
                            <p:childTnLst>
                              <p:par>
                                <p:cTn id="57" presetID="10" presetClass="exit" presetSubtype="0" fill="hold" grpId="1" nodeType="afterEffect">
                                  <p:stCondLst>
                                    <p:cond delay="0"/>
                                  </p:stCondLst>
                                  <p:childTnLst>
                                    <p:animEffect transition="out" filter="fade">
                                      <p:cBhvr>
                                        <p:cTn id="58" dur="500"/>
                                        <p:tgtEl>
                                          <p:spTgt spid="54"/>
                                        </p:tgtEl>
                                      </p:cBhvr>
                                    </p:animEffect>
                                    <p:set>
                                      <p:cBhvr>
                                        <p:cTn id="59" dur="1" fill="hold">
                                          <p:stCondLst>
                                            <p:cond delay="499"/>
                                          </p:stCondLst>
                                        </p:cTn>
                                        <p:tgtEl>
                                          <p:spTgt spid="54"/>
                                        </p:tgtEl>
                                        <p:attrNameLst>
                                          <p:attrName>style.visibility</p:attrName>
                                        </p:attrNameLst>
                                      </p:cBhvr>
                                      <p:to>
                                        <p:strVal val="hidden"/>
                                      </p:to>
                                    </p:set>
                                  </p:childTnLst>
                                </p:cTn>
                              </p:par>
                            </p:childTnLst>
                          </p:cTn>
                        </p:par>
                        <p:par>
                          <p:cTn id="60" fill="hold" nodeType="afterGroup">
                            <p:stCondLst>
                              <p:cond delay="5000"/>
                            </p:stCondLst>
                            <p:childTnLst>
                              <p:par>
                                <p:cTn id="61" presetID="22" presetClass="entr" presetSubtype="4" fill="hold" grpId="0" nodeType="afterEffect">
                                  <p:stCondLst>
                                    <p:cond delay="0"/>
                                  </p:stCondLst>
                                  <p:childTnLst>
                                    <p:set>
                                      <p:cBhvr>
                                        <p:cTn id="62" dur="1" fill="hold">
                                          <p:stCondLst>
                                            <p:cond delay="0"/>
                                          </p:stCondLst>
                                        </p:cTn>
                                        <p:tgtEl>
                                          <p:spTgt spid="57"/>
                                        </p:tgtEl>
                                        <p:attrNameLst>
                                          <p:attrName>style.visibility</p:attrName>
                                        </p:attrNameLst>
                                      </p:cBhvr>
                                      <p:to>
                                        <p:strVal val="visible"/>
                                      </p:to>
                                    </p:set>
                                    <p:animEffect transition="in" filter="wipe(down)">
                                      <p:cBhvr>
                                        <p:cTn id="63" dur="2000"/>
                                        <p:tgtEl>
                                          <p:spTgt spid="57"/>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55"/>
                                        </p:tgtEl>
                                        <p:attrNameLst>
                                          <p:attrName>style.visibility</p:attrName>
                                        </p:attrNameLst>
                                      </p:cBhvr>
                                      <p:to>
                                        <p:strVal val="visible"/>
                                      </p:to>
                                    </p:set>
                                    <p:animEffect transition="in" filter="fade">
                                      <p:cBhvr>
                                        <p:cTn id="66" dur="2000"/>
                                        <p:tgtEl>
                                          <p:spTgt spid="55"/>
                                        </p:tgtEl>
                                      </p:cBhvr>
                                    </p:animEffect>
                                  </p:childTnLst>
                                </p:cTn>
                              </p:par>
                            </p:childTnLst>
                          </p:cTn>
                        </p:par>
                      </p:childTnLst>
                    </p:cTn>
                  </p:par>
                  <p:par>
                    <p:cTn id="67" fill="hold" nodeType="clickPar">
                      <p:stCondLst>
                        <p:cond delay="indefinite"/>
                      </p:stCondLst>
                      <p:childTnLst>
                        <p:par>
                          <p:cTn id="68" fill="hold" nodeType="withGroup">
                            <p:stCondLst>
                              <p:cond delay="0"/>
                            </p:stCondLst>
                            <p:childTnLst>
                              <p:par>
                                <p:cTn id="69" presetID="10" presetClass="exit" presetSubtype="0" fill="hold" grpId="1" nodeType="clickEffect">
                                  <p:stCondLst>
                                    <p:cond delay="0"/>
                                  </p:stCondLst>
                                  <p:childTnLst>
                                    <p:animEffect transition="out" filter="fade">
                                      <p:cBhvr>
                                        <p:cTn id="70" dur="500"/>
                                        <p:tgtEl>
                                          <p:spTgt spid="55"/>
                                        </p:tgtEl>
                                      </p:cBhvr>
                                    </p:animEffect>
                                    <p:set>
                                      <p:cBhvr>
                                        <p:cTn id="71" dur="1" fill="hold">
                                          <p:stCondLst>
                                            <p:cond delay="499"/>
                                          </p:stCondLst>
                                        </p:cTn>
                                        <p:tgtEl>
                                          <p:spTgt spid="55"/>
                                        </p:tgtEl>
                                        <p:attrNameLst>
                                          <p:attrName>style.visibility</p:attrName>
                                        </p:attrNameLst>
                                      </p:cBhvr>
                                      <p:to>
                                        <p:strVal val="hidden"/>
                                      </p:to>
                                    </p:set>
                                  </p:childTnLst>
                                </p:cTn>
                              </p:par>
                              <p:par>
                                <p:cTn id="72" presetID="10" presetClass="exit" presetSubtype="0" fill="hold" nodeType="withEffect">
                                  <p:stCondLst>
                                    <p:cond delay="0"/>
                                  </p:stCondLst>
                                  <p:childTnLst>
                                    <p:animEffect transition="out" filter="fade">
                                      <p:cBhvr>
                                        <p:cTn id="73" dur="500"/>
                                        <p:tgtEl>
                                          <p:spTgt spid="49"/>
                                        </p:tgtEl>
                                      </p:cBhvr>
                                    </p:animEffect>
                                    <p:set>
                                      <p:cBhvr>
                                        <p:cTn id="74" dur="1" fill="hold">
                                          <p:stCondLst>
                                            <p:cond delay="499"/>
                                          </p:stCondLst>
                                        </p:cTn>
                                        <p:tgtEl>
                                          <p:spTgt spid="49"/>
                                        </p:tgtEl>
                                        <p:attrNameLst>
                                          <p:attrName>style.visibility</p:attrName>
                                        </p:attrNameLst>
                                      </p:cBhvr>
                                      <p:to>
                                        <p:strVal val="hidden"/>
                                      </p:to>
                                    </p:set>
                                  </p:childTnLst>
                                </p:cTn>
                              </p:par>
                              <p:par>
                                <p:cTn id="75" presetID="10" presetClass="exit" presetSubtype="0" fill="hold" grpId="0" nodeType="withEffect">
                                  <p:stCondLst>
                                    <p:cond delay="0"/>
                                  </p:stCondLst>
                                  <p:childTnLst>
                                    <p:animEffect transition="out" filter="fade">
                                      <p:cBhvr>
                                        <p:cTn id="76" dur="500"/>
                                        <p:tgtEl>
                                          <p:spTgt spid="66"/>
                                        </p:tgtEl>
                                      </p:cBhvr>
                                    </p:animEffect>
                                    <p:set>
                                      <p:cBhvr>
                                        <p:cTn id="77" dur="1" fill="hold">
                                          <p:stCondLst>
                                            <p:cond delay="499"/>
                                          </p:stCondLst>
                                        </p:cTn>
                                        <p:tgtEl>
                                          <p:spTgt spid="66"/>
                                        </p:tgtEl>
                                        <p:attrNameLst>
                                          <p:attrName>style.visibility</p:attrName>
                                        </p:attrNameLst>
                                      </p:cBhvr>
                                      <p:to>
                                        <p:strVal val="hidden"/>
                                      </p:to>
                                    </p:set>
                                  </p:childTnLst>
                                </p:cTn>
                              </p:par>
                              <p:par>
                                <p:cTn id="78" presetID="10" presetClass="exit" presetSubtype="0" fill="hold" grpId="1" nodeType="withEffect">
                                  <p:stCondLst>
                                    <p:cond delay="0"/>
                                  </p:stCondLst>
                                  <p:childTnLst>
                                    <p:animEffect transition="out" filter="fade">
                                      <p:cBhvr>
                                        <p:cTn id="79" dur="500"/>
                                        <p:tgtEl>
                                          <p:spTgt spid="60"/>
                                        </p:tgtEl>
                                      </p:cBhvr>
                                    </p:animEffect>
                                    <p:set>
                                      <p:cBhvr>
                                        <p:cTn id="80" dur="1" fill="hold">
                                          <p:stCondLst>
                                            <p:cond delay="499"/>
                                          </p:stCondLst>
                                        </p:cTn>
                                        <p:tgtEl>
                                          <p:spTgt spid="60"/>
                                        </p:tgtEl>
                                        <p:attrNameLst>
                                          <p:attrName>style.visibility</p:attrName>
                                        </p:attrNameLst>
                                      </p:cBhvr>
                                      <p:to>
                                        <p:strVal val="hidden"/>
                                      </p:to>
                                    </p:set>
                                  </p:childTnLst>
                                </p:cTn>
                              </p:par>
                              <p:par>
                                <p:cTn id="81" presetID="10" presetClass="exit" presetSubtype="0" fill="hold" grpId="1" nodeType="withEffect">
                                  <p:stCondLst>
                                    <p:cond delay="0"/>
                                  </p:stCondLst>
                                  <p:childTnLst>
                                    <p:animEffect transition="out" filter="fade">
                                      <p:cBhvr>
                                        <p:cTn id="82" dur="500"/>
                                        <p:tgtEl>
                                          <p:spTgt spid="59"/>
                                        </p:tgtEl>
                                      </p:cBhvr>
                                    </p:animEffect>
                                    <p:set>
                                      <p:cBhvr>
                                        <p:cTn id="83" dur="1" fill="hold">
                                          <p:stCondLst>
                                            <p:cond delay="499"/>
                                          </p:stCondLst>
                                        </p:cTn>
                                        <p:tgtEl>
                                          <p:spTgt spid="59"/>
                                        </p:tgtEl>
                                        <p:attrNameLst>
                                          <p:attrName>style.visibility</p:attrName>
                                        </p:attrNameLst>
                                      </p:cBhvr>
                                      <p:to>
                                        <p:strVal val="hidden"/>
                                      </p:to>
                                    </p:set>
                                  </p:childTnLst>
                                </p:cTn>
                              </p:par>
                              <p:par>
                                <p:cTn id="84" presetID="10" presetClass="exit" presetSubtype="0" fill="hold" grpId="1" nodeType="withEffect">
                                  <p:stCondLst>
                                    <p:cond delay="0"/>
                                  </p:stCondLst>
                                  <p:childTnLst>
                                    <p:animEffect transition="out" filter="fade">
                                      <p:cBhvr>
                                        <p:cTn id="85" dur="500"/>
                                        <p:tgtEl>
                                          <p:spTgt spid="58"/>
                                        </p:tgtEl>
                                      </p:cBhvr>
                                    </p:animEffect>
                                    <p:set>
                                      <p:cBhvr>
                                        <p:cTn id="86" dur="1" fill="hold">
                                          <p:stCondLst>
                                            <p:cond delay="499"/>
                                          </p:stCondLst>
                                        </p:cTn>
                                        <p:tgtEl>
                                          <p:spTgt spid="58"/>
                                        </p:tgtEl>
                                        <p:attrNameLst>
                                          <p:attrName>style.visibility</p:attrName>
                                        </p:attrNameLst>
                                      </p:cBhvr>
                                      <p:to>
                                        <p:strVal val="hidden"/>
                                      </p:to>
                                    </p:set>
                                  </p:childTnLst>
                                </p:cTn>
                              </p:par>
                              <p:par>
                                <p:cTn id="87" presetID="10" presetClass="exit" presetSubtype="0" fill="hold" grpId="0" nodeType="withEffect">
                                  <p:stCondLst>
                                    <p:cond delay="0"/>
                                  </p:stCondLst>
                                  <p:childTnLst>
                                    <p:animEffect transition="out" filter="fade">
                                      <p:cBhvr>
                                        <p:cTn id="88" dur="500"/>
                                        <p:tgtEl>
                                          <p:spTgt spid="64"/>
                                        </p:tgtEl>
                                      </p:cBhvr>
                                    </p:animEffect>
                                    <p:set>
                                      <p:cBhvr>
                                        <p:cTn id="89" dur="1" fill="hold">
                                          <p:stCondLst>
                                            <p:cond delay="499"/>
                                          </p:stCondLst>
                                        </p:cTn>
                                        <p:tgtEl>
                                          <p:spTgt spid="64"/>
                                        </p:tgtEl>
                                        <p:attrNameLst>
                                          <p:attrName>style.visibility</p:attrName>
                                        </p:attrNameLst>
                                      </p:cBhvr>
                                      <p:to>
                                        <p:strVal val="hidden"/>
                                      </p:to>
                                    </p:set>
                                  </p:childTnLst>
                                </p:cTn>
                              </p:par>
                              <p:par>
                                <p:cTn id="90" presetID="10" presetClass="exit" presetSubtype="0" fill="hold" grpId="0" nodeType="withEffect">
                                  <p:stCondLst>
                                    <p:cond delay="0"/>
                                  </p:stCondLst>
                                  <p:childTnLst>
                                    <p:animEffect transition="out" filter="fade">
                                      <p:cBhvr>
                                        <p:cTn id="91" dur="500"/>
                                        <p:tgtEl>
                                          <p:spTgt spid="65"/>
                                        </p:tgtEl>
                                      </p:cBhvr>
                                    </p:animEffect>
                                    <p:set>
                                      <p:cBhvr>
                                        <p:cTn id="92" dur="1" fill="hold">
                                          <p:stCondLst>
                                            <p:cond delay="499"/>
                                          </p:stCondLst>
                                        </p:cTn>
                                        <p:tgtEl>
                                          <p:spTgt spid="65"/>
                                        </p:tgtEl>
                                        <p:attrNameLst>
                                          <p:attrName>style.visibility</p:attrName>
                                        </p:attrNameLst>
                                      </p:cBhvr>
                                      <p:to>
                                        <p:strVal val="hidden"/>
                                      </p:to>
                                    </p:set>
                                  </p:childTnLst>
                                </p:cTn>
                              </p:par>
                              <p:par>
                                <p:cTn id="93" presetID="10" presetClass="exit" presetSubtype="0" fill="hold" grpId="1" nodeType="withEffect">
                                  <p:stCondLst>
                                    <p:cond delay="0"/>
                                  </p:stCondLst>
                                  <p:childTnLst>
                                    <p:animEffect transition="out" filter="fade">
                                      <p:cBhvr>
                                        <p:cTn id="94" dur="500"/>
                                        <p:tgtEl>
                                          <p:spTgt spid="50"/>
                                        </p:tgtEl>
                                      </p:cBhvr>
                                    </p:animEffect>
                                    <p:set>
                                      <p:cBhvr>
                                        <p:cTn id="95" dur="1" fill="hold">
                                          <p:stCondLst>
                                            <p:cond delay="499"/>
                                          </p:stCondLst>
                                        </p:cTn>
                                        <p:tgtEl>
                                          <p:spTgt spid="50"/>
                                        </p:tgtEl>
                                        <p:attrNameLst>
                                          <p:attrName>style.visibility</p:attrName>
                                        </p:attrNameLst>
                                      </p:cBhvr>
                                      <p:to>
                                        <p:strVal val="hidden"/>
                                      </p:to>
                                    </p:set>
                                  </p:childTnLst>
                                </p:cTn>
                              </p:par>
                              <p:par>
                                <p:cTn id="96" presetID="10" presetClass="exit" presetSubtype="0" fill="hold" grpId="1" nodeType="withEffect">
                                  <p:stCondLst>
                                    <p:cond delay="0"/>
                                  </p:stCondLst>
                                  <p:childTnLst>
                                    <p:animEffect transition="out" filter="fade">
                                      <p:cBhvr>
                                        <p:cTn id="97" dur="500"/>
                                        <p:tgtEl>
                                          <p:spTgt spid="56"/>
                                        </p:tgtEl>
                                      </p:cBhvr>
                                    </p:animEffect>
                                    <p:set>
                                      <p:cBhvr>
                                        <p:cTn id="98" dur="1" fill="hold">
                                          <p:stCondLst>
                                            <p:cond delay="499"/>
                                          </p:stCondLst>
                                        </p:cTn>
                                        <p:tgtEl>
                                          <p:spTgt spid="56"/>
                                        </p:tgtEl>
                                        <p:attrNameLst>
                                          <p:attrName>style.visibility</p:attrName>
                                        </p:attrNameLst>
                                      </p:cBhvr>
                                      <p:to>
                                        <p:strVal val="hidden"/>
                                      </p:to>
                                    </p:set>
                                  </p:childTnLst>
                                </p:cTn>
                              </p:par>
                              <p:par>
                                <p:cTn id="99" presetID="10" presetClass="exit" presetSubtype="0" fill="hold" grpId="1" nodeType="withEffect">
                                  <p:stCondLst>
                                    <p:cond delay="0"/>
                                  </p:stCondLst>
                                  <p:childTnLst>
                                    <p:animEffect transition="out" filter="fade">
                                      <p:cBhvr>
                                        <p:cTn id="100" dur="500"/>
                                        <p:tgtEl>
                                          <p:spTgt spid="57"/>
                                        </p:tgtEl>
                                      </p:cBhvr>
                                    </p:animEffect>
                                    <p:set>
                                      <p:cBhvr>
                                        <p:cTn id="101" dur="1" fill="hold">
                                          <p:stCondLst>
                                            <p:cond delay="499"/>
                                          </p:stCondLst>
                                        </p:cTn>
                                        <p:tgtEl>
                                          <p:spTgt spid="57"/>
                                        </p:tgtEl>
                                        <p:attrNameLst>
                                          <p:attrName>style.visibility</p:attrName>
                                        </p:attrNameLst>
                                      </p:cBhvr>
                                      <p:to>
                                        <p:strVal val="hidden"/>
                                      </p:to>
                                    </p:set>
                                  </p:childTnLst>
                                </p:cTn>
                              </p:par>
                              <p:par>
                                <p:cTn id="102" presetID="10" presetClass="exit" presetSubtype="0" fill="hold" grpId="0" nodeType="withEffect">
                                  <p:stCondLst>
                                    <p:cond delay="0"/>
                                  </p:stCondLst>
                                  <p:childTnLst>
                                    <p:animEffect transition="out" filter="fade">
                                      <p:cBhvr>
                                        <p:cTn id="103" dur="500"/>
                                        <p:tgtEl>
                                          <p:spTgt spid="67"/>
                                        </p:tgtEl>
                                      </p:cBhvr>
                                    </p:animEffect>
                                    <p:set>
                                      <p:cBhvr>
                                        <p:cTn id="104" dur="1" fill="hold">
                                          <p:stCondLst>
                                            <p:cond delay="499"/>
                                          </p:stCondLst>
                                        </p:cTn>
                                        <p:tgtEl>
                                          <p:spTgt spid="67"/>
                                        </p:tgtEl>
                                        <p:attrNameLst>
                                          <p:attrName>style.visibility</p:attrName>
                                        </p:attrNameLst>
                                      </p:cBhvr>
                                      <p:to>
                                        <p:strVal val="hidden"/>
                                      </p:to>
                                    </p:set>
                                  </p:childTnLst>
                                </p:cTn>
                              </p:par>
                              <p:par>
                                <p:cTn id="105" presetID="10" presetClass="exit" presetSubtype="0" fill="hold" grpId="0" nodeType="withEffect">
                                  <p:stCondLst>
                                    <p:cond delay="0"/>
                                  </p:stCondLst>
                                  <p:childTnLst>
                                    <p:animEffect transition="out" filter="fade">
                                      <p:cBhvr>
                                        <p:cTn id="106" dur="500"/>
                                        <p:tgtEl>
                                          <p:spTgt spid="48"/>
                                        </p:tgtEl>
                                      </p:cBhvr>
                                    </p:animEffect>
                                    <p:set>
                                      <p:cBhvr>
                                        <p:cTn id="107" dur="1" fill="hold">
                                          <p:stCondLst>
                                            <p:cond delay="499"/>
                                          </p:stCondLst>
                                        </p:cTn>
                                        <p:tgtEl>
                                          <p:spTgt spid="48"/>
                                        </p:tgtEl>
                                        <p:attrNameLst>
                                          <p:attrName>style.visibility</p:attrName>
                                        </p:attrNameLst>
                                      </p:cBhvr>
                                      <p:to>
                                        <p:strVal val="hidden"/>
                                      </p:to>
                                    </p:set>
                                  </p:childTnLst>
                                </p:cTn>
                              </p:par>
                            </p:childTnLst>
                          </p:cTn>
                        </p:par>
                        <p:par>
                          <p:cTn id="108" fill="hold" nodeType="afterGroup">
                            <p:stCondLst>
                              <p:cond delay="500"/>
                            </p:stCondLst>
                            <p:childTnLst>
                              <p:par>
                                <p:cTn id="109" presetID="22" presetClass="entr" presetSubtype="4" fill="hold" nodeType="afterEffect">
                                  <p:stCondLst>
                                    <p:cond delay="0"/>
                                  </p:stCondLst>
                                  <p:childTnLst>
                                    <p:set>
                                      <p:cBhvr>
                                        <p:cTn id="110" dur="1" fill="hold">
                                          <p:stCondLst>
                                            <p:cond delay="0"/>
                                          </p:stCondLst>
                                        </p:cTn>
                                        <p:tgtEl>
                                          <p:spTgt spid="70"/>
                                        </p:tgtEl>
                                        <p:attrNameLst>
                                          <p:attrName>style.visibility</p:attrName>
                                        </p:attrNameLst>
                                      </p:cBhvr>
                                      <p:to>
                                        <p:strVal val="visible"/>
                                      </p:to>
                                    </p:set>
                                    <p:animEffect transition="in" filter="wipe(down)">
                                      <p:cBhvr>
                                        <p:cTn id="111" dur="500"/>
                                        <p:tgtEl>
                                          <p:spTgt spid="70"/>
                                        </p:tgtEl>
                                      </p:cBhvr>
                                    </p:animEffect>
                                  </p:childTnLst>
                                </p:cTn>
                              </p:par>
                            </p:childTnLst>
                          </p:cTn>
                        </p:par>
                        <p:par>
                          <p:cTn id="112" fill="hold" nodeType="afterGroup">
                            <p:stCondLst>
                              <p:cond delay="1000"/>
                            </p:stCondLst>
                            <p:childTnLst>
                              <p:par>
                                <p:cTn id="113" presetID="10" presetClass="entr" presetSubtype="0" fill="hold" grpId="0" nodeType="afterEffect">
                                  <p:stCondLst>
                                    <p:cond delay="0"/>
                                  </p:stCondLst>
                                  <p:childTnLst>
                                    <p:set>
                                      <p:cBhvr>
                                        <p:cTn id="114" dur="1" fill="hold">
                                          <p:stCondLst>
                                            <p:cond delay="0"/>
                                          </p:stCondLst>
                                        </p:cTn>
                                        <p:tgtEl>
                                          <p:spTgt spid="68"/>
                                        </p:tgtEl>
                                        <p:attrNameLst>
                                          <p:attrName>style.visibility</p:attrName>
                                        </p:attrNameLst>
                                      </p:cBhvr>
                                      <p:to>
                                        <p:strVal val="visible"/>
                                      </p:to>
                                    </p:set>
                                    <p:animEffect transition="in" filter="fade">
                                      <p:cBhvr>
                                        <p:cTn id="115" dur="500"/>
                                        <p:tgtEl>
                                          <p:spTgt spid="68"/>
                                        </p:tgtEl>
                                      </p:cBhvr>
                                    </p:animEffect>
                                  </p:childTnLst>
                                </p:cTn>
                              </p:par>
                            </p:childTnLst>
                          </p:cTn>
                        </p:par>
                        <p:par>
                          <p:cTn id="116" fill="hold" nodeType="afterGroup">
                            <p:stCondLst>
                              <p:cond delay="1500"/>
                            </p:stCondLst>
                            <p:childTnLst>
                              <p:par>
                                <p:cTn id="117" presetID="22" presetClass="entr" presetSubtype="4" fill="hold" nodeType="afterEffect">
                                  <p:stCondLst>
                                    <p:cond delay="0"/>
                                  </p:stCondLst>
                                  <p:childTnLst>
                                    <p:set>
                                      <p:cBhvr>
                                        <p:cTn id="118" dur="1" fill="hold">
                                          <p:stCondLst>
                                            <p:cond delay="0"/>
                                          </p:stCondLst>
                                        </p:cTn>
                                        <p:tgtEl>
                                          <p:spTgt spid="76"/>
                                        </p:tgtEl>
                                        <p:attrNameLst>
                                          <p:attrName>style.visibility</p:attrName>
                                        </p:attrNameLst>
                                      </p:cBhvr>
                                      <p:to>
                                        <p:strVal val="visible"/>
                                      </p:to>
                                    </p:set>
                                    <p:animEffect transition="in" filter="wipe(down)">
                                      <p:cBhvr>
                                        <p:cTn id="119" dur="500"/>
                                        <p:tgtEl>
                                          <p:spTgt spid="76"/>
                                        </p:tgtEl>
                                      </p:cBhvr>
                                    </p:animEffect>
                                  </p:childTnLst>
                                </p:cTn>
                              </p:par>
                            </p:childTnLst>
                          </p:cTn>
                        </p:par>
                        <p:par>
                          <p:cTn id="120" fill="hold" nodeType="afterGroup">
                            <p:stCondLst>
                              <p:cond delay="2000"/>
                            </p:stCondLst>
                            <p:childTnLst>
                              <p:par>
                                <p:cTn id="121" presetID="10" presetClass="entr" presetSubtype="0" fill="hold" grpId="0" nodeType="afterEffect">
                                  <p:stCondLst>
                                    <p:cond delay="0"/>
                                  </p:stCondLst>
                                  <p:childTnLst>
                                    <p:set>
                                      <p:cBhvr>
                                        <p:cTn id="122" dur="1" fill="hold">
                                          <p:stCondLst>
                                            <p:cond delay="0"/>
                                          </p:stCondLst>
                                        </p:cTn>
                                        <p:tgtEl>
                                          <p:spTgt spid="69"/>
                                        </p:tgtEl>
                                        <p:attrNameLst>
                                          <p:attrName>style.visibility</p:attrName>
                                        </p:attrNameLst>
                                      </p:cBhvr>
                                      <p:to>
                                        <p:strVal val="visible"/>
                                      </p:to>
                                    </p:set>
                                    <p:animEffect transition="in" filter="fade">
                                      <p:cBhvr>
                                        <p:cTn id="123" dur="50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autoUpdateAnimBg="0"/>
      <p:bldP spid="50" grpId="0" animBg="1" autoUpdateAnimBg="0"/>
      <p:bldP spid="50" grpId="1" animBg="1" autoUpdateAnimBg="0"/>
      <p:bldP spid="53" grpId="0" autoUpdateAnimBg="0"/>
      <p:bldP spid="53" grpId="1" autoUpdateAnimBg="0"/>
      <p:bldP spid="54" grpId="0" autoUpdateAnimBg="0"/>
      <p:bldP spid="54" grpId="1" autoUpdateAnimBg="0"/>
      <p:bldP spid="55" grpId="0" autoUpdateAnimBg="0"/>
      <p:bldP spid="55" grpId="1" autoUpdateAnimBg="0"/>
      <p:bldP spid="56" grpId="0" animBg="1" autoUpdateAnimBg="0"/>
      <p:bldP spid="56" grpId="1" animBg="1" autoUpdateAnimBg="0"/>
      <p:bldP spid="57" grpId="0" animBg="1" autoUpdateAnimBg="0"/>
      <p:bldP spid="57" grpId="1" animBg="1" autoUpdateAnimBg="0"/>
      <p:bldP spid="58" grpId="0" animBg="1" autoUpdateAnimBg="0"/>
      <p:bldP spid="58" grpId="1" animBg="1" autoUpdateAnimBg="0"/>
      <p:bldP spid="59" grpId="0" animBg="1" autoUpdateAnimBg="0"/>
      <p:bldP spid="59" grpId="1" animBg="1" autoUpdateAnimBg="0"/>
      <p:bldP spid="60" grpId="0" animBg="1" autoUpdateAnimBg="0"/>
      <p:bldP spid="60" grpId="1" animBg="1" autoUpdateAnimBg="0"/>
      <p:bldP spid="61" grpId="0" autoUpdateAnimBg="0"/>
      <p:bldP spid="62" grpId="0" autoUpdateAnimBg="0"/>
      <p:bldP spid="62" grpId="1" autoUpdateAnimBg="0"/>
      <p:bldP spid="63" grpId="0" autoUpdateAnimBg="0"/>
      <p:bldP spid="63" grpId="1" autoUpdateAnimBg="0"/>
      <p:bldP spid="64" grpId="0" animBg="1" autoUpdateAnimBg="0"/>
      <p:bldP spid="65" grpId="0" animBg="1" autoUpdateAnimBg="0"/>
      <p:bldP spid="66" grpId="0" autoUpdateAnimBg="0"/>
      <p:bldP spid="67" grpId="0" animBg="1" autoUpdateAnimBg="0"/>
      <p:bldP spid="68" grpId="0" autoUpdateAnimBg="0"/>
      <p:bldP spid="69" grpId="0" autoUpdateAnimBg="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8066" name="Picture 8" descr="PPT内页副本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8067" name="幻灯片编号占位符 2"/>
          <p:cNvSpPr txBox="1">
            <a:spLocks noChangeArrowheads="1"/>
          </p:cNvSpPr>
          <p:nvPr/>
        </p:nvSpPr>
        <p:spPr bwMode="auto">
          <a:xfrm>
            <a:off x="3082925" y="6753225"/>
            <a:ext cx="527050" cy="25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fld id="{E9930EC7-6943-4218-A788-0E330522E463}" type="slidenum">
              <a:rPr lang="zh-CN" altLang="en-US" sz="1000" b="1">
                <a:solidFill>
                  <a:schemeClr val="bg2"/>
                </a:solidFill>
              </a:rPr>
              <a:pPr/>
              <a:t>85</a:t>
            </a:fld>
            <a:endParaRPr lang="en-US" altLang="zh-CN" sz="1000" b="1">
              <a:solidFill>
                <a:schemeClr val="bg2"/>
              </a:solidFill>
            </a:endParaRPr>
          </a:p>
        </p:txBody>
      </p:sp>
      <p:sp>
        <p:nvSpPr>
          <p:cNvPr id="88068" name="矩形 1"/>
          <p:cNvSpPr>
            <a:spLocks noChangeArrowheads="1"/>
          </p:cNvSpPr>
          <p:nvPr/>
        </p:nvSpPr>
        <p:spPr bwMode="auto">
          <a:xfrm>
            <a:off x="304800" y="152400"/>
            <a:ext cx="4745038"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algn="ctr"/>
            <a:r>
              <a:rPr lang="zh-CN" altLang="en-US" sz="5400" b="1"/>
              <a:t>云安全优势</a:t>
            </a:r>
          </a:p>
        </p:txBody>
      </p:sp>
      <p:pic>
        <p:nvPicPr>
          <p:cNvPr id="121858" name="Picture 2"/>
          <p:cNvPicPr>
            <a:picLocks noChangeAspect="1" noChangeArrowheads="1"/>
          </p:cNvPicPr>
          <p:nvPr/>
        </p:nvPicPr>
        <p:blipFill>
          <a:blip r:embed="rId3"/>
          <a:srcRect/>
          <a:stretch>
            <a:fillRect/>
          </a:stretch>
        </p:blipFill>
        <p:spPr bwMode="auto">
          <a:xfrm>
            <a:off x="1514475" y="1752600"/>
            <a:ext cx="6448425" cy="1228725"/>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1859" name="Picture 3"/>
          <p:cNvPicPr>
            <a:picLocks noChangeAspect="1" noChangeArrowheads="1"/>
          </p:cNvPicPr>
          <p:nvPr/>
        </p:nvPicPr>
        <p:blipFill>
          <a:blip r:embed="rId4"/>
          <a:srcRect/>
          <a:stretch>
            <a:fillRect/>
          </a:stretch>
        </p:blipFill>
        <p:spPr bwMode="auto">
          <a:xfrm>
            <a:off x="1565275" y="3430588"/>
            <a:ext cx="6419850" cy="1228725"/>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1860" name="Picture 4"/>
          <p:cNvPicPr>
            <a:picLocks noChangeAspect="1" noChangeArrowheads="1"/>
          </p:cNvPicPr>
          <p:nvPr/>
        </p:nvPicPr>
        <p:blipFill>
          <a:blip r:embed="rId5"/>
          <a:srcRect/>
          <a:stretch>
            <a:fillRect/>
          </a:stretch>
        </p:blipFill>
        <p:spPr bwMode="auto">
          <a:xfrm>
            <a:off x="1524000" y="5095875"/>
            <a:ext cx="6438900" cy="1200150"/>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121858"/>
                                        </p:tgtEl>
                                        <p:attrNameLst>
                                          <p:attrName>style.visibility</p:attrName>
                                        </p:attrNameLst>
                                      </p:cBhvr>
                                      <p:to>
                                        <p:strVal val="visible"/>
                                      </p:to>
                                    </p:set>
                                    <p:anim calcmode="lin" valueType="num">
                                      <p:cBhvr additive="base">
                                        <p:cTn id="7" dur="500" fill="hold"/>
                                        <p:tgtEl>
                                          <p:spTgt spid="121858"/>
                                        </p:tgtEl>
                                        <p:attrNameLst>
                                          <p:attrName>ppt_x</p:attrName>
                                        </p:attrNameLst>
                                      </p:cBhvr>
                                      <p:tavLst>
                                        <p:tav tm="0">
                                          <p:val>
                                            <p:strVal val="0-#ppt_w/2"/>
                                          </p:val>
                                        </p:tav>
                                        <p:tav tm="100000">
                                          <p:val>
                                            <p:strVal val="#ppt_x"/>
                                          </p:val>
                                        </p:tav>
                                      </p:tavLst>
                                    </p:anim>
                                    <p:anim calcmode="lin" valueType="num">
                                      <p:cBhvr additive="base">
                                        <p:cTn id="8" dur="500" fill="hold"/>
                                        <p:tgtEl>
                                          <p:spTgt spid="121858"/>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nodeType="clickEffect">
                                  <p:stCondLst>
                                    <p:cond delay="0"/>
                                  </p:stCondLst>
                                  <p:childTnLst>
                                    <p:set>
                                      <p:cBhvr>
                                        <p:cTn id="12" dur="1" fill="hold">
                                          <p:stCondLst>
                                            <p:cond delay="0"/>
                                          </p:stCondLst>
                                        </p:cTn>
                                        <p:tgtEl>
                                          <p:spTgt spid="121859"/>
                                        </p:tgtEl>
                                        <p:attrNameLst>
                                          <p:attrName>style.visibility</p:attrName>
                                        </p:attrNameLst>
                                      </p:cBhvr>
                                      <p:to>
                                        <p:strVal val="visible"/>
                                      </p:to>
                                    </p:set>
                                    <p:anim calcmode="lin" valueType="num">
                                      <p:cBhvr additive="base">
                                        <p:cTn id="13" dur="500" fill="hold"/>
                                        <p:tgtEl>
                                          <p:spTgt spid="121859"/>
                                        </p:tgtEl>
                                        <p:attrNameLst>
                                          <p:attrName>ppt_x</p:attrName>
                                        </p:attrNameLst>
                                      </p:cBhvr>
                                      <p:tavLst>
                                        <p:tav tm="0">
                                          <p:val>
                                            <p:strVal val="0-#ppt_w/2"/>
                                          </p:val>
                                        </p:tav>
                                        <p:tav tm="100000">
                                          <p:val>
                                            <p:strVal val="#ppt_x"/>
                                          </p:val>
                                        </p:tav>
                                      </p:tavLst>
                                    </p:anim>
                                    <p:anim calcmode="lin" valueType="num">
                                      <p:cBhvr additive="base">
                                        <p:cTn id="14" dur="500" fill="hold"/>
                                        <p:tgtEl>
                                          <p:spTgt spid="121859"/>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nodeType="clickEffect">
                                  <p:stCondLst>
                                    <p:cond delay="0"/>
                                  </p:stCondLst>
                                  <p:childTnLst>
                                    <p:set>
                                      <p:cBhvr>
                                        <p:cTn id="18" dur="1" fill="hold">
                                          <p:stCondLst>
                                            <p:cond delay="0"/>
                                          </p:stCondLst>
                                        </p:cTn>
                                        <p:tgtEl>
                                          <p:spTgt spid="121860"/>
                                        </p:tgtEl>
                                        <p:attrNameLst>
                                          <p:attrName>style.visibility</p:attrName>
                                        </p:attrNameLst>
                                      </p:cBhvr>
                                      <p:to>
                                        <p:strVal val="visible"/>
                                      </p:to>
                                    </p:set>
                                    <p:anim calcmode="lin" valueType="num">
                                      <p:cBhvr additive="base">
                                        <p:cTn id="19" dur="500" fill="hold"/>
                                        <p:tgtEl>
                                          <p:spTgt spid="121860"/>
                                        </p:tgtEl>
                                        <p:attrNameLst>
                                          <p:attrName>ppt_x</p:attrName>
                                        </p:attrNameLst>
                                      </p:cBhvr>
                                      <p:tavLst>
                                        <p:tav tm="0">
                                          <p:val>
                                            <p:strVal val="0-#ppt_w/2"/>
                                          </p:val>
                                        </p:tav>
                                        <p:tav tm="100000">
                                          <p:val>
                                            <p:strVal val="#ppt_x"/>
                                          </p:val>
                                        </p:tav>
                                      </p:tavLst>
                                    </p:anim>
                                    <p:anim calcmode="lin" valueType="num">
                                      <p:cBhvr additive="base">
                                        <p:cTn id="20" dur="500" fill="hold"/>
                                        <p:tgtEl>
                                          <p:spTgt spid="12186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9090" name="Picture 8" descr="PPT内页副本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9091" name="幻灯片编号占位符 2"/>
          <p:cNvSpPr txBox="1">
            <a:spLocks noChangeArrowheads="1"/>
          </p:cNvSpPr>
          <p:nvPr/>
        </p:nvSpPr>
        <p:spPr bwMode="auto">
          <a:xfrm>
            <a:off x="3082925" y="6753225"/>
            <a:ext cx="527050" cy="25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fld id="{E19B3B64-E8C6-496A-9230-03DEA23C6F68}" type="slidenum">
              <a:rPr lang="zh-CN" altLang="en-US" sz="1000" b="1">
                <a:solidFill>
                  <a:schemeClr val="bg2"/>
                </a:solidFill>
              </a:rPr>
              <a:pPr/>
              <a:t>86</a:t>
            </a:fld>
            <a:endParaRPr lang="en-US" altLang="zh-CN" sz="1000" b="1">
              <a:solidFill>
                <a:schemeClr val="bg2"/>
              </a:solidFill>
            </a:endParaRPr>
          </a:p>
        </p:txBody>
      </p:sp>
      <p:sp>
        <p:nvSpPr>
          <p:cNvPr id="89092" name="矩形 1"/>
          <p:cNvSpPr>
            <a:spLocks noChangeArrowheads="1"/>
          </p:cNvSpPr>
          <p:nvPr/>
        </p:nvSpPr>
        <p:spPr bwMode="auto">
          <a:xfrm>
            <a:off x="304800" y="152400"/>
            <a:ext cx="53340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r>
              <a:rPr lang="zh-CN" altLang="en-US" sz="5400" b="1">
                <a:latin typeface="Garamond" pitchFamily="18" charset="0"/>
              </a:rPr>
              <a:t>云安全改变信息安全行业</a:t>
            </a:r>
          </a:p>
        </p:txBody>
      </p:sp>
      <p:grpSp>
        <p:nvGrpSpPr>
          <p:cNvPr id="6" name="Group 2"/>
          <p:cNvGrpSpPr>
            <a:grpSpLocks/>
          </p:cNvGrpSpPr>
          <p:nvPr/>
        </p:nvGrpSpPr>
        <p:grpSpPr bwMode="auto">
          <a:xfrm>
            <a:off x="1347788" y="1582738"/>
            <a:ext cx="6248400" cy="990600"/>
            <a:chOff x="0" y="0"/>
            <a:chExt cx="4058" cy="480"/>
          </a:xfrm>
        </p:grpSpPr>
        <p:sp>
          <p:nvSpPr>
            <p:cNvPr id="89131" name="AutoShape 30"/>
            <p:cNvSpPr>
              <a:spLocks noChangeArrowheads="1"/>
            </p:cNvSpPr>
            <p:nvPr/>
          </p:nvSpPr>
          <p:spPr bwMode="auto">
            <a:xfrm>
              <a:off x="0" y="0"/>
              <a:ext cx="4058" cy="480"/>
            </a:xfrm>
            <a:prstGeom prst="roundRect">
              <a:avLst>
                <a:gd name="adj" fmla="val 17509"/>
              </a:avLst>
            </a:pr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endParaRPr lang="zh-CN" altLang="en-US"/>
            </a:p>
          </p:txBody>
        </p:sp>
        <p:grpSp>
          <p:nvGrpSpPr>
            <p:cNvPr id="89132" name="Group 4"/>
            <p:cNvGrpSpPr>
              <a:grpSpLocks/>
            </p:cNvGrpSpPr>
            <p:nvPr/>
          </p:nvGrpSpPr>
          <p:grpSpPr bwMode="auto">
            <a:xfrm>
              <a:off x="10" y="15"/>
              <a:ext cx="4043" cy="444"/>
              <a:chOff x="0" y="0"/>
              <a:chExt cx="3988" cy="444"/>
            </a:xfrm>
          </p:grpSpPr>
          <p:sp>
            <p:nvSpPr>
              <p:cNvPr id="89133" name="AutoShape 32"/>
              <p:cNvSpPr>
                <a:spLocks noChangeArrowheads="1"/>
              </p:cNvSpPr>
              <p:nvPr/>
            </p:nvSpPr>
            <p:spPr bwMode="auto">
              <a:xfrm>
                <a:off x="0" y="330"/>
                <a:ext cx="3988" cy="115"/>
              </a:xfrm>
              <a:prstGeom prst="roundRect">
                <a:avLst>
                  <a:gd name="adj" fmla="val 50000"/>
                </a:avLst>
              </a:prstGeom>
              <a:gradFill rotWithShape="1">
                <a:gsLst>
                  <a:gs pos="0">
                    <a:srgbClr val="BE46B0">
                      <a:alpha val="0"/>
                    </a:srgbClr>
                  </a:gs>
                  <a:gs pos="100000">
                    <a:srgbClr val="E4B3DE"/>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endParaRPr lang="zh-CN" altLang="en-US"/>
              </a:p>
            </p:txBody>
          </p:sp>
          <p:sp>
            <p:nvSpPr>
              <p:cNvPr id="89134" name="AutoShape 33"/>
              <p:cNvSpPr>
                <a:spLocks noChangeArrowheads="1"/>
              </p:cNvSpPr>
              <p:nvPr/>
            </p:nvSpPr>
            <p:spPr bwMode="auto">
              <a:xfrm>
                <a:off x="0" y="0"/>
                <a:ext cx="3988" cy="115"/>
              </a:xfrm>
              <a:prstGeom prst="roundRect">
                <a:avLst>
                  <a:gd name="adj" fmla="val 50000"/>
                </a:avLst>
              </a:prstGeom>
              <a:gradFill rotWithShape="1">
                <a:gsLst>
                  <a:gs pos="0">
                    <a:srgbClr val="E9C1E5"/>
                  </a:gs>
                  <a:gs pos="100000">
                    <a:srgbClr val="BE46B0">
                      <a:alpha val="0"/>
                    </a:srgb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endParaRPr lang="zh-CN" altLang="en-US"/>
              </a:p>
            </p:txBody>
          </p:sp>
        </p:grpSp>
      </p:grpSp>
      <p:grpSp>
        <p:nvGrpSpPr>
          <p:cNvPr id="11" name="Group 7"/>
          <p:cNvGrpSpPr>
            <a:grpSpLocks/>
          </p:cNvGrpSpPr>
          <p:nvPr/>
        </p:nvGrpSpPr>
        <p:grpSpPr bwMode="auto">
          <a:xfrm>
            <a:off x="1377950" y="4883150"/>
            <a:ext cx="6248400" cy="990600"/>
            <a:chOff x="0" y="0"/>
            <a:chExt cx="4058" cy="480"/>
          </a:xfrm>
        </p:grpSpPr>
        <p:sp>
          <p:nvSpPr>
            <p:cNvPr id="89127" name="AutoShape 30"/>
            <p:cNvSpPr>
              <a:spLocks noChangeArrowheads="1"/>
            </p:cNvSpPr>
            <p:nvPr/>
          </p:nvSpPr>
          <p:spPr bwMode="auto">
            <a:xfrm>
              <a:off x="0" y="0"/>
              <a:ext cx="4058" cy="480"/>
            </a:xfrm>
            <a:prstGeom prst="roundRect">
              <a:avLst>
                <a:gd name="adj" fmla="val 17509"/>
              </a:avLst>
            </a:prstGeom>
            <a:gradFill rotWithShape="1">
              <a:gsLst>
                <a:gs pos="0">
                  <a:srgbClr val="BE46B0"/>
                </a:gs>
                <a:gs pos="50000">
                  <a:srgbClr val="AF41A2"/>
                </a:gs>
                <a:gs pos="100000">
                  <a:srgbClr val="BE46B0"/>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endParaRPr lang="zh-CN" altLang="en-US"/>
            </a:p>
          </p:txBody>
        </p:sp>
        <p:grpSp>
          <p:nvGrpSpPr>
            <p:cNvPr id="89128" name="Group 9"/>
            <p:cNvGrpSpPr>
              <a:grpSpLocks/>
            </p:cNvGrpSpPr>
            <p:nvPr/>
          </p:nvGrpSpPr>
          <p:grpSpPr bwMode="auto">
            <a:xfrm>
              <a:off x="10" y="15"/>
              <a:ext cx="4043" cy="444"/>
              <a:chOff x="0" y="0"/>
              <a:chExt cx="3988" cy="444"/>
            </a:xfrm>
          </p:grpSpPr>
          <p:sp>
            <p:nvSpPr>
              <p:cNvPr id="89129" name="AutoShape 32"/>
              <p:cNvSpPr>
                <a:spLocks noChangeArrowheads="1"/>
              </p:cNvSpPr>
              <p:nvPr/>
            </p:nvSpPr>
            <p:spPr bwMode="auto">
              <a:xfrm>
                <a:off x="0" y="330"/>
                <a:ext cx="3988" cy="115"/>
              </a:xfrm>
              <a:prstGeom prst="roundRect">
                <a:avLst>
                  <a:gd name="adj" fmla="val 50000"/>
                </a:avLst>
              </a:prstGeom>
              <a:gradFill rotWithShape="1">
                <a:gsLst>
                  <a:gs pos="0">
                    <a:srgbClr val="BE46B0">
                      <a:alpha val="0"/>
                    </a:srgbClr>
                  </a:gs>
                  <a:gs pos="100000">
                    <a:srgbClr val="E4B3DE"/>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endParaRPr lang="zh-CN" altLang="en-US"/>
              </a:p>
            </p:txBody>
          </p:sp>
          <p:sp>
            <p:nvSpPr>
              <p:cNvPr id="89130" name="AutoShape 33"/>
              <p:cNvSpPr>
                <a:spLocks noChangeArrowheads="1"/>
              </p:cNvSpPr>
              <p:nvPr/>
            </p:nvSpPr>
            <p:spPr bwMode="auto">
              <a:xfrm>
                <a:off x="0" y="0"/>
                <a:ext cx="3988" cy="115"/>
              </a:xfrm>
              <a:prstGeom prst="roundRect">
                <a:avLst>
                  <a:gd name="adj" fmla="val 50000"/>
                </a:avLst>
              </a:prstGeom>
              <a:gradFill rotWithShape="1">
                <a:gsLst>
                  <a:gs pos="0">
                    <a:srgbClr val="E9C1E5"/>
                  </a:gs>
                  <a:gs pos="100000">
                    <a:srgbClr val="BE46B0">
                      <a:alpha val="0"/>
                    </a:srgb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endParaRPr lang="zh-CN" altLang="en-US"/>
              </a:p>
            </p:txBody>
          </p:sp>
        </p:grpSp>
      </p:grpSp>
      <p:grpSp>
        <p:nvGrpSpPr>
          <p:cNvPr id="16" name="Group 12"/>
          <p:cNvGrpSpPr>
            <a:grpSpLocks/>
          </p:cNvGrpSpPr>
          <p:nvPr/>
        </p:nvGrpSpPr>
        <p:grpSpPr bwMode="auto">
          <a:xfrm>
            <a:off x="1149350" y="1295400"/>
            <a:ext cx="611188" cy="608013"/>
            <a:chOff x="0" y="0"/>
            <a:chExt cx="385" cy="383"/>
          </a:xfrm>
        </p:grpSpPr>
        <p:sp>
          <p:nvSpPr>
            <p:cNvPr id="89121" name="Oval 35"/>
            <p:cNvSpPr>
              <a:spLocks noChangeArrowheads="1"/>
            </p:cNvSpPr>
            <p:nvPr/>
          </p:nvSpPr>
          <p:spPr bwMode="auto">
            <a:xfrm>
              <a:off x="0" y="0"/>
              <a:ext cx="385" cy="383"/>
            </a:xfrm>
            <a:prstGeom prst="ellipse">
              <a:avLst/>
            </a:pr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endParaRPr lang="zh-CN" altLang="en-US"/>
            </a:p>
          </p:txBody>
        </p:sp>
        <p:grpSp>
          <p:nvGrpSpPr>
            <p:cNvPr id="89122" name="Group 14"/>
            <p:cNvGrpSpPr>
              <a:grpSpLocks/>
            </p:cNvGrpSpPr>
            <p:nvPr/>
          </p:nvGrpSpPr>
          <p:grpSpPr bwMode="auto">
            <a:xfrm>
              <a:off x="8" y="6"/>
              <a:ext cx="369" cy="369"/>
              <a:chOff x="0" y="0"/>
              <a:chExt cx="369" cy="369"/>
            </a:xfrm>
          </p:grpSpPr>
          <p:sp>
            <p:nvSpPr>
              <p:cNvPr id="89123" name="Oval 37"/>
              <p:cNvSpPr>
                <a:spLocks noChangeArrowheads="1"/>
              </p:cNvSpPr>
              <p:nvPr/>
            </p:nvSpPr>
            <p:spPr bwMode="auto">
              <a:xfrm>
                <a:off x="0" y="0"/>
                <a:ext cx="369" cy="369"/>
              </a:xfrm>
              <a:prstGeom prst="ellipse">
                <a:avLst/>
              </a:prstGeom>
              <a:gradFill rotWithShape="1">
                <a:gsLst>
                  <a:gs pos="0">
                    <a:srgbClr val="636869"/>
                  </a:gs>
                  <a:gs pos="100000">
                    <a:srgbClr val="D6E1E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vert="eaVert" wrap="none" anchor="ct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endParaRPr lang="zh-CN" altLang="en-US"/>
              </a:p>
            </p:txBody>
          </p:sp>
          <p:sp>
            <p:nvSpPr>
              <p:cNvPr id="89124" name="Oval 38"/>
              <p:cNvSpPr>
                <a:spLocks noChangeArrowheads="1"/>
              </p:cNvSpPr>
              <p:nvPr/>
            </p:nvSpPr>
            <p:spPr bwMode="auto">
              <a:xfrm>
                <a:off x="5" y="2"/>
                <a:ext cx="359" cy="360"/>
              </a:xfrm>
              <a:prstGeom prst="ellipse">
                <a:avLst/>
              </a:prstGeom>
              <a:gradFill rotWithShape="1">
                <a:gsLst>
                  <a:gs pos="0">
                    <a:srgbClr val="D6E1E2">
                      <a:alpha val="0"/>
                    </a:srgbClr>
                  </a:gs>
                  <a:gs pos="100000">
                    <a:srgbClr val="F1F5F5"/>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vert="eaVert" wrap="none" anchor="ct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endParaRPr lang="zh-CN" altLang="en-US"/>
              </a:p>
            </p:txBody>
          </p:sp>
          <p:sp>
            <p:nvSpPr>
              <p:cNvPr id="89125" name="Oval 39"/>
              <p:cNvSpPr>
                <a:spLocks noChangeArrowheads="1"/>
              </p:cNvSpPr>
              <p:nvPr/>
            </p:nvSpPr>
            <p:spPr bwMode="auto">
              <a:xfrm>
                <a:off x="9" y="5"/>
                <a:ext cx="342" cy="337"/>
              </a:xfrm>
              <a:prstGeom prst="ellipse">
                <a:avLst/>
              </a:prstGeom>
              <a:gradFill rotWithShape="1">
                <a:gsLst>
                  <a:gs pos="0">
                    <a:srgbClr val="AAB2B3"/>
                  </a:gs>
                  <a:gs pos="100000">
                    <a:srgbClr val="D6E1E2">
                      <a:alpha val="48000"/>
                    </a:srgb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vert="eaVert" wrap="none" anchor="ct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endParaRPr lang="zh-CN" altLang="en-US"/>
              </a:p>
            </p:txBody>
          </p:sp>
          <p:sp>
            <p:nvSpPr>
              <p:cNvPr id="89126" name="Oval 40"/>
              <p:cNvSpPr>
                <a:spLocks noChangeArrowheads="1"/>
              </p:cNvSpPr>
              <p:nvPr/>
            </p:nvSpPr>
            <p:spPr bwMode="auto">
              <a:xfrm>
                <a:off x="28" y="15"/>
                <a:ext cx="305" cy="273"/>
              </a:xfrm>
              <a:prstGeom prst="ellipse">
                <a:avLst/>
              </a:prstGeom>
              <a:gradFill rotWithShape="1">
                <a:gsLst>
                  <a:gs pos="0">
                    <a:srgbClr val="FFFFFF"/>
                  </a:gs>
                  <a:gs pos="100000">
                    <a:srgbClr val="D6E1E2">
                      <a:alpha val="37999"/>
                    </a:srgb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vert="eaVert" wrap="none" anchor="ct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endParaRPr lang="zh-CN" altLang="en-US"/>
              </a:p>
            </p:txBody>
          </p:sp>
        </p:grpSp>
      </p:grpSp>
      <p:sp>
        <p:nvSpPr>
          <p:cNvPr id="23" name="Text Box 41"/>
          <p:cNvSpPr txBox="1">
            <a:spLocks noChangeArrowheads="1"/>
          </p:cNvSpPr>
          <p:nvPr/>
        </p:nvSpPr>
        <p:spPr bwMode="auto">
          <a:xfrm>
            <a:off x="1257300" y="1365250"/>
            <a:ext cx="381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a:spcBef>
                <a:spcPct val="50000"/>
              </a:spcBef>
            </a:pPr>
            <a:r>
              <a:rPr lang="en-US" altLang="zh-CN" sz="2400" b="1">
                <a:solidFill>
                  <a:srgbClr val="080808"/>
                </a:solidFill>
              </a:rPr>
              <a:t>1</a:t>
            </a:r>
          </a:p>
        </p:txBody>
      </p:sp>
      <p:grpSp>
        <p:nvGrpSpPr>
          <p:cNvPr id="24" name="Group 20"/>
          <p:cNvGrpSpPr>
            <a:grpSpLocks/>
          </p:cNvGrpSpPr>
          <p:nvPr/>
        </p:nvGrpSpPr>
        <p:grpSpPr bwMode="auto">
          <a:xfrm>
            <a:off x="1377950" y="3200400"/>
            <a:ext cx="6248400" cy="990600"/>
            <a:chOff x="0" y="0"/>
            <a:chExt cx="4058" cy="480"/>
          </a:xfrm>
        </p:grpSpPr>
        <p:sp>
          <p:nvSpPr>
            <p:cNvPr id="89117" name="AutoShape 43"/>
            <p:cNvSpPr>
              <a:spLocks noChangeArrowheads="1"/>
            </p:cNvSpPr>
            <p:nvPr/>
          </p:nvSpPr>
          <p:spPr bwMode="auto">
            <a:xfrm>
              <a:off x="0" y="0"/>
              <a:ext cx="4058" cy="480"/>
            </a:xfrm>
            <a:prstGeom prst="roundRect">
              <a:avLst>
                <a:gd name="adj" fmla="val 17509"/>
              </a:avLst>
            </a:prstGeom>
            <a:gradFill rotWithShape="1">
              <a:gsLst>
                <a:gs pos="0">
                  <a:srgbClr val="057AE5"/>
                </a:gs>
                <a:gs pos="50000">
                  <a:srgbClr val="046DCC"/>
                </a:gs>
                <a:gs pos="100000">
                  <a:srgbClr val="057AE5"/>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endParaRPr lang="zh-CN" altLang="en-US"/>
            </a:p>
          </p:txBody>
        </p:sp>
        <p:grpSp>
          <p:nvGrpSpPr>
            <p:cNvPr id="89118" name="Group 22"/>
            <p:cNvGrpSpPr>
              <a:grpSpLocks/>
            </p:cNvGrpSpPr>
            <p:nvPr/>
          </p:nvGrpSpPr>
          <p:grpSpPr bwMode="auto">
            <a:xfrm>
              <a:off x="10" y="15"/>
              <a:ext cx="4043" cy="444"/>
              <a:chOff x="0" y="0"/>
              <a:chExt cx="3988" cy="444"/>
            </a:xfrm>
          </p:grpSpPr>
          <p:sp>
            <p:nvSpPr>
              <p:cNvPr id="89119" name="AutoShape 45"/>
              <p:cNvSpPr>
                <a:spLocks noChangeArrowheads="1"/>
              </p:cNvSpPr>
              <p:nvPr/>
            </p:nvSpPr>
            <p:spPr bwMode="auto">
              <a:xfrm>
                <a:off x="0" y="330"/>
                <a:ext cx="3988" cy="115"/>
              </a:xfrm>
              <a:prstGeom prst="roundRect">
                <a:avLst>
                  <a:gd name="adj" fmla="val 50000"/>
                </a:avLst>
              </a:prstGeom>
              <a:gradFill rotWithShape="1">
                <a:gsLst>
                  <a:gs pos="0">
                    <a:srgbClr val="057AE5">
                      <a:alpha val="0"/>
                    </a:srgbClr>
                  </a:gs>
                  <a:gs pos="100000">
                    <a:srgbClr val="98C8F4"/>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endParaRPr lang="zh-CN" altLang="en-US"/>
              </a:p>
            </p:txBody>
          </p:sp>
          <p:sp>
            <p:nvSpPr>
              <p:cNvPr id="89120" name="AutoShape 46"/>
              <p:cNvSpPr>
                <a:spLocks noChangeArrowheads="1"/>
              </p:cNvSpPr>
              <p:nvPr/>
            </p:nvSpPr>
            <p:spPr bwMode="auto">
              <a:xfrm>
                <a:off x="0" y="0"/>
                <a:ext cx="3988" cy="115"/>
              </a:xfrm>
              <a:prstGeom prst="roundRect">
                <a:avLst>
                  <a:gd name="adj" fmla="val 50000"/>
                </a:avLst>
              </a:prstGeom>
              <a:gradFill rotWithShape="1">
                <a:gsLst>
                  <a:gs pos="0">
                    <a:srgbClr val="ACD3F6"/>
                  </a:gs>
                  <a:gs pos="100000">
                    <a:srgbClr val="057AE5">
                      <a:alpha val="0"/>
                    </a:srgb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endParaRPr lang="zh-CN" altLang="en-US"/>
              </a:p>
            </p:txBody>
          </p:sp>
        </p:grpSp>
      </p:grpSp>
      <p:grpSp>
        <p:nvGrpSpPr>
          <p:cNvPr id="29" name="Group 25"/>
          <p:cNvGrpSpPr>
            <a:grpSpLocks/>
          </p:cNvGrpSpPr>
          <p:nvPr/>
        </p:nvGrpSpPr>
        <p:grpSpPr bwMode="auto">
          <a:xfrm>
            <a:off x="1149350" y="2971800"/>
            <a:ext cx="611188" cy="608013"/>
            <a:chOff x="0" y="0"/>
            <a:chExt cx="385" cy="383"/>
          </a:xfrm>
        </p:grpSpPr>
        <p:sp>
          <p:nvSpPr>
            <p:cNvPr id="89111" name="Oval 48"/>
            <p:cNvSpPr>
              <a:spLocks noChangeArrowheads="1"/>
            </p:cNvSpPr>
            <p:nvPr/>
          </p:nvSpPr>
          <p:spPr bwMode="auto">
            <a:xfrm>
              <a:off x="0" y="0"/>
              <a:ext cx="385" cy="383"/>
            </a:xfrm>
            <a:prstGeom prst="ellipse">
              <a:avLst/>
            </a:pr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endParaRPr lang="zh-CN" altLang="en-US"/>
            </a:p>
          </p:txBody>
        </p:sp>
        <p:grpSp>
          <p:nvGrpSpPr>
            <p:cNvPr id="89112" name="Group 27"/>
            <p:cNvGrpSpPr>
              <a:grpSpLocks/>
            </p:cNvGrpSpPr>
            <p:nvPr/>
          </p:nvGrpSpPr>
          <p:grpSpPr bwMode="auto">
            <a:xfrm>
              <a:off x="8" y="6"/>
              <a:ext cx="369" cy="369"/>
              <a:chOff x="0" y="0"/>
              <a:chExt cx="369" cy="369"/>
            </a:xfrm>
          </p:grpSpPr>
          <p:sp>
            <p:nvSpPr>
              <p:cNvPr id="89113" name="Oval 50"/>
              <p:cNvSpPr>
                <a:spLocks noChangeArrowheads="1"/>
              </p:cNvSpPr>
              <p:nvPr/>
            </p:nvSpPr>
            <p:spPr bwMode="auto">
              <a:xfrm>
                <a:off x="0" y="0"/>
                <a:ext cx="369" cy="369"/>
              </a:xfrm>
              <a:prstGeom prst="ellipse">
                <a:avLst/>
              </a:prstGeom>
              <a:gradFill rotWithShape="1">
                <a:gsLst>
                  <a:gs pos="0">
                    <a:srgbClr val="636869"/>
                  </a:gs>
                  <a:gs pos="100000">
                    <a:srgbClr val="D6E1E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vert="eaVert" wrap="none" anchor="ct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endParaRPr lang="zh-CN" altLang="en-US"/>
              </a:p>
            </p:txBody>
          </p:sp>
          <p:sp>
            <p:nvSpPr>
              <p:cNvPr id="89114" name="Oval 51"/>
              <p:cNvSpPr>
                <a:spLocks noChangeArrowheads="1"/>
              </p:cNvSpPr>
              <p:nvPr/>
            </p:nvSpPr>
            <p:spPr bwMode="auto">
              <a:xfrm>
                <a:off x="5" y="2"/>
                <a:ext cx="359" cy="360"/>
              </a:xfrm>
              <a:prstGeom prst="ellipse">
                <a:avLst/>
              </a:prstGeom>
              <a:gradFill rotWithShape="1">
                <a:gsLst>
                  <a:gs pos="0">
                    <a:srgbClr val="D6E1E2">
                      <a:alpha val="0"/>
                    </a:srgbClr>
                  </a:gs>
                  <a:gs pos="100000">
                    <a:srgbClr val="F1F5F5"/>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vert="eaVert" wrap="none" anchor="ct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endParaRPr lang="zh-CN" altLang="en-US"/>
              </a:p>
            </p:txBody>
          </p:sp>
          <p:sp>
            <p:nvSpPr>
              <p:cNvPr id="89115" name="Oval 52"/>
              <p:cNvSpPr>
                <a:spLocks noChangeArrowheads="1"/>
              </p:cNvSpPr>
              <p:nvPr/>
            </p:nvSpPr>
            <p:spPr bwMode="auto">
              <a:xfrm>
                <a:off x="9" y="5"/>
                <a:ext cx="342" cy="337"/>
              </a:xfrm>
              <a:prstGeom prst="ellipse">
                <a:avLst/>
              </a:prstGeom>
              <a:gradFill rotWithShape="1">
                <a:gsLst>
                  <a:gs pos="0">
                    <a:srgbClr val="AAB2B3"/>
                  </a:gs>
                  <a:gs pos="100000">
                    <a:srgbClr val="D6E1E2">
                      <a:alpha val="48000"/>
                    </a:srgb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vert="eaVert" wrap="none" anchor="ct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endParaRPr lang="zh-CN" altLang="en-US"/>
              </a:p>
            </p:txBody>
          </p:sp>
          <p:sp>
            <p:nvSpPr>
              <p:cNvPr id="89116" name="Oval 53"/>
              <p:cNvSpPr>
                <a:spLocks noChangeArrowheads="1"/>
              </p:cNvSpPr>
              <p:nvPr/>
            </p:nvSpPr>
            <p:spPr bwMode="auto">
              <a:xfrm>
                <a:off x="28" y="15"/>
                <a:ext cx="305" cy="273"/>
              </a:xfrm>
              <a:prstGeom prst="ellipse">
                <a:avLst/>
              </a:prstGeom>
              <a:gradFill rotWithShape="1">
                <a:gsLst>
                  <a:gs pos="0">
                    <a:srgbClr val="FFFFFF"/>
                  </a:gs>
                  <a:gs pos="100000">
                    <a:srgbClr val="D6E1E2">
                      <a:alpha val="37999"/>
                    </a:srgb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vert="eaVert" wrap="none" anchor="ct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endParaRPr lang="zh-CN" altLang="en-US"/>
              </a:p>
            </p:txBody>
          </p:sp>
        </p:grpSp>
      </p:grpSp>
      <p:sp>
        <p:nvSpPr>
          <p:cNvPr id="36" name="Text Box 54"/>
          <p:cNvSpPr txBox="1">
            <a:spLocks noChangeArrowheads="1"/>
          </p:cNvSpPr>
          <p:nvPr/>
        </p:nvSpPr>
        <p:spPr bwMode="auto">
          <a:xfrm>
            <a:off x="1257300" y="3041650"/>
            <a:ext cx="381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a:spcBef>
                <a:spcPct val="50000"/>
              </a:spcBef>
            </a:pPr>
            <a:r>
              <a:rPr lang="en-US" altLang="zh-CN" sz="2400" b="1">
                <a:solidFill>
                  <a:srgbClr val="080808"/>
                </a:solidFill>
              </a:rPr>
              <a:t>2</a:t>
            </a:r>
          </a:p>
        </p:txBody>
      </p:sp>
      <p:sp>
        <p:nvSpPr>
          <p:cNvPr id="38" name="Text Box 68"/>
          <p:cNvSpPr txBox="1">
            <a:spLocks noChangeArrowheads="1"/>
          </p:cNvSpPr>
          <p:nvPr/>
        </p:nvSpPr>
        <p:spPr bwMode="auto">
          <a:xfrm>
            <a:off x="1622425" y="5016500"/>
            <a:ext cx="622617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r>
              <a:rPr lang="zh-CN" altLang="en-US" sz="2400" b="1">
                <a:solidFill>
                  <a:schemeClr val="bg1"/>
                </a:solidFill>
                <a:latin typeface="微软雅黑" pitchFamily="34" charset="-122"/>
                <a:ea typeface="微软雅黑" pitchFamily="34" charset="-122"/>
              </a:rPr>
              <a:t>研究方向更加明确</a:t>
            </a:r>
            <a:endParaRPr lang="en-US" altLang="zh-CN" sz="2400" b="1">
              <a:solidFill>
                <a:schemeClr val="bg1"/>
              </a:solidFill>
              <a:latin typeface="微软雅黑" pitchFamily="34" charset="-122"/>
              <a:ea typeface="微软雅黑" pitchFamily="34" charset="-122"/>
            </a:endParaRPr>
          </a:p>
          <a:p>
            <a:r>
              <a:rPr lang="zh-CN" altLang="en-US" sz="2400">
                <a:solidFill>
                  <a:schemeClr val="bg1"/>
                </a:solidFill>
                <a:latin typeface="微软雅黑" pitchFamily="34" charset="-122"/>
                <a:ea typeface="微软雅黑" pitchFamily="34" charset="-122"/>
              </a:rPr>
              <a:t>分析“云安全”的数据，可以全面精确的掌握“安全威胁”动向。</a:t>
            </a:r>
            <a:endParaRPr lang="en-US" altLang="zh-CN" sz="2400">
              <a:solidFill>
                <a:schemeClr val="bg1"/>
              </a:solidFill>
              <a:latin typeface="微软雅黑" pitchFamily="34" charset="-122"/>
              <a:ea typeface="微软雅黑" pitchFamily="34" charset="-122"/>
            </a:endParaRPr>
          </a:p>
        </p:txBody>
      </p:sp>
      <p:sp>
        <p:nvSpPr>
          <p:cNvPr id="39" name="Text Box 69"/>
          <p:cNvSpPr txBox="1">
            <a:spLocks noChangeArrowheads="1"/>
          </p:cNvSpPr>
          <p:nvPr/>
        </p:nvSpPr>
        <p:spPr bwMode="auto">
          <a:xfrm>
            <a:off x="1695450" y="3228975"/>
            <a:ext cx="5837238"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r>
              <a:rPr lang="zh-CN" altLang="en-US" sz="2400" b="1">
                <a:solidFill>
                  <a:schemeClr val="bg1"/>
                </a:solidFill>
                <a:latin typeface="微软雅黑" pitchFamily="34" charset="-122"/>
                <a:ea typeface="微软雅黑" pitchFamily="34" charset="-122"/>
              </a:rPr>
              <a:t>分析模式的改变</a:t>
            </a:r>
            <a:endParaRPr lang="en-US" altLang="zh-CN" sz="2400" b="1">
              <a:solidFill>
                <a:schemeClr val="bg1"/>
              </a:solidFill>
              <a:latin typeface="微软雅黑" pitchFamily="34" charset="-122"/>
              <a:ea typeface="微软雅黑" pitchFamily="34" charset="-122"/>
            </a:endParaRPr>
          </a:p>
          <a:p>
            <a:r>
              <a:rPr lang="zh-CN" altLang="en-US" sz="2400">
                <a:solidFill>
                  <a:schemeClr val="bg1"/>
                </a:solidFill>
                <a:latin typeface="微软雅黑" pitchFamily="34" charset="-122"/>
                <a:ea typeface="微软雅黑" pitchFamily="34" charset="-122"/>
              </a:rPr>
              <a:t>“云安全”的出现，使原始的传统病毒分析处理方式，转变为“云安全”模式下的互联网分析模式。</a:t>
            </a:r>
          </a:p>
        </p:txBody>
      </p:sp>
      <p:grpSp>
        <p:nvGrpSpPr>
          <p:cNvPr id="40" name="Group 35"/>
          <p:cNvGrpSpPr>
            <a:grpSpLocks/>
          </p:cNvGrpSpPr>
          <p:nvPr/>
        </p:nvGrpSpPr>
        <p:grpSpPr bwMode="auto">
          <a:xfrm>
            <a:off x="1119188" y="4648200"/>
            <a:ext cx="611187" cy="608013"/>
            <a:chOff x="0" y="0"/>
            <a:chExt cx="385" cy="383"/>
          </a:xfrm>
        </p:grpSpPr>
        <p:sp>
          <p:nvSpPr>
            <p:cNvPr id="89105" name="Oval 35"/>
            <p:cNvSpPr>
              <a:spLocks noChangeArrowheads="1"/>
            </p:cNvSpPr>
            <p:nvPr/>
          </p:nvSpPr>
          <p:spPr bwMode="auto">
            <a:xfrm>
              <a:off x="0" y="0"/>
              <a:ext cx="385" cy="383"/>
            </a:xfrm>
            <a:prstGeom prst="ellipse">
              <a:avLst/>
            </a:pr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endParaRPr lang="zh-CN" altLang="en-US"/>
            </a:p>
          </p:txBody>
        </p:sp>
        <p:grpSp>
          <p:nvGrpSpPr>
            <p:cNvPr id="89106" name="Group 37"/>
            <p:cNvGrpSpPr>
              <a:grpSpLocks/>
            </p:cNvGrpSpPr>
            <p:nvPr/>
          </p:nvGrpSpPr>
          <p:grpSpPr bwMode="auto">
            <a:xfrm>
              <a:off x="8" y="6"/>
              <a:ext cx="369" cy="369"/>
              <a:chOff x="0" y="0"/>
              <a:chExt cx="369" cy="369"/>
            </a:xfrm>
          </p:grpSpPr>
          <p:sp>
            <p:nvSpPr>
              <p:cNvPr id="89107" name="Oval 37"/>
              <p:cNvSpPr>
                <a:spLocks noChangeArrowheads="1"/>
              </p:cNvSpPr>
              <p:nvPr/>
            </p:nvSpPr>
            <p:spPr bwMode="auto">
              <a:xfrm>
                <a:off x="0" y="0"/>
                <a:ext cx="369" cy="369"/>
              </a:xfrm>
              <a:prstGeom prst="ellipse">
                <a:avLst/>
              </a:prstGeom>
              <a:gradFill rotWithShape="1">
                <a:gsLst>
                  <a:gs pos="0">
                    <a:srgbClr val="636869"/>
                  </a:gs>
                  <a:gs pos="100000">
                    <a:srgbClr val="D6E1E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vert="eaVert" wrap="none" anchor="ct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endParaRPr lang="zh-CN" altLang="en-US"/>
              </a:p>
            </p:txBody>
          </p:sp>
          <p:sp>
            <p:nvSpPr>
              <p:cNvPr id="89108" name="Oval 38"/>
              <p:cNvSpPr>
                <a:spLocks noChangeArrowheads="1"/>
              </p:cNvSpPr>
              <p:nvPr/>
            </p:nvSpPr>
            <p:spPr bwMode="auto">
              <a:xfrm>
                <a:off x="5" y="2"/>
                <a:ext cx="359" cy="360"/>
              </a:xfrm>
              <a:prstGeom prst="ellipse">
                <a:avLst/>
              </a:prstGeom>
              <a:gradFill rotWithShape="1">
                <a:gsLst>
                  <a:gs pos="0">
                    <a:srgbClr val="D6E1E2">
                      <a:alpha val="0"/>
                    </a:srgbClr>
                  </a:gs>
                  <a:gs pos="100000">
                    <a:srgbClr val="F1F5F5"/>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vert="eaVert" wrap="none" anchor="ct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endParaRPr lang="zh-CN" altLang="en-US"/>
              </a:p>
            </p:txBody>
          </p:sp>
          <p:sp>
            <p:nvSpPr>
              <p:cNvPr id="89109" name="Oval 39"/>
              <p:cNvSpPr>
                <a:spLocks noChangeArrowheads="1"/>
              </p:cNvSpPr>
              <p:nvPr/>
            </p:nvSpPr>
            <p:spPr bwMode="auto">
              <a:xfrm>
                <a:off x="9" y="5"/>
                <a:ext cx="342" cy="337"/>
              </a:xfrm>
              <a:prstGeom prst="ellipse">
                <a:avLst/>
              </a:prstGeom>
              <a:gradFill rotWithShape="1">
                <a:gsLst>
                  <a:gs pos="0">
                    <a:srgbClr val="AAB2B3"/>
                  </a:gs>
                  <a:gs pos="100000">
                    <a:srgbClr val="D6E1E2">
                      <a:alpha val="48000"/>
                    </a:srgb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vert="eaVert" wrap="none" anchor="ct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endParaRPr lang="zh-CN" altLang="en-US"/>
              </a:p>
            </p:txBody>
          </p:sp>
          <p:sp>
            <p:nvSpPr>
              <p:cNvPr id="89110" name="Oval 40"/>
              <p:cNvSpPr>
                <a:spLocks noChangeArrowheads="1"/>
              </p:cNvSpPr>
              <p:nvPr/>
            </p:nvSpPr>
            <p:spPr bwMode="auto">
              <a:xfrm>
                <a:off x="28" y="15"/>
                <a:ext cx="305" cy="273"/>
              </a:xfrm>
              <a:prstGeom prst="ellipse">
                <a:avLst/>
              </a:prstGeom>
              <a:gradFill rotWithShape="1">
                <a:gsLst>
                  <a:gs pos="0">
                    <a:srgbClr val="FFFFFF"/>
                  </a:gs>
                  <a:gs pos="100000">
                    <a:srgbClr val="D6E1E2">
                      <a:alpha val="37999"/>
                    </a:srgb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vert="eaVert" wrap="none" anchor="ct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endParaRPr lang="zh-CN" altLang="en-US"/>
              </a:p>
            </p:txBody>
          </p:sp>
        </p:grpSp>
      </p:grpSp>
      <p:sp>
        <p:nvSpPr>
          <p:cNvPr id="48" name="Text Box 41"/>
          <p:cNvSpPr txBox="1">
            <a:spLocks noChangeArrowheads="1"/>
          </p:cNvSpPr>
          <p:nvPr/>
        </p:nvSpPr>
        <p:spPr bwMode="auto">
          <a:xfrm>
            <a:off x="1227138" y="4718050"/>
            <a:ext cx="381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a:spcBef>
                <a:spcPct val="50000"/>
              </a:spcBef>
            </a:pPr>
            <a:r>
              <a:rPr lang="en-US" altLang="zh-CN" sz="2400" b="1">
                <a:solidFill>
                  <a:srgbClr val="080808"/>
                </a:solidFill>
              </a:rPr>
              <a:t>3</a:t>
            </a:r>
          </a:p>
        </p:txBody>
      </p:sp>
      <p:sp>
        <p:nvSpPr>
          <p:cNvPr id="49" name="Text Box 68"/>
          <p:cNvSpPr txBox="1">
            <a:spLocks noChangeArrowheads="1"/>
          </p:cNvSpPr>
          <p:nvPr/>
        </p:nvSpPr>
        <p:spPr bwMode="auto">
          <a:xfrm>
            <a:off x="1693863" y="1716088"/>
            <a:ext cx="5973762"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r>
              <a:rPr lang="zh-CN" altLang="en-US" sz="2400" b="1">
                <a:solidFill>
                  <a:schemeClr val="bg1"/>
                </a:solidFill>
                <a:latin typeface="微软雅黑" pitchFamily="34" charset="-122"/>
                <a:ea typeface="微软雅黑" pitchFamily="34" charset="-122"/>
              </a:rPr>
              <a:t>防御模式的改变</a:t>
            </a:r>
            <a:endParaRPr lang="en-US" altLang="zh-CN" sz="2400" b="1">
              <a:solidFill>
                <a:schemeClr val="bg1"/>
              </a:solidFill>
              <a:latin typeface="微软雅黑" pitchFamily="34" charset="-122"/>
              <a:ea typeface="微软雅黑" pitchFamily="34" charset="-122"/>
            </a:endParaRPr>
          </a:p>
          <a:p>
            <a:r>
              <a:rPr lang="zh-CN" altLang="en-US" sz="2400">
                <a:solidFill>
                  <a:schemeClr val="bg1"/>
                </a:solidFill>
                <a:latin typeface="微软雅黑" pitchFamily="34" charset="-122"/>
                <a:ea typeface="微软雅黑" pitchFamily="34" charset="-122"/>
              </a:rPr>
              <a:t>“云安全”使得网络安全防御模式由被动式向主动式转变。</a:t>
            </a:r>
            <a:endParaRPr lang="en-US" altLang="zh-CN" sz="2400">
              <a:solidFill>
                <a:schemeClr val="bg1"/>
              </a:solidFill>
              <a:latin typeface="微软雅黑" pitchFamily="34" charset="-122"/>
              <a:ea typeface="微软雅黑"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heckerboard(across)">
                                      <p:cBhvr>
                                        <p:cTn id="7" dur="500"/>
                                        <p:tgtEl>
                                          <p:spTgt spid="6"/>
                                        </p:tgtEl>
                                      </p:cBhvr>
                                    </p:animEffect>
                                  </p:childTnLst>
                                </p:cTn>
                              </p:par>
                              <p:par>
                                <p:cTn id="8" presetID="5" presetClass="entr" presetSubtype="10"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checkerboard(across)">
                                      <p:cBhvr>
                                        <p:cTn id="10" dur="500"/>
                                        <p:tgtEl>
                                          <p:spTgt spid="16"/>
                                        </p:tgtEl>
                                      </p:cBhvr>
                                    </p:animEffect>
                                  </p:childTnLst>
                                </p:cTn>
                              </p:par>
                              <p:par>
                                <p:cTn id="11" presetID="5" presetClass="entr" presetSubtype="1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checkerboard(across)">
                                      <p:cBhvr>
                                        <p:cTn id="13" dur="500"/>
                                        <p:tgtEl>
                                          <p:spTgt spid="23"/>
                                        </p:tgtEl>
                                      </p:cBhvr>
                                    </p:animEffect>
                                  </p:childTnLst>
                                </p:cTn>
                              </p:par>
                              <p:par>
                                <p:cTn id="14" presetID="5" presetClass="entr" presetSubtype="10" fill="hold" grpId="0" nodeType="withEffect">
                                  <p:stCondLst>
                                    <p:cond delay="0"/>
                                  </p:stCondLst>
                                  <p:childTnLst>
                                    <p:set>
                                      <p:cBhvr>
                                        <p:cTn id="15" dur="1" fill="hold">
                                          <p:stCondLst>
                                            <p:cond delay="0"/>
                                          </p:stCondLst>
                                        </p:cTn>
                                        <p:tgtEl>
                                          <p:spTgt spid="49"/>
                                        </p:tgtEl>
                                        <p:attrNameLst>
                                          <p:attrName>style.visibility</p:attrName>
                                        </p:attrNameLst>
                                      </p:cBhvr>
                                      <p:to>
                                        <p:strVal val="visible"/>
                                      </p:to>
                                    </p:set>
                                    <p:animEffect transition="in" filter="checkerboard(across)">
                                      <p:cBhvr>
                                        <p:cTn id="16" dur="500"/>
                                        <p:tgtEl>
                                          <p:spTgt spid="49"/>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5" presetClass="entr" presetSubtype="10" fill="hold" nodeType="clickEffect">
                                  <p:stCondLst>
                                    <p:cond delay="0"/>
                                  </p:stCondLst>
                                  <p:childTnLst>
                                    <p:set>
                                      <p:cBhvr>
                                        <p:cTn id="20" dur="1" fill="hold">
                                          <p:stCondLst>
                                            <p:cond delay="0"/>
                                          </p:stCondLst>
                                        </p:cTn>
                                        <p:tgtEl>
                                          <p:spTgt spid="24"/>
                                        </p:tgtEl>
                                        <p:attrNameLst>
                                          <p:attrName>style.visibility</p:attrName>
                                        </p:attrNameLst>
                                      </p:cBhvr>
                                      <p:to>
                                        <p:strVal val="visible"/>
                                      </p:to>
                                    </p:set>
                                    <p:animEffect transition="in" filter="checkerboard(across)">
                                      <p:cBhvr>
                                        <p:cTn id="21" dur="500"/>
                                        <p:tgtEl>
                                          <p:spTgt spid="24"/>
                                        </p:tgtEl>
                                      </p:cBhvr>
                                    </p:animEffect>
                                  </p:childTnLst>
                                </p:cTn>
                              </p:par>
                              <p:par>
                                <p:cTn id="22" presetID="5" presetClass="entr" presetSubtype="10" fill="hold" nodeType="withEffect">
                                  <p:stCondLst>
                                    <p:cond delay="0"/>
                                  </p:stCondLst>
                                  <p:childTnLst>
                                    <p:set>
                                      <p:cBhvr>
                                        <p:cTn id="23" dur="1" fill="hold">
                                          <p:stCondLst>
                                            <p:cond delay="0"/>
                                          </p:stCondLst>
                                        </p:cTn>
                                        <p:tgtEl>
                                          <p:spTgt spid="29"/>
                                        </p:tgtEl>
                                        <p:attrNameLst>
                                          <p:attrName>style.visibility</p:attrName>
                                        </p:attrNameLst>
                                      </p:cBhvr>
                                      <p:to>
                                        <p:strVal val="visible"/>
                                      </p:to>
                                    </p:set>
                                    <p:animEffect transition="in" filter="checkerboard(across)">
                                      <p:cBhvr>
                                        <p:cTn id="24" dur="500"/>
                                        <p:tgtEl>
                                          <p:spTgt spid="29"/>
                                        </p:tgtEl>
                                      </p:cBhvr>
                                    </p:animEffect>
                                  </p:childTnLst>
                                </p:cTn>
                              </p:par>
                              <p:par>
                                <p:cTn id="25" presetID="5" presetClass="entr" presetSubtype="10" fill="hold" grpId="0" nodeType="withEffect">
                                  <p:stCondLst>
                                    <p:cond delay="0"/>
                                  </p:stCondLst>
                                  <p:childTnLst>
                                    <p:set>
                                      <p:cBhvr>
                                        <p:cTn id="26" dur="1" fill="hold">
                                          <p:stCondLst>
                                            <p:cond delay="0"/>
                                          </p:stCondLst>
                                        </p:cTn>
                                        <p:tgtEl>
                                          <p:spTgt spid="36"/>
                                        </p:tgtEl>
                                        <p:attrNameLst>
                                          <p:attrName>style.visibility</p:attrName>
                                        </p:attrNameLst>
                                      </p:cBhvr>
                                      <p:to>
                                        <p:strVal val="visible"/>
                                      </p:to>
                                    </p:set>
                                    <p:animEffect transition="in" filter="checkerboard(across)">
                                      <p:cBhvr>
                                        <p:cTn id="27" dur="500"/>
                                        <p:tgtEl>
                                          <p:spTgt spid="36"/>
                                        </p:tgtEl>
                                      </p:cBhvr>
                                    </p:animEffect>
                                  </p:childTnLst>
                                </p:cTn>
                              </p:par>
                              <p:par>
                                <p:cTn id="28" presetID="5" presetClass="entr" presetSubtype="10" fill="hold" grpId="0" nodeType="withEffect">
                                  <p:stCondLst>
                                    <p:cond delay="0"/>
                                  </p:stCondLst>
                                  <p:childTnLst>
                                    <p:set>
                                      <p:cBhvr>
                                        <p:cTn id="29" dur="1" fill="hold">
                                          <p:stCondLst>
                                            <p:cond delay="0"/>
                                          </p:stCondLst>
                                        </p:cTn>
                                        <p:tgtEl>
                                          <p:spTgt spid="39"/>
                                        </p:tgtEl>
                                        <p:attrNameLst>
                                          <p:attrName>style.visibility</p:attrName>
                                        </p:attrNameLst>
                                      </p:cBhvr>
                                      <p:to>
                                        <p:strVal val="visible"/>
                                      </p:to>
                                    </p:set>
                                    <p:animEffect transition="in" filter="checkerboard(across)">
                                      <p:cBhvr>
                                        <p:cTn id="30" dur="500"/>
                                        <p:tgtEl>
                                          <p:spTgt spid="39"/>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5" presetClass="entr" presetSubtype="10" fill="hold" nodeType="click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checkerboard(across)">
                                      <p:cBhvr>
                                        <p:cTn id="35" dur="500"/>
                                        <p:tgtEl>
                                          <p:spTgt spid="11"/>
                                        </p:tgtEl>
                                      </p:cBhvr>
                                    </p:animEffect>
                                  </p:childTnLst>
                                </p:cTn>
                              </p:par>
                              <p:par>
                                <p:cTn id="36" presetID="5" presetClass="entr" presetSubtype="10" fill="hold" grpId="0" nodeType="withEffect">
                                  <p:stCondLst>
                                    <p:cond delay="0"/>
                                  </p:stCondLst>
                                  <p:childTnLst>
                                    <p:set>
                                      <p:cBhvr>
                                        <p:cTn id="37" dur="1" fill="hold">
                                          <p:stCondLst>
                                            <p:cond delay="0"/>
                                          </p:stCondLst>
                                        </p:cTn>
                                        <p:tgtEl>
                                          <p:spTgt spid="38"/>
                                        </p:tgtEl>
                                        <p:attrNameLst>
                                          <p:attrName>style.visibility</p:attrName>
                                        </p:attrNameLst>
                                      </p:cBhvr>
                                      <p:to>
                                        <p:strVal val="visible"/>
                                      </p:to>
                                    </p:set>
                                    <p:animEffect transition="in" filter="checkerboard(across)">
                                      <p:cBhvr>
                                        <p:cTn id="38" dur="500"/>
                                        <p:tgtEl>
                                          <p:spTgt spid="38"/>
                                        </p:tgtEl>
                                      </p:cBhvr>
                                    </p:animEffect>
                                  </p:childTnLst>
                                </p:cTn>
                              </p:par>
                              <p:par>
                                <p:cTn id="39" presetID="5" presetClass="entr" presetSubtype="10" fill="hold" nodeType="withEffect">
                                  <p:stCondLst>
                                    <p:cond delay="0"/>
                                  </p:stCondLst>
                                  <p:childTnLst>
                                    <p:set>
                                      <p:cBhvr>
                                        <p:cTn id="40" dur="1" fill="hold">
                                          <p:stCondLst>
                                            <p:cond delay="0"/>
                                          </p:stCondLst>
                                        </p:cTn>
                                        <p:tgtEl>
                                          <p:spTgt spid="40"/>
                                        </p:tgtEl>
                                        <p:attrNameLst>
                                          <p:attrName>style.visibility</p:attrName>
                                        </p:attrNameLst>
                                      </p:cBhvr>
                                      <p:to>
                                        <p:strVal val="visible"/>
                                      </p:to>
                                    </p:set>
                                    <p:animEffect transition="in" filter="checkerboard(across)">
                                      <p:cBhvr>
                                        <p:cTn id="41" dur="500"/>
                                        <p:tgtEl>
                                          <p:spTgt spid="40"/>
                                        </p:tgtEl>
                                      </p:cBhvr>
                                    </p:animEffect>
                                  </p:childTnLst>
                                </p:cTn>
                              </p:par>
                              <p:par>
                                <p:cTn id="42" presetID="5" presetClass="entr" presetSubtype="10" fill="hold" grpId="0" nodeType="withEffect">
                                  <p:stCondLst>
                                    <p:cond delay="0"/>
                                  </p:stCondLst>
                                  <p:childTnLst>
                                    <p:set>
                                      <p:cBhvr>
                                        <p:cTn id="43" dur="1" fill="hold">
                                          <p:stCondLst>
                                            <p:cond delay="0"/>
                                          </p:stCondLst>
                                        </p:cTn>
                                        <p:tgtEl>
                                          <p:spTgt spid="48"/>
                                        </p:tgtEl>
                                        <p:attrNameLst>
                                          <p:attrName>style.visibility</p:attrName>
                                        </p:attrNameLst>
                                      </p:cBhvr>
                                      <p:to>
                                        <p:strVal val="visible"/>
                                      </p:to>
                                    </p:set>
                                    <p:animEffect transition="in" filter="checkerboard(across)">
                                      <p:cBhvr>
                                        <p:cTn id="44"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utoUpdateAnimBg="0"/>
      <p:bldP spid="36" grpId="0" autoUpdateAnimBg="0"/>
      <p:bldP spid="38" grpId="0" autoUpdateAnimBg="0"/>
      <p:bldP spid="39" grpId="0" autoUpdateAnimBg="0"/>
      <p:bldP spid="48" grpId="0" autoUpdateAnimBg="0"/>
      <p:bldP spid="49" grpId="0" autoUpdateAnimBg="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Cloud"/>
          <p:cNvSpPr>
            <a:spLocks noChangeAspect="1" noEditPoints="1"/>
          </p:cNvSpPr>
          <p:nvPr/>
        </p:nvSpPr>
        <p:spPr bwMode="auto">
          <a:xfrm>
            <a:off x="0" y="0"/>
            <a:ext cx="8748713" cy="1773238"/>
          </a:xfrm>
          <a:custGeom>
            <a:avLst/>
            <a:gdLst>
              <a:gd name="T0" fmla="*/ 1949 w 21600"/>
              <a:gd name="T1" fmla="*/ 7180 h 21600"/>
              <a:gd name="T2" fmla="*/ -1 w 21600"/>
              <a:gd name="T3" fmla="*/ 10137 h 21600"/>
              <a:gd name="T4" fmla="*/ 1074 w 21600"/>
              <a:gd name="T5" fmla="*/ 12702 h 21600"/>
              <a:gd name="T6" fmla="*/ 1063 w 21600"/>
              <a:gd name="T7" fmla="*/ 12668 h 21600"/>
              <a:gd name="T8" fmla="*/ 474 w 21600"/>
              <a:gd name="T9" fmla="*/ 14690 h 21600"/>
              <a:gd name="T10" fmla="*/ 2655 w 21600"/>
              <a:gd name="T11" fmla="*/ 17650 h 21600"/>
              <a:gd name="T12" fmla="*/ 2909 w 21600"/>
              <a:gd name="T13" fmla="*/ 17629 h 21600"/>
              <a:gd name="T14" fmla="*/ 2897 w 21600"/>
              <a:gd name="T15" fmla="*/ 17649 h 21600"/>
              <a:gd name="T16" fmla="*/ 6247 w 21600"/>
              <a:gd name="T17" fmla="*/ 20299 h 21600"/>
              <a:gd name="T18" fmla="*/ 8235 w 21600"/>
              <a:gd name="T19" fmla="*/ 19546 h 21600"/>
              <a:gd name="T20" fmla="*/ 8229 w 21600"/>
              <a:gd name="T21" fmla="*/ 19550 h 21600"/>
              <a:gd name="T22" fmla="*/ 11036 w 21600"/>
              <a:gd name="T23" fmla="*/ 21596 h 21600"/>
              <a:gd name="T24" fmla="*/ 14267 w 21600"/>
              <a:gd name="T25" fmla="*/ 18324 h 21600"/>
              <a:gd name="T26" fmla="*/ 14270 w 21600"/>
              <a:gd name="T27" fmla="*/ 18350 h 21600"/>
              <a:gd name="T28" fmla="*/ 15802 w 21600"/>
              <a:gd name="T29" fmla="*/ 18946 h 21600"/>
              <a:gd name="T30" fmla="*/ 18694 w 21600"/>
              <a:gd name="T31" fmla="*/ 15045 h 21600"/>
              <a:gd name="T32" fmla="*/ 18689 w 21600"/>
              <a:gd name="T33" fmla="*/ 15035 h 21600"/>
              <a:gd name="T34" fmla="*/ 21597 w 21600"/>
              <a:gd name="T35" fmla="*/ 10472 h 21600"/>
              <a:gd name="T36" fmla="*/ 20896 w 21600"/>
              <a:gd name="T37" fmla="*/ 7663 h 21600"/>
              <a:gd name="T38" fmla="*/ 20889 w 21600"/>
              <a:gd name="T39" fmla="*/ 7661 h 21600"/>
              <a:gd name="T40" fmla="*/ 21105 w 21600"/>
              <a:gd name="T41" fmla="*/ 6228 h 21600"/>
              <a:gd name="T42" fmla="*/ 19139 w 21600"/>
              <a:gd name="T43" fmla="*/ 2719 h 21600"/>
              <a:gd name="T44" fmla="*/ 19148 w 21600"/>
              <a:gd name="T45" fmla="*/ 2712 h 21600"/>
              <a:gd name="T46" fmla="*/ 16758 w 21600"/>
              <a:gd name="T47" fmla="*/ -1 h 21600"/>
              <a:gd name="T48" fmla="*/ 14905 w 21600"/>
              <a:gd name="T49" fmla="*/ 1165 h 21600"/>
              <a:gd name="T50" fmla="*/ 14909 w 21600"/>
              <a:gd name="T51" fmla="*/ 1170 h 21600"/>
              <a:gd name="T52" fmla="*/ 13174 w 21600"/>
              <a:gd name="T53" fmla="*/ -1 h 21600"/>
              <a:gd name="T54" fmla="*/ 11221 w 21600"/>
              <a:gd name="T55" fmla="*/ 1645 h 21600"/>
              <a:gd name="T56" fmla="*/ 11229 w 21600"/>
              <a:gd name="T57" fmla="*/ 1694 h 21600"/>
              <a:gd name="T58" fmla="*/ 9358 w 21600"/>
              <a:gd name="T59" fmla="*/ 649 h 21600"/>
              <a:gd name="T60" fmla="*/ 7003 w 21600"/>
              <a:gd name="T61" fmla="*/ 2578 h 21600"/>
              <a:gd name="T62" fmla="*/ 6995 w 21600"/>
              <a:gd name="T63" fmla="*/ 2602 h 21600"/>
              <a:gd name="T64" fmla="*/ 5288 w 21600"/>
              <a:gd name="T65" fmla="*/ 1971 h 21600"/>
              <a:gd name="T66" fmla="*/ 1912 w 21600"/>
              <a:gd name="T67" fmla="*/ 6567 h 21600"/>
              <a:gd name="T68" fmla="*/ 1942 w 21600"/>
              <a:gd name="T69" fmla="*/ 7186 h 21600"/>
              <a:gd name="T70" fmla="*/ 1949 w 21600"/>
              <a:gd name="T71" fmla="*/ 7180 h 21600"/>
              <a:gd name="T72" fmla="*/ 1074 w 21600"/>
              <a:gd name="T73" fmla="*/ 12702 h 21600"/>
              <a:gd name="T74" fmla="*/ 2172 w 21600"/>
              <a:gd name="T75" fmla="*/ 13109 h 21600"/>
              <a:gd name="T76" fmla="*/ 2341 w 21600"/>
              <a:gd name="T77" fmla="*/ 13101 h 21600"/>
              <a:gd name="T78" fmla="*/ 2909 w 21600"/>
              <a:gd name="T79" fmla="*/ 17629 h 21600"/>
              <a:gd name="T80" fmla="*/ 3463 w 21600"/>
              <a:gd name="T81" fmla="*/ 17439 h 21600"/>
              <a:gd name="T82" fmla="*/ 7895 w 21600"/>
              <a:gd name="T83" fmla="*/ 18680 h 21600"/>
              <a:gd name="T84" fmla="*/ 8229 w 21600"/>
              <a:gd name="T85" fmla="*/ 19550 h 21600"/>
              <a:gd name="T86" fmla="*/ 14267 w 21600"/>
              <a:gd name="T87" fmla="*/ 18324 h 21600"/>
              <a:gd name="T88" fmla="*/ 14400 w 21600"/>
              <a:gd name="T89" fmla="*/ 17370 h 21600"/>
              <a:gd name="T90" fmla="*/ 18694 w 21600"/>
              <a:gd name="T91" fmla="*/ 15045 h 21600"/>
              <a:gd name="T92" fmla="*/ 18695 w 21600"/>
              <a:gd name="T93" fmla="*/ 15013 h 21600"/>
              <a:gd name="T94" fmla="*/ 17069 w 21600"/>
              <a:gd name="T95" fmla="*/ 11477 h 21600"/>
              <a:gd name="T96" fmla="*/ 20165 w 21600"/>
              <a:gd name="T97" fmla="*/ 8999 h 21600"/>
              <a:gd name="T98" fmla="*/ 20889 w 21600"/>
              <a:gd name="T99" fmla="*/ 7661 h 21600"/>
              <a:gd name="T100" fmla="*/ 19186 w 21600"/>
              <a:gd name="T101" fmla="*/ 3344 h 21600"/>
              <a:gd name="T102" fmla="*/ 19187 w 21600"/>
              <a:gd name="T103" fmla="*/ 3297 h 21600"/>
              <a:gd name="T104" fmla="*/ 19148 w 21600"/>
              <a:gd name="T105" fmla="*/ 2712 h 21600"/>
              <a:gd name="T106" fmla="*/ 14905 w 21600"/>
              <a:gd name="T107" fmla="*/ 1165 h 21600"/>
              <a:gd name="T108" fmla="*/ 14535 w 21600"/>
              <a:gd name="T109" fmla="*/ 1971 h 21600"/>
              <a:gd name="T110" fmla="*/ 11221 w 21600"/>
              <a:gd name="T111" fmla="*/ 1645 h 21600"/>
              <a:gd name="T112" fmla="*/ 11041 w 21600"/>
              <a:gd name="T113" fmla="*/ 2340 h 21600"/>
              <a:gd name="T114" fmla="*/ 7645 w 21600"/>
              <a:gd name="T115" fmla="*/ 3276 h 21600"/>
              <a:gd name="T116" fmla="*/ 6995 w 21600"/>
              <a:gd name="T117" fmla="*/ 2602 h 21600"/>
              <a:gd name="T118" fmla="*/ 1942 w 21600"/>
              <a:gd name="T119" fmla="*/ 7186 h 21600"/>
              <a:gd name="T120" fmla="*/ 2056 w 21600"/>
              <a:gd name="T121" fmla="*/ 7895 h 21600"/>
              <a:gd name="T122" fmla="*/ 2977 w 21600"/>
              <a:gd name="T123" fmla="*/ 3262 h 21600"/>
              <a:gd name="T124" fmla="*/ 17087 w 21600"/>
              <a:gd name="T125" fmla="*/ 17337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T122" t="T123" r="T124" b="T125"/>
            <a:pathLst>
              <a:path w="21600" h="21600" extrusionOk="0">
                <a:moveTo>
                  <a:pt x="1949" y="7180"/>
                </a:moveTo>
                <a:cubicBezTo>
                  <a:pt x="841" y="7336"/>
                  <a:pt x="-1" y="8613"/>
                  <a:pt x="-1" y="10137"/>
                </a:cubicBezTo>
                <a:cubicBezTo>
                  <a:pt x="-1" y="11192"/>
                  <a:pt x="409" y="12169"/>
                  <a:pt x="1074" y="12702"/>
                </a:cubicBezTo>
                <a:lnTo>
                  <a:pt x="1063" y="12668"/>
                </a:lnTo>
                <a:cubicBezTo>
                  <a:pt x="685" y="13217"/>
                  <a:pt x="474" y="13940"/>
                  <a:pt x="474" y="14690"/>
                </a:cubicBezTo>
                <a:cubicBezTo>
                  <a:pt x="475" y="16325"/>
                  <a:pt x="1451" y="17650"/>
                  <a:pt x="2655" y="17650"/>
                </a:cubicBezTo>
                <a:cubicBezTo>
                  <a:pt x="2739" y="17650"/>
                  <a:pt x="2824" y="17643"/>
                  <a:pt x="2909" y="17629"/>
                </a:cubicBezTo>
                <a:lnTo>
                  <a:pt x="2897" y="17649"/>
                </a:lnTo>
                <a:cubicBezTo>
                  <a:pt x="3585" y="19288"/>
                  <a:pt x="4863" y="20299"/>
                  <a:pt x="6247" y="20299"/>
                </a:cubicBezTo>
                <a:cubicBezTo>
                  <a:pt x="6947" y="20299"/>
                  <a:pt x="7635" y="20039"/>
                  <a:pt x="8235" y="19546"/>
                </a:cubicBezTo>
                <a:lnTo>
                  <a:pt x="8229" y="19550"/>
                </a:lnTo>
                <a:cubicBezTo>
                  <a:pt x="8855" y="20829"/>
                  <a:pt x="9908" y="21596"/>
                  <a:pt x="11036" y="21596"/>
                </a:cubicBezTo>
                <a:cubicBezTo>
                  <a:pt x="12523" y="21596"/>
                  <a:pt x="13836" y="20267"/>
                  <a:pt x="14267" y="18324"/>
                </a:cubicBezTo>
                <a:lnTo>
                  <a:pt x="14270" y="18350"/>
                </a:lnTo>
                <a:cubicBezTo>
                  <a:pt x="14730" y="18740"/>
                  <a:pt x="15260" y="18946"/>
                  <a:pt x="15802" y="18946"/>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1"/>
                  <a:pt x="16758" y="-1"/>
                </a:cubicBezTo>
                <a:cubicBezTo>
                  <a:pt x="16044" y="-1"/>
                  <a:pt x="15367" y="426"/>
                  <a:pt x="14905" y="1165"/>
                </a:cubicBezTo>
                <a:lnTo>
                  <a:pt x="14909" y="1170"/>
                </a:lnTo>
                <a:cubicBezTo>
                  <a:pt x="14497" y="432"/>
                  <a:pt x="13855" y="-1"/>
                  <a:pt x="13174" y="-1"/>
                </a:cubicBezTo>
                <a:cubicBezTo>
                  <a:pt x="12347" y="-1"/>
                  <a:pt x="11590" y="637"/>
                  <a:pt x="11221" y="1645"/>
                </a:cubicBezTo>
                <a:lnTo>
                  <a:pt x="11229" y="1694"/>
                </a:lnTo>
                <a:cubicBezTo>
                  <a:pt x="10730" y="1024"/>
                  <a:pt x="10058" y="649"/>
                  <a:pt x="9358" y="649"/>
                </a:cubicBezTo>
                <a:cubicBezTo>
                  <a:pt x="8372" y="649"/>
                  <a:pt x="7466" y="1391"/>
                  <a:pt x="7003" y="2578"/>
                </a:cubicBezTo>
                <a:lnTo>
                  <a:pt x="6995" y="2602"/>
                </a:lnTo>
                <a:cubicBezTo>
                  <a:pt x="6477" y="2189"/>
                  <a:pt x="5888" y="1971"/>
                  <a:pt x="5288" y="1971"/>
                </a:cubicBezTo>
                <a:cubicBezTo>
                  <a:pt x="3423" y="1972"/>
                  <a:pt x="1912" y="4029"/>
                  <a:pt x="1912" y="6567"/>
                </a:cubicBezTo>
                <a:cubicBezTo>
                  <a:pt x="1911" y="6774"/>
                  <a:pt x="1922" y="6981"/>
                  <a:pt x="1942" y="7186"/>
                </a:cubicBezTo>
                <a:lnTo>
                  <a:pt x="1949" y="7180"/>
                </a:lnTo>
                <a:close/>
              </a:path>
              <a:path w="21600" h="21600" fill="none" extrusionOk="0">
                <a:moveTo>
                  <a:pt x="1074" y="12702"/>
                </a:moveTo>
                <a:cubicBezTo>
                  <a:pt x="1407" y="12969"/>
                  <a:pt x="1786" y="13109"/>
                  <a:pt x="2172" y="13109"/>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gradFill rotWithShape="1">
            <a:gsLst>
              <a:gs pos="0">
                <a:srgbClr val="0000CC"/>
              </a:gs>
              <a:gs pos="100000">
                <a:srgbClr val="0099CC"/>
              </a:gs>
            </a:gsLst>
            <a:lin ang="5400000" scaled="1"/>
          </a:gradFill>
          <a:ln w="9525" cmpd="sng">
            <a:solidFill>
              <a:srgbClr val="0000FF"/>
            </a:solidFill>
            <a:round/>
            <a:headEnd/>
            <a:tailEnd/>
          </a:ln>
          <a:effectLst>
            <a:outerShdw blurRad="63500" dist="107763" dir="2700000" algn="ctr" rotWithShape="0">
              <a:srgbClr val="000000">
                <a:alpha val="73999"/>
              </a:srgbClr>
            </a:outerShdw>
          </a:effectLst>
        </p:spPr>
        <p:txBody>
          <a:bodyPr/>
          <a:lstStyle/>
          <a:p>
            <a:pPr eaLnBrk="0" hangingPunct="0">
              <a:defRPr/>
            </a:pPr>
            <a:endParaRPr lang="zh-CN" altLang="en-US"/>
          </a:p>
        </p:txBody>
      </p:sp>
      <p:sp>
        <p:nvSpPr>
          <p:cNvPr id="43011" name="Cloud"/>
          <p:cNvSpPr>
            <a:spLocks noChangeAspect="1" noEditPoints="1"/>
          </p:cNvSpPr>
          <p:nvPr/>
        </p:nvSpPr>
        <p:spPr bwMode="auto">
          <a:xfrm>
            <a:off x="468313" y="2166938"/>
            <a:ext cx="3455987" cy="2846387"/>
          </a:xfrm>
          <a:custGeom>
            <a:avLst/>
            <a:gdLst>
              <a:gd name="T0" fmla="*/ 1949 w 21600"/>
              <a:gd name="T1" fmla="*/ 7180 h 21600"/>
              <a:gd name="T2" fmla="*/ -1 w 21600"/>
              <a:gd name="T3" fmla="*/ 10137 h 21600"/>
              <a:gd name="T4" fmla="*/ 1074 w 21600"/>
              <a:gd name="T5" fmla="*/ 12702 h 21600"/>
              <a:gd name="T6" fmla="*/ 1063 w 21600"/>
              <a:gd name="T7" fmla="*/ 12668 h 21600"/>
              <a:gd name="T8" fmla="*/ 474 w 21600"/>
              <a:gd name="T9" fmla="*/ 14690 h 21600"/>
              <a:gd name="T10" fmla="*/ 2655 w 21600"/>
              <a:gd name="T11" fmla="*/ 17650 h 21600"/>
              <a:gd name="T12" fmla="*/ 2909 w 21600"/>
              <a:gd name="T13" fmla="*/ 17629 h 21600"/>
              <a:gd name="T14" fmla="*/ 2897 w 21600"/>
              <a:gd name="T15" fmla="*/ 17649 h 21600"/>
              <a:gd name="T16" fmla="*/ 6247 w 21600"/>
              <a:gd name="T17" fmla="*/ 20299 h 21600"/>
              <a:gd name="T18" fmla="*/ 8235 w 21600"/>
              <a:gd name="T19" fmla="*/ 19546 h 21600"/>
              <a:gd name="T20" fmla="*/ 8229 w 21600"/>
              <a:gd name="T21" fmla="*/ 19550 h 21600"/>
              <a:gd name="T22" fmla="*/ 11036 w 21600"/>
              <a:gd name="T23" fmla="*/ 21596 h 21600"/>
              <a:gd name="T24" fmla="*/ 14267 w 21600"/>
              <a:gd name="T25" fmla="*/ 18324 h 21600"/>
              <a:gd name="T26" fmla="*/ 14270 w 21600"/>
              <a:gd name="T27" fmla="*/ 18350 h 21600"/>
              <a:gd name="T28" fmla="*/ 15802 w 21600"/>
              <a:gd name="T29" fmla="*/ 18946 h 21600"/>
              <a:gd name="T30" fmla="*/ 18694 w 21600"/>
              <a:gd name="T31" fmla="*/ 15045 h 21600"/>
              <a:gd name="T32" fmla="*/ 18689 w 21600"/>
              <a:gd name="T33" fmla="*/ 15035 h 21600"/>
              <a:gd name="T34" fmla="*/ 21597 w 21600"/>
              <a:gd name="T35" fmla="*/ 10472 h 21600"/>
              <a:gd name="T36" fmla="*/ 20896 w 21600"/>
              <a:gd name="T37" fmla="*/ 7663 h 21600"/>
              <a:gd name="T38" fmla="*/ 20889 w 21600"/>
              <a:gd name="T39" fmla="*/ 7661 h 21600"/>
              <a:gd name="T40" fmla="*/ 21105 w 21600"/>
              <a:gd name="T41" fmla="*/ 6228 h 21600"/>
              <a:gd name="T42" fmla="*/ 19139 w 21600"/>
              <a:gd name="T43" fmla="*/ 2719 h 21600"/>
              <a:gd name="T44" fmla="*/ 19148 w 21600"/>
              <a:gd name="T45" fmla="*/ 2712 h 21600"/>
              <a:gd name="T46" fmla="*/ 16758 w 21600"/>
              <a:gd name="T47" fmla="*/ -1 h 21600"/>
              <a:gd name="T48" fmla="*/ 14905 w 21600"/>
              <a:gd name="T49" fmla="*/ 1165 h 21600"/>
              <a:gd name="T50" fmla="*/ 14909 w 21600"/>
              <a:gd name="T51" fmla="*/ 1170 h 21600"/>
              <a:gd name="T52" fmla="*/ 13174 w 21600"/>
              <a:gd name="T53" fmla="*/ -1 h 21600"/>
              <a:gd name="T54" fmla="*/ 11221 w 21600"/>
              <a:gd name="T55" fmla="*/ 1645 h 21600"/>
              <a:gd name="T56" fmla="*/ 11229 w 21600"/>
              <a:gd name="T57" fmla="*/ 1694 h 21600"/>
              <a:gd name="T58" fmla="*/ 9358 w 21600"/>
              <a:gd name="T59" fmla="*/ 649 h 21600"/>
              <a:gd name="T60" fmla="*/ 7003 w 21600"/>
              <a:gd name="T61" fmla="*/ 2578 h 21600"/>
              <a:gd name="T62" fmla="*/ 6995 w 21600"/>
              <a:gd name="T63" fmla="*/ 2602 h 21600"/>
              <a:gd name="T64" fmla="*/ 5288 w 21600"/>
              <a:gd name="T65" fmla="*/ 1971 h 21600"/>
              <a:gd name="T66" fmla="*/ 1912 w 21600"/>
              <a:gd name="T67" fmla="*/ 6567 h 21600"/>
              <a:gd name="T68" fmla="*/ 1942 w 21600"/>
              <a:gd name="T69" fmla="*/ 7186 h 21600"/>
              <a:gd name="T70" fmla="*/ 1949 w 21600"/>
              <a:gd name="T71" fmla="*/ 7180 h 21600"/>
              <a:gd name="T72" fmla="*/ 1074 w 21600"/>
              <a:gd name="T73" fmla="*/ 12702 h 21600"/>
              <a:gd name="T74" fmla="*/ 2172 w 21600"/>
              <a:gd name="T75" fmla="*/ 13109 h 21600"/>
              <a:gd name="T76" fmla="*/ 2341 w 21600"/>
              <a:gd name="T77" fmla="*/ 13101 h 21600"/>
              <a:gd name="T78" fmla="*/ 2909 w 21600"/>
              <a:gd name="T79" fmla="*/ 17629 h 21600"/>
              <a:gd name="T80" fmla="*/ 3463 w 21600"/>
              <a:gd name="T81" fmla="*/ 17439 h 21600"/>
              <a:gd name="T82" fmla="*/ 7895 w 21600"/>
              <a:gd name="T83" fmla="*/ 18680 h 21600"/>
              <a:gd name="T84" fmla="*/ 8229 w 21600"/>
              <a:gd name="T85" fmla="*/ 19550 h 21600"/>
              <a:gd name="T86" fmla="*/ 14267 w 21600"/>
              <a:gd name="T87" fmla="*/ 18324 h 21600"/>
              <a:gd name="T88" fmla="*/ 14400 w 21600"/>
              <a:gd name="T89" fmla="*/ 17370 h 21600"/>
              <a:gd name="T90" fmla="*/ 18694 w 21600"/>
              <a:gd name="T91" fmla="*/ 15045 h 21600"/>
              <a:gd name="T92" fmla="*/ 18695 w 21600"/>
              <a:gd name="T93" fmla="*/ 15013 h 21600"/>
              <a:gd name="T94" fmla="*/ 17069 w 21600"/>
              <a:gd name="T95" fmla="*/ 11477 h 21600"/>
              <a:gd name="T96" fmla="*/ 20165 w 21600"/>
              <a:gd name="T97" fmla="*/ 8999 h 21600"/>
              <a:gd name="T98" fmla="*/ 20889 w 21600"/>
              <a:gd name="T99" fmla="*/ 7661 h 21600"/>
              <a:gd name="T100" fmla="*/ 19186 w 21600"/>
              <a:gd name="T101" fmla="*/ 3344 h 21600"/>
              <a:gd name="T102" fmla="*/ 19187 w 21600"/>
              <a:gd name="T103" fmla="*/ 3297 h 21600"/>
              <a:gd name="T104" fmla="*/ 19148 w 21600"/>
              <a:gd name="T105" fmla="*/ 2712 h 21600"/>
              <a:gd name="T106" fmla="*/ 14905 w 21600"/>
              <a:gd name="T107" fmla="*/ 1165 h 21600"/>
              <a:gd name="T108" fmla="*/ 14535 w 21600"/>
              <a:gd name="T109" fmla="*/ 1971 h 21600"/>
              <a:gd name="T110" fmla="*/ 11221 w 21600"/>
              <a:gd name="T111" fmla="*/ 1645 h 21600"/>
              <a:gd name="T112" fmla="*/ 11041 w 21600"/>
              <a:gd name="T113" fmla="*/ 2340 h 21600"/>
              <a:gd name="T114" fmla="*/ 7645 w 21600"/>
              <a:gd name="T115" fmla="*/ 3276 h 21600"/>
              <a:gd name="T116" fmla="*/ 6995 w 21600"/>
              <a:gd name="T117" fmla="*/ 2602 h 21600"/>
              <a:gd name="T118" fmla="*/ 1942 w 21600"/>
              <a:gd name="T119" fmla="*/ 7186 h 21600"/>
              <a:gd name="T120" fmla="*/ 2056 w 21600"/>
              <a:gd name="T121" fmla="*/ 7895 h 21600"/>
              <a:gd name="T122" fmla="*/ 2977 w 21600"/>
              <a:gd name="T123" fmla="*/ 3262 h 21600"/>
              <a:gd name="T124" fmla="*/ 17087 w 21600"/>
              <a:gd name="T125" fmla="*/ 17337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T122" t="T123" r="T124" b="T125"/>
            <a:pathLst>
              <a:path w="21600" h="21600" extrusionOk="0">
                <a:moveTo>
                  <a:pt x="1949" y="7180"/>
                </a:moveTo>
                <a:cubicBezTo>
                  <a:pt x="841" y="7336"/>
                  <a:pt x="-1" y="8613"/>
                  <a:pt x="-1" y="10137"/>
                </a:cubicBezTo>
                <a:cubicBezTo>
                  <a:pt x="-1" y="11192"/>
                  <a:pt x="409" y="12169"/>
                  <a:pt x="1074" y="12702"/>
                </a:cubicBezTo>
                <a:lnTo>
                  <a:pt x="1063" y="12668"/>
                </a:lnTo>
                <a:cubicBezTo>
                  <a:pt x="685" y="13217"/>
                  <a:pt x="474" y="13940"/>
                  <a:pt x="474" y="14690"/>
                </a:cubicBezTo>
                <a:cubicBezTo>
                  <a:pt x="475" y="16325"/>
                  <a:pt x="1451" y="17650"/>
                  <a:pt x="2655" y="17650"/>
                </a:cubicBezTo>
                <a:cubicBezTo>
                  <a:pt x="2739" y="17650"/>
                  <a:pt x="2824" y="17643"/>
                  <a:pt x="2909" y="17629"/>
                </a:cubicBezTo>
                <a:lnTo>
                  <a:pt x="2897" y="17649"/>
                </a:lnTo>
                <a:cubicBezTo>
                  <a:pt x="3585" y="19288"/>
                  <a:pt x="4863" y="20299"/>
                  <a:pt x="6247" y="20299"/>
                </a:cubicBezTo>
                <a:cubicBezTo>
                  <a:pt x="6947" y="20299"/>
                  <a:pt x="7635" y="20039"/>
                  <a:pt x="8235" y="19546"/>
                </a:cubicBezTo>
                <a:lnTo>
                  <a:pt x="8229" y="19550"/>
                </a:lnTo>
                <a:cubicBezTo>
                  <a:pt x="8855" y="20829"/>
                  <a:pt x="9908" y="21596"/>
                  <a:pt x="11036" y="21596"/>
                </a:cubicBezTo>
                <a:cubicBezTo>
                  <a:pt x="12523" y="21596"/>
                  <a:pt x="13836" y="20267"/>
                  <a:pt x="14267" y="18324"/>
                </a:cubicBezTo>
                <a:lnTo>
                  <a:pt x="14270" y="18350"/>
                </a:lnTo>
                <a:cubicBezTo>
                  <a:pt x="14730" y="18740"/>
                  <a:pt x="15260" y="18946"/>
                  <a:pt x="15802" y="18946"/>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1"/>
                  <a:pt x="16758" y="-1"/>
                </a:cubicBezTo>
                <a:cubicBezTo>
                  <a:pt x="16044" y="-1"/>
                  <a:pt x="15367" y="426"/>
                  <a:pt x="14905" y="1165"/>
                </a:cubicBezTo>
                <a:lnTo>
                  <a:pt x="14909" y="1170"/>
                </a:lnTo>
                <a:cubicBezTo>
                  <a:pt x="14497" y="432"/>
                  <a:pt x="13855" y="-1"/>
                  <a:pt x="13174" y="-1"/>
                </a:cubicBezTo>
                <a:cubicBezTo>
                  <a:pt x="12347" y="-1"/>
                  <a:pt x="11590" y="637"/>
                  <a:pt x="11221" y="1645"/>
                </a:cubicBezTo>
                <a:lnTo>
                  <a:pt x="11229" y="1694"/>
                </a:lnTo>
                <a:cubicBezTo>
                  <a:pt x="10730" y="1024"/>
                  <a:pt x="10058" y="649"/>
                  <a:pt x="9358" y="649"/>
                </a:cubicBezTo>
                <a:cubicBezTo>
                  <a:pt x="8372" y="649"/>
                  <a:pt x="7466" y="1391"/>
                  <a:pt x="7003" y="2578"/>
                </a:cubicBezTo>
                <a:lnTo>
                  <a:pt x="6995" y="2602"/>
                </a:lnTo>
                <a:cubicBezTo>
                  <a:pt x="6477" y="2189"/>
                  <a:pt x="5888" y="1971"/>
                  <a:pt x="5288" y="1971"/>
                </a:cubicBezTo>
                <a:cubicBezTo>
                  <a:pt x="3423" y="1972"/>
                  <a:pt x="1912" y="4029"/>
                  <a:pt x="1912" y="6567"/>
                </a:cubicBezTo>
                <a:cubicBezTo>
                  <a:pt x="1911" y="6774"/>
                  <a:pt x="1922" y="6981"/>
                  <a:pt x="1942" y="7186"/>
                </a:cubicBezTo>
                <a:lnTo>
                  <a:pt x="1949" y="7180"/>
                </a:lnTo>
                <a:close/>
              </a:path>
              <a:path w="21600" h="21600" fill="none" extrusionOk="0">
                <a:moveTo>
                  <a:pt x="1074" y="12702"/>
                </a:moveTo>
                <a:cubicBezTo>
                  <a:pt x="1407" y="12969"/>
                  <a:pt x="1786" y="13109"/>
                  <a:pt x="2172" y="13109"/>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gradFill rotWithShape="1">
            <a:gsLst>
              <a:gs pos="0">
                <a:srgbClr val="6699FF"/>
              </a:gs>
              <a:gs pos="100000">
                <a:schemeClr val="bg1"/>
              </a:gs>
            </a:gsLst>
            <a:lin ang="5400000" scaled="1"/>
          </a:gradFill>
          <a:ln w="9525" cmpd="sng">
            <a:solidFill>
              <a:srgbClr val="0000FF"/>
            </a:solidFill>
            <a:round/>
            <a:headEnd/>
            <a:tailEnd/>
          </a:ln>
          <a:effectLst>
            <a:outerShdw blurRad="63500" dist="107763" dir="2700000" algn="ctr" rotWithShape="0">
              <a:srgbClr val="000000">
                <a:alpha val="73999"/>
              </a:srgbClr>
            </a:outerShdw>
          </a:effectLst>
        </p:spPr>
        <p:txBody>
          <a:bodyPr/>
          <a:lstStyle/>
          <a:p>
            <a:pPr eaLnBrk="0" hangingPunct="0">
              <a:defRPr/>
            </a:pPr>
            <a:endParaRPr lang="zh-CN" altLang="en-US"/>
          </a:p>
        </p:txBody>
      </p:sp>
      <p:pic>
        <p:nvPicPr>
          <p:cNvPr id="4301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6013" y="4941888"/>
            <a:ext cx="863600" cy="700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13"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55875" y="4892675"/>
            <a:ext cx="863600" cy="700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4" name="Oval 6"/>
          <p:cNvSpPr>
            <a:spLocks noChangeArrowheads="1"/>
          </p:cNvSpPr>
          <p:nvPr/>
        </p:nvSpPr>
        <p:spPr bwMode="auto">
          <a:xfrm>
            <a:off x="250825" y="1916113"/>
            <a:ext cx="4105275" cy="4319587"/>
          </a:xfrm>
          <a:prstGeom prst="ellipse">
            <a:avLst/>
          </a:prstGeom>
          <a:noFill/>
          <a:ln w="25400">
            <a:solidFill>
              <a:srgbClr val="FF0000"/>
            </a:solidFill>
            <a:prstDash val="dash"/>
            <a:round/>
            <a:headEnd/>
            <a:tailEnd/>
          </a:ln>
          <a:effectLst>
            <a:prstShdw prst="shdw17" dist="17961" dir="2700000">
              <a:srgbClr val="990000">
                <a:alpha val="73996"/>
              </a:srgbClr>
            </a:prstShdw>
          </a:effectLst>
          <a:extLst>
            <a:ext uri="{909E8E84-426E-40DD-AFC4-6F175D3DCCD1}">
              <a14:hiddenFill xmlns:a14="http://schemas.microsoft.com/office/drawing/2010/main">
                <a:solidFill>
                  <a:srgbClr val="FFFFFF"/>
                </a:solidFill>
              </a14:hiddenFill>
            </a:ext>
          </a:extLst>
        </p:spPr>
        <p:txBody>
          <a:bodyPr wrap="none" anchor="ct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endParaRPr lang="zh-CN" altLang="en-US"/>
          </a:p>
        </p:txBody>
      </p:sp>
      <p:sp>
        <p:nvSpPr>
          <p:cNvPr id="43015" name="AutoShape 7"/>
          <p:cNvSpPr>
            <a:spLocks noChangeArrowheads="1"/>
          </p:cNvSpPr>
          <p:nvPr/>
        </p:nvSpPr>
        <p:spPr bwMode="auto">
          <a:xfrm>
            <a:off x="2124075" y="1412875"/>
            <a:ext cx="503238" cy="576263"/>
          </a:xfrm>
          <a:prstGeom prst="downArrow">
            <a:avLst>
              <a:gd name="adj1" fmla="val 50000"/>
              <a:gd name="adj2" fmla="val 28628"/>
            </a:avLst>
          </a:prstGeom>
          <a:solidFill>
            <a:srgbClr val="00FFFF"/>
          </a:solidFill>
          <a:ln>
            <a:noFill/>
          </a:ln>
          <a:effectLst>
            <a:prstShdw prst="shdw17" dist="17961" dir="2700000">
              <a:srgbClr val="009999">
                <a:alpha val="73996"/>
              </a:srgbClr>
            </a:prstShdw>
          </a:effectLst>
          <a:extLst>
            <a:ext uri="{91240B29-F687-4F45-9708-019B960494DF}">
              <a14:hiddenLine xmlns:a14="http://schemas.microsoft.com/office/drawing/2010/main" w="9525">
                <a:solidFill>
                  <a:srgbClr val="000000"/>
                </a:solidFill>
                <a:miter lim="800000"/>
                <a:headEnd/>
                <a:tailEnd/>
              </a14:hiddenLine>
            </a:ext>
          </a:extLst>
        </p:spPr>
        <p:txBody>
          <a:bodyPr vert="eaVert" wrap="none" anchor="ct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endParaRPr lang="zh-CN" altLang="en-US"/>
          </a:p>
        </p:txBody>
      </p:sp>
      <p:sp>
        <p:nvSpPr>
          <p:cNvPr id="43016" name="Oval 8"/>
          <p:cNvSpPr>
            <a:spLocks noChangeArrowheads="1"/>
          </p:cNvSpPr>
          <p:nvPr/>
        </p:nvSpPr>
        <p:spPr bwMode="auto">
          <a:xfrm>
            <a:off x="4500563" y="1916113"/>
            <a:ext cx="4105275" cy="4319587"/>
          </a:xfrm>
          <a:prstGeom prst="ellipse">
            <a:avLst/>
          </a:prstGeom>
          <a:noFill/>
          <a:ln w="25400">
            <a:solidFill>
              <a:srgbClr val="FF0000"/>
            </a:solidFill>
            <a:round/>
            <a:headEnd/>
            <a:tailEnd/>
          </a:ln>
          <a:effectLst>
            <a:prstShdw prst="shdw17" dist="17961" dir="2700000">
              <a:srgbClr val="990000">
                <a:alpha val="73996"/>
              </a:srgbClr>
            </a:prstShdw>
          </a:effectLst>
          <a:extLst>
            <a:ext uri="{909E8E84-426E-40DD-AFC4-6F175D3DCCD1}">
              <a14:hiddenFill xmlns:a14="http://schemas.microsoft.com/office/drawing/2010/main">
                <a:solidFill>
                  <a:srgbClr val="FFFFFF"/>
                </a:solidFill>
              </a14:hiddenFill>
            </a:ext>
          </a:extLst>
        </p:spPr>
        <p:txBody>
          <a:bodyPr wrap="none" anchor="ct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endParaRPr lang="zh-CN" altLang="en-US"/>
          </a:p>
        </p:txBody>
      </p:sp>
      <p:sp>
        <p:nvSpPr>
          <p:cNvPr id="43017" name="Text Box 9"/>
          <p:cNvSpPr txBox="1">
            <a:spLocks noChangeArrowheads="1"/>
          </p:cNvSpPr>
          <p:nvPr/>
        </p:nvSpPr>
        <p:spPr bwMode="auto">
          <a:xfrm>
            <a:off x="971550" y="6162675"/>
            <a:ext cx="2305050" cy="579438"/>
          </a:xfrm>
          <a:prstGeom prst="rect">
            <a:avLst/>
          </a:prstGeom>
          <a:noFill/>
          <a:ln>
            <a:noFill/>
          </a:ln>
          <a:effectLst>
            <a:prstShdw prst="shdw17" dist="17961" dir="2700000">
              <a:srgbClr val="708688">
                <a:alpha val="73999"/>
              </a:srgb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宋体" charset="0"/>
                <a:cs typeface="宋体" charset="0"/>
              </a:defRPr>
            </a:lvl1pPr>
            <a:lvl2pPr marL="742950" indent="-285750">
              <a:defRPr sz="2400">
                <a:solidFill>
                  <a:schemeClr val="tx1"/>
                </a:solidFill>
                <a:latin typeface="Arial" charset="0"/>
                <a:ea typeface="宋体" charset="0"/>
              </a:defRPr>
            </a:lvl2pPr>
            <a:lvl3pPr marL="1143000" indent="-228600">
              <a:defRPr sz="2400">
                <a:solidFill>
                  <a:schemeClr val="tx1"/>
                </a:solidFill>
                <a:latin typeface="Arial" charset="0"/>
                <a:ea typeface="宋体" charset="0"/>
              </a:defRPr>
            </a:lvl3pPr>
            <a:lvl4pPr marL="1600200" indent="-228600">
              <a:defRPr sz="2400">
                <a:solidFill>
                  <a:schemeClr val="tx1"/>
                </a:solidFill>
                <a:latin typeface="Arial" charset="0"/>
                <a:ea typeface="宋体" charset="0"/>
              </a:defRPr>
            </a:lvl4pPr>
            <a:lvl5pPr marL="2057400" indent="-228600">
              <a:defRPr sz="2400">
                <a:solidFill>
                  <a:schemeClr val="tx1"/>
                </a:solidFill>
                <a:latin typeface="Arial" charset="0"/>
                <a:ea typeface="宋体" charset="0"/>
              </a:defRPr>
            </a:lvl5pPr>
            <a:lvl6pPr marL="2514600" indent="-228600" fontAlgn="base">
              <a:spcBef>
                <a:spcPct val="0"/>
              </a:spcBef>
              <a:spcAft>
                <a:spcPct val="0"/>
              </a:spcAft>
              <a:defRPr sz="2400">
                <a:solidFill>
                  <a:schemeClr val="tx1"/>
                </a:solidFill>
                <a:latin typeface="Arial" charset="0"/>
                <a:ea typeface="宋体" charset="0"/>
              </a:defRPr>
            </a:lvl6pPr>
            <a:lvl7pPr marL="2971800" indent="-228600" fontAlgn="base">
              <a:spcBef>
                <a:spcPct val="0"/>
              </a:spcBef>
              <a:spcAft>
                <a:spcPct val="0"/>
              </a:spcAft>
              <a:defRPr sz="2400">
                <a:solidFill>
                  <a:schemeClr val="tx1"/>
                </a:solidFill>
                <a:latin typeface="Arial" charset="0"/>
                <a:ea typeface="宋体" charset="0"/>
              </a:defRPr>
            </a:lvl7pPr>
            <a:lvl8pPr marL="3429000" indent="-228600" fontAlgn="base">
              <a:spcBef>
                <a:spcPct val="0"/>
              </a:spcBef>
              <a:spcAft>
                <a:spcPct val="0"/>
              </a:spcAft>
              <a:defRPr sz="2400">
                <a:solidFill>
                  <a:schemeClr val="tx1"/>
                </a:solidFill>
                <a:latin typeface="Arial" charset="0"/>
                <a:ea typeface="宋体" charset="0"/>
              </a:defRPr>
            </a:lvl8pPr>
            <a:lvl9pPr marL="3886200" indent="-228600" fontAlgn="base">
              <a:spcBef>
                <a:spcPct val="0"/>
              </a:spcBef>
              <a:spcAft>
                <a:spcPct val="0"/>
              </a:spcAft>
              <a:defRPr sz="2400">
                <a:solidFill>
                  <a:schemeClr val="tx1"/>
                </a:solidFill>
                <a:latin typeface="Arial" charset="0"/>
                <a:ea typeface="宋体" charset="0"/>
              </a:defRPr>
            </a:lvl9pPr>
          </a:lstStyle>
          <a:p>
            <a:pPr eaLnBrk="0" hangingPunct="0">
              <a:spcBef>
                <a:spcPct val="50000"/>
              </a:spcBef>
              <a:defRPr/>
            </a:pPr>
            <a:r>
              <a:rPr lang="zh-CN" altLang="en-US" sz="3200" b="1" smtClean="0">
                <a:effectLst>
                  <a:outerShdw blurRad="38100" dist="38100" dir="2700000" algn="tl">
                    <a:srgbClr val="DDDDDD"/>
                  </a:outerShdw>
                </a:effectLst>
                <a:ea typeface="楷体_GB2312" charset="0"/>
                <a:cs typeface="楷体_GB2312" charset="0"/>
              </a:rPr>
              <a:t>互联网用户</a:t>
            </a:r>
          </a:p>
        </p:txBody>
      </p:sp>
      <p:sp>
        <p:nvSpPr>
          <p:cNvPr id="43018" name="Text Box 10"/>
          <p:cNvSpPr txBox="1">
            <a:spLocks noChangeArrowheads="1"/>
          </p:cNvSpPr>
          <p:nvPr/>
        </p:nvSpPr>
        <p:spPr bwMode="auto">
          <a:xfrm>
            <a:off x="5364163" y="6234113"/>
            <a:ext cx="2305050" cy="579437"/>
          </a:xfrm>
          <a:prstGeom prst="rect">
            <a:avLst/>
          </a:prstGeom>
          <a:noFill/>
          <a:ln>
            <a:noFill/>
          </a:ln>
          <a:effectLst>
            <a:prstShdw prst="shdw17" dist="17961" dir="2700000">
              <a:srgbClr val="708688">
                <a:alpha val="73999"/>
              </a:srgb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宋体" charset="0"/>
                <a:cs typeface="宋体" charset="0"/>
              </a:defRPr>
            </a:lvl1pPr>
            <a:lvl2pPr marL="742950" indent="-285750">
              <a:defRPr sz="2400">
                <a:solidFill>
                  <a:schemeClr val="tx1"/>
                </a:solidFill>
                <a:latin typeface="Arial" charset="0"/>
                <a:ea typeface="宋体" charset="0"/>
              </a:defRPr>
            </a:lvl2pPr>
            <a:lvl3pPr marL="1143000" indent="-228600">
              <a:defRPr sz="2400">
                <a:solidFill>
                  <a:schemeClr val="tx1"/>
                </a:solidFill>
                <a:latin typeface="Arial" charset="0"/>
                <a:ea typeface="宋体" charset="0"/>
              </a:defRPr>
            </a:lvl3pPr>
            <a:lvl4pPr marL="1600200" indent="-228600">
              <a:defRPr sz="2400">
                <a:solidFill>
                  <a:schemeClr val="tx1"/>
                </a:solidFill>
                <a:latin typeface="Arial" charset="0"/>
                <a:ea typeface="宋体" charset="0"/>
              </a:defRPr>
            </a:lvl4pPr>
            <a:lvl5pPr marL="2057400" indent="-228600">
              <a:defRPr sz="2400">
                <a:solidFill>
                  <a:schemeClr val="tx1"/>
                </a:solidFill>
                <a:latin typeface="Arial" charset="0"/>
                <a:ea typeface="宋体" charset="0"/>
              </a:defRPr>
            </a:lvl5pPr>
            <a:lvl6pPr marL="2514600" indent="-228600" fontAlgn="base">
              <a:spcBef>
                <a:spcPct val="0"/>
              </a:spcBef>
              <a:spcAft>
                <a:spcPct val="0"/>
              </a:spcAft>
              <a:defRPr sz="2400">
                <a:solidFill>
                  <a:schemeClr val="tx1"/>
                </a:solidFill>
                <a:latin typeface="Arial" charset="0"/>
                <a:ea typeface="宋体" charset="0"/>
              </a:defRPr>
            </a:lvl6pPr>
            <a:lvl7pPr marL="2971800" indent="-228600" fontAlgn="base">
              <a:spcBef>
                <a:spcPct val="0"/>
              </a:spcBef>
              <a:spcAft>
                <a:spcPct val="0"/>
              </a:spcAft>
              <a:defRPr sz="2400">
                <a:solidFill>
                  <a:schemeClr val="tx1"/>
                </a:solidFill>
                <a:latin typeface="Arial" charset="0"/>
                <a:ea typeface="宋体" charset="0"/>
              </a:defRPr>
            </a:lvl7pPr>
            <a:lvl8pPr marL="3429000" indent="-228600" fontAlgn="base">
              <a:spcBef>
                <a:spcPct val="0"/>
              </a:spcBef>
              <a:spcAft>
                <a:spcPct val="0"/>
              </a:spcAft>
              <a:defRPr sz="2400">
                <a:solidFill>
                  <a:schemeClr val="tx1"/>
                </a:solidFill>
                <a:latin typeface="Arial" charset="0"/>
                <a:ea typeface="宋体" charset="0"/>
              </a:defRPr>
            </a:lvl8pPr>
            <a:lvl9pPr marL="3886200" indent="-228600" fontAlgn="base">
              <a:spcBef>
                <a:spcPct val="0"/>
              </a:spcBef>
              <a:spcAft>
                <a:spcPct val="0"/>
              </a:spcAft>
              <a:defRPr sz="2400">
                <a:solidFill>
                  <a:schemeClr val="tx1"/>
                </a:solidFill>
                <a:latin typeface="Arial" charset="0"/>
                <a:ea typeface="宋体" charset="0"/>
              </a:defRPr>
            </a:lvl9pPr>
          </a:lstStyle>
          <a:p>
            <a:pPr eaLnBrk="0" hangingPunct="0">
              <a:spcBef>
                <a:spcPct val="50000"/>
              </a:spcBef>
              <a:defRPr/>
            </a:pPr>
            <a:r>
              <a:rPr lang="zh-CN" altLang="en-US" sz="3200" b="1" smtClean="0">
                <a:effectLst>
                  <a:outerShdw blurRad="38100" dist="38100" dir="2700000" algn="tl">
                    <a:srgbClr val="DDDDDD"/>
                  </a:outerShdw>
                </a:effectLst>
                <a:ea typeface="楷体_GB2312" charset="0"/>
                <a:cs typeface="楷体_GB2312" charset="0"/>
              </a:rPr>
              <a:t>云安全中心</a:t>
            </a:r>
          </a:p>
        </p:txBody>
      </p:sp>
      <p:sp>
        <p:nvSpPr>
          <p:cNvPr id="43019" name="Text Box 11"/>
          <p:cNvSpPr txBox="1">
            <a:spLocks noChangeArrowheads="1"/>
          </p:cNvSpPr>
          <p:nvPr/>
        </p:nvSpPr>
        <p:spPr bwMode="auto">
          <a:xfrm>
            <a:off x="1116013" y="4340225"/>
            <a:ext cx="2160587" cy="457200"/>
          </a:xfrm>
          <a:prstGeom prst="rect">
            <a:avLst/>
          </a:prstGeom>
          <a:noFill/>
          <a:ln>
            <a:noFill/>
          </a:ln>
          <a:effectLst>
            <a:prstShdw prst="shdw17" dist="17961" dir="2700000">
              <a:srgbClr val="708688">
                <a:alpha val="73999"/>
              </a:srgb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宋体" charset="0"/>
                <a:cs typeface="宋体" charset="0"/>
              </a:defRPr>
            </a:lvl1pPr>
            <a:lvl2pPr marL="742950" indent="-285750">
              <a:defRPr sz="2400">
                <a:solidFill>
                  <a:schemeClr val="tx1"/>
                </a:solidFill>
                <a:latin typeface="Arial" charset="0"/>
                <a:ea typeface="宋体" charset="0"/>
              </a:defRPr>
            </a:lvl2pPr>
            <a:lvl3pPr marL="1143000" indent="-228600">
              <a:defRPr sz="2400">
                <a:solidFill>
                  <a:schemeClr val="tx1"/>
                </a:solidFill>
                <a:latin typeface="Arial" charset="0"/>
                <a:ea typeface="宋体" charset="0"/>
              </a:defRPr>
            </a:lvl3pPr>
            <a:lvl4pPr marL="1600200" indent="-228600">
              <a:defRPr sz="2400">
                <a:solidFill>
                  <a:schemeClr val="tx1"/>
                </a:solidFill>
                <a:latin typeface="Arial" charset="0"/>
                <a:ea typeface="宋体" charset="0"/>
              </a:defRPr>
            </a:lvl4pPr>
            <a:lvl5pPr marL="2057400" indent="-228600">
              <a:defRPr sz="2400">
                <a:solidFill>
                  <a:schemeClr val="tx1"/>
                </a:solidFill>
                <a:latin typeface="Arial" charset="0"/>
                <a:ea typeface="宋体" charset="0"/>
              </a:defRPr>
            </a:lvl5pPr>
            <a:lvl6pPr marL="2514600" indent="-228600" fontAlgn="base">
              <a:spcBef>
                <a:spcPct val="0"/>
              </a:spcBef>
              <a:spcAft>
                <a:spcPct val="0"/>
              </a:spcAft>
              <a:defRPr sz="2400">
                <a:solidFill>
                  <a:schemeClr val="tx1"/>
                </a:solidFill>
                <a:latin typeface="Arial" charset="0"/>
                <a:ea typeface="宋体" charset="0"/>
              </a:defRPr>
            </a:lvl6pPr>
            <a:lvl7pPr marL="2971800" indent="-228600" fontAlgn="base">
              <a:spcBef>
                <a:spcPct val="0"/>
              </a:spcBef>
              <a:spcAft>
                <a:spcPct val="0"/>
              </a:spcAft>
              <a:defRPr sz="2400">
                <a:solidFill>
                  <a:schemeClr val="tx1"/>
                </a:solidFill>
                <a:latin typeface="Arial" charset="0"/>
                <a:ea typeface="宋体" charset="0"/>
              </a:defRPr>
            </a:lvl7pPr>
            <a:lvl8pPr marL="3429000" indent="-228600" fontAlgn="base">
              <a:spcBef>
                <a:spcPct val="0"/>
              </a:spcBef>
              <a:spcAft>
                <a:spcPct val="0"/>
              </a:spcAft>
              <a:defRPr sz="2400">
                <a:solidFill>
                  <a:schemeClr val="tx1"/>
                </a:solidFill>
                <a:latin typeface="Arial" charset="0"/>
                <a:ea typeface="宋体" charset="0"/>
              </a:defRPr>
            </a:lvl8pPr>
            <a:lvl9pPr marL="3886200" indent="-228600" fontAlgn="base">
              <a:spcBef>
                <a:spcPct val="0"/>
              </a:spcBef>
              <a:spcAft>
                <a:spcPct val="0"/>
              </a:spcAft>
              <a:defRPr sz="2400">
                <a:solidFill>
                  <a:schemeClr val="tx1"/>
                </a:solidFill>
                <a:latin typeface="Arial" charset="0"/>
                <a:ea typeface="宋体" charset="0"/>
              </a:defRPr>
            </a:lvl9pPr>
          </a:lstStyle>
          <a:p>
            <a:pPr eaLnBrk="0" hangingPunct="0">
              <a:spcBef>
                <a:spcPct val="50000"/>
              </a:spcBef>
              <a:defRPr/>
            </a:pPr>
            <a:r>
              <a:rPr lang="zh-CN" altLang="en-US" b="1" smtClean="0">
                <a:effectLst>
                  <a:outerShdw blurRad="38100" dist="38100" dir="2700000" algn="tl">
                    <a:srgbClr val="DDDDDD"/>
                  </a:outerShdw>
                </a:effectLst>
                <a:ea typeface="楷体_GB2312" charset="0"/>
                <a:cs typeface="楷体_GB2312" charset="0"/>
              </a:rPr>
              <a:t>云安全客户端</a:t>
            </a:r>
          </a:p>
        </p:txBody>
      </p:sp>
      <p:sp>
        <p:nvSpPr>
          <p:cNvPr id="43020" name="Text Box 12"/>
          <p:cNvSpPr txBox="1">
            <a:spLocks noChangeArrowheads="1"/>
          </p:cNvSpPr>
          <p:nvPr/>
        </p:nvSpPr>
        <p:spPr bwMode="auto">
          <a:xfrm>
            <a:off x="612775" y="3308350"/>
            <a:ext cx="1366838" cy="336550"/>
          </a:xfrm>
          <a:prstGeom prst="rect">
            <a:avLst/>
          </a:prstGeom>
          <a:noFill/>
          <a:ln>
            <a:noFill/>
          </a:ln>
          <a:effectLst>
            <a:prstShdw prst="shdw17" dist="17961" dir="2700000">
              <a:srgbClr val="708688">
                <a:alpha val="73996"/>
              </a:srgb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a:spcBef>
                <a:spcPct val="50000"/>
              </a:spcBef>
            </a:pPr>
            <a:r>
              <a:rPr lang="zh-CN" altLang="en-US" sz="1600">
                <a:ea typeface="楷体_GB2312"/>
                <a:cs typeface="楷体_GB2312"/>
              </a:rPr>
              <a:t>用户计算机</a:t>
            </a:r>
          </a:p>
        </p:txBody>
      </p:sp>
      <p:sp>
        <p:nvSpPr>
          <p:cNvPr id="43021" name="Text Box 13"/>
          <p:cNvSpPr txBox="1">
            <a:spLocks noChangeArrowheads="1"/>
          </p:cNvSpPr>
          <p:nvPr/>
        </p:nvSpPr>
        <p:spPr bwMode="auto">
          <a:xfrm>
            <a:off x="2557463" y="3236913"/>
            <a:ext cx="1366837" cy="336550"/>
          </a:xfrm>
          <a:prstGeom prst="rect">
            <a:avLst/>
          </a:prstGeom>
          <a:noFill/>
          <a:ln>
            <a:noFill/>
          </a:ln>
          <a:effectLst>
            <a:prstShdw prst="shdw17" dist="17961" dir="2700000">
              <a:srgbClr val="708688">
                <a:alpha val="73996"/>
              </a:srgb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a:spcBef>
                <a:spcPct val="50000"/>
              </a:spcBef>
            </a:pPr>
            <a:r>
              <a:rPr lang="zh-CN" altLang="en-US" sz="1600">
                <a:ea typeface="楷体_GB2312"/>
                <a:cs typeface="楷体_GB2312"/>
              </a:rPr>
              <a:t>用户计算机</a:t>
            </a:r>
          </a:p>
        </p:txBody>
      </p:sp>
      <p:sp>
        <p:nvSpPr>
          <p:cNvPr id="43022" name="Text Box 14"/>
          <p:cNvSpPr txBox="1">
            <a:spLocks noChangeArrowheads="1"/>
          </p:cNvSpPr>
          <p:nvPr/>
        </p:nvSpPr>
        <p:spPr bwMode="auto">
          <a:xfrm>
            <a:off x="1403350" y="4005263"/>
            <a:ext cx="1366838" cy="336550"/>
          </a:xfrm>
          <a:prstGeom prst="rect">
            <a:avLst/>
          </a:prstGeom>
          <a:noFill/>
          <a:ln>
            <a:noFill/>
          </a:ln>
          <a:effectLst>
            <a:prstShdw prst="shdw17" dist="17961" dir="2700000">
              <a:srgbClr val="708688">
                <a:alpha val="73996"/>
              </a:srgb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a:spcBef>
                <a:spcPct val="50000"/>
              </a:spcBef>
            </a:pPr>
            <a:r>
              <a:rPr lang="zh-CN" altLang="en-US" sz="1600">
                <a:ea typeface="楷体_GB2312"/>
                <a:cs typeface="楷体_GB2312"/>
              </a:rPr>
              <a:t>用户计算机</a:t>
            </a:r>
          </a:p>
        </p:txBody>
      </p:sp>
      <p:sp>
        <p:nvSpPr>
          <p:cNvPr id="43023" name="Text Box 15"/>
          <p:cNvSpPr txBox="1">
            <a:spLocks noChangeArrowheads="1"/>
          </p:cNvSpPr>
          <p:nvPr/>
        </p:nvSpPr>
        <p:spPr bwMode="auto">
          <a:xfrm>
            <a:off x="900113" y="5521325"/>
            <a:ext cx="1366837" cy="336550"/>
          </a:xfrm>
          <a:prstGeom prst="rect">
            <a:avLst/>
          </a:prstGeom>
          <a:noFill/>
          <a:ln>
            <a:noFill/>
          </a:ln>
          <a:effectLst>
            <a:prstShdw prst="shdw17" dist="17961" dir="2700000">
              <a:srgbClr val="708688">
                <a:alpha val="73996"/>
              </a:srgb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a:spcBef>
                <a:spcPct val="50000"/>
              </a:spcBef>
            </a:pPr>
            <a:r>
              <a:rPr lang="zh-CN" altLang="en-US" sz="1600">
                <a:ea typeface="楷体_GB2312"/>
                <a:cs typeface="楷体_GB2312"/>
              </a:rPr>
              <a:t>用户计算机</a:t>
            </a:r>
          </a:p>
        </p:txBody>
      </p:sp>
      <p:sp>
        <p:nvSpPr>
          <p:cNvPr id="43024" name="Text Box 16"/>
          <p:cNvSpPr txBox="1">
            <a:spLocks noChangeArrowheads="1"/>
          </p:cNvSpPr>
          <p:nvPr/>
        </p:nvSpPr>
        <p:spPr bwMode="auto">
          <a:xfrm>
            <a:off x="2484438" y="5540375"/>
            <a:ext cx="1366837" cy="336550"/>
          </a:xfrm>
          <a:prstGeom prst="rect">
            <a:avLst/>
          </a:prstGeom>
          <a:noFill/>
          <a:ln>
            <a:noFill/>
          </a:ln>
          <a:effectLst>
            <a:prstShdw prst="shdw17" dist="17961" dir="2700000">
              <a:srgbClr val="708688">
                <a:alpha val="73996"/>
              </a:srgb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a:spcBef>
                <a:spcPct val="50000"/>
              </a:spcBef>
            </a:pPr>
            <a:r>
              <a:rPr lang="zh-CN" altLang="en-US" sz="1600">
                <a:ea typeface="楷体_GB2312"/>
                <a:cs typeface="楷体_GB2312"/>
              </a:rPr>
              <a:t>用户计算机</a:t>
            </a:r>
          </a:p>
        </p:txBody>
      </p:sp>
      <p:sp>
        <p:nvSpPr>
          <p:cNvPr id="43025" name="Text Box 17"/>
          <p:cNvSpPr txBox="1">
            <a:spLocks noChangeArrowheads="1"/>
          </p:cNvSpPr>
          <p:nvPr/>
        </p:nvSpPr>
        <p:spPr bwMode="auto">
          <a:xfrm>
            <a:off x="5940425" y="2133600"/>
            <a:ext cx="1368425" cy="366713"/>
          </a:xfrm>
          <a:prstGeom prst="rect">
            <a:avLst/>
          </a:prstGeom>
          <a:noFill/>
          <a:ln>
            <a:noFill/>
          </a:ln>
          <a:effectLst>
            <a:prstShdw prst="shdw17" dist="17961" dir="2700000">
              <a:srgbClr val="708688">
                <a:alpha val="73999"/>
              </a:srgb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宋体" charset="0"/>
                <a:cs typeface="宋体" charset="0"/>
              </a:defRPr>
            </a:lvl1pPr>
            <a:lvl2pPr marL="742950" indent="-285750">
              <a:defRPr sz="2400">
                <a:solidFill>
                  <a:schemeClr val="tx1"/>
                </a:solidFill>
                <a:latin typeface="Arial" charset="0"/>
                <a:ea typeface="宋体" charset="0"/>
              </a:defRPr>
            </a:lvl2pPr>
            <a:lvl3pPr marL="1143000" indent="-228600">
              <a:defRPr sz="2400">
                <a:solidFill>
                  <a:schemeClr val="tx1"/>
                </a:solidFill>
                <a:latin typeface="Arial" charset="0"/>
                <a:ea typeface="宋体" charset="0"/>
              </a:defRPr>
            </a:lvl3pPr>
            <a:lvl4pPr marL="1600200" indent="-228600">
              <a:defRPr sz="2400">
                <a:solidFill>
                  <a:schemeClr val="tx1"/>
                </a:solidFill>
                <a:latin typeface="Arial" charset="0"/>
                <a:ea typeface="宋体" charset="0"/>
              </a:defRPr>
            </a:lvl4pPr>
            <a:lvl5pPr marL="2057400" indent="-228600">
              <a:defRPr sz="2400">
                <a:solidFill>
                  <a:schemeClr val="tx1"/>
                </a:solidFill>
                <a:latin typeface="Arial" charset="0"/>
                <a:ea typeface="宋体" charset="0"/>
              </a:defRPr>
            </a:lvl5pPr>
            <a:lvl6pPr marL="2514600" indent="-228600" fontAlgn="base">
              <a:spcBef>
                <a:spcPct val="0"/>
              </a:spcBef>
              <a:spcAft>
                <a:spcPct val="0"/>
              </a:spcAft>
              <a:defRPr sz="2400">
                <a:solidFill>
                  <a:schemeClr val="tx1"/>
                </a:solidFill>
                <a:latin typeface="Arial" charset="0"/>
                <a:ea typeface="宋体" charset="0"/>
              </a:defRPr>
            </a:lvl6pPr>
            <a:lvl7pPr marL="2971800" indent="-228600" fontAlgn="base">
              <a:spcBef>
                <a:spcPct val="0"/>
              </a:spcBef>
              <a:spcAft>
                <a:spcPct val="0"/>
              </a:spcAft>
              <a:defRPr sz="2400">
                <a:solidFill>
                  <a:schemeClr val="tx1"/>
                </a:solidFill>
                <a:latin typeface="Arial" charset="0"/>
                <a:ea typeface="宋体" charset="0"/>
              </a:defRPr>
            </a:lvl7pPr>
            <a:lvl8pPr marL="3429000" indent="-228600" fontAlgn="base">
              <a:spcBef>
                <a:spcPct val="0"/>
              </a:spcBef>
              <a:spcAft>
                <a:spcPct val="0"/>
              </a:spcAft>
              <a:defRPr sz="2400">
                <a:solidFill>
                  <a:schemeClr val="tx1"/>
                </a:solidFill>
                <a:latin typeface="Arial" charset="0"/>
                <a:ea typeface="宋体" charset="0"/>
              </a:defRPr>
            </a:lvl8pPr>
            <a:lvl9pPr marL="3886200" indent="-228600" fontAlgn="base">
              <a:spcBef>
                <a:spcPct val="0"/>
              </a:spcBef>
              <a:spcAft>
                <a:spcPct val="0"/>
              </a:spcAft>
              <a:defRPr sz="2400">
                <a:solidFill>
                  <a:schemeClr val="tx1"/>
                </a:solidFill>
                <a:latin typeface="Arial" charset="0"/>
                <a:ea typeface="宋体" charset="0"/>
              </a:defRPr>
            </a:lvl9pPr>
          </a:lstStyle>
          <a:p>
            <a:pPr eaLnBrk="0" hangingPunct="0">
              <a:spcBef>
                <a:spcPct val="50000"/>
              </a:spcBef>
              <a:defRPr/>
            </a:pPr>
            <a:r>
              <a:rPr lang="zh-CN" altLang="en-US" sz="1800" smtClean="0">
                <a:effectLst>
                  <a:outerShdw blurRad="38100" dist="38100" dir="2700000" algn="tl">
                    <a:srgbClr val="DDDDDD"/>
                  </a:outerShdw>
                </a:effectLst>
                <a:ea typeface="楷体_GB2312" charset="0"/>
                <a:cs typeface="楷体_GB2312" charset="0"/>
              </a:rPr>
              <a:t>来源挖掘</a:t>
            </a:r>
          </a:p>
        </p:txBody>
      </p:sp>
      <p:sp>
        <p:nvSpPr>
          <p:cNvPr id="43026" name="Text Box 18"/>
          <p:cNvSpPr txBox="1">
            <a:spLocks noChangeArrowheads="1"/>
          </p:cNvSpPr>
          <p:nvPr/>
        </p:nvSpPr>
        <p:spPr bwMode="auto">
          <a:xfrm>
            <a:off x="8315325" y="3141663"/>
            <a:ext cx="936625" cy="641350"/>
          </a:xfrm>
          <a:prstGeom prst="rect">
            <a:avLst/>
          </a:prstGeom>
          <a:noFill/>
          <a:ln>
            <a:noFill/>
          </a:ln>
          <a:effectLst>
            <a:prstShdw prst="shdw17" dist="17961" dir="2700000">
              <a:srgbClr val="708688">
                <a:alpha val="73999"/>
              </a:srgb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宋体" charset="0"/>
                <a:cs typeface="宋体" charset="0"/>
              </a:defRPr>
            </a:lvl1pPr>
            <a:lvl2pPr marL="742950" indent="-285750">
              <a:defRPr sz="2400">
                <a:solidFill>
                  <a:schemeClr val="tx1"/>
                </a:solidFill>
                <a:latin typeface="Arial" charset="0"/>
                <a:ea typeface="宋体" charset="0"/>
              </a:defRPr>
            </a:lvl2pPr>
            <a:lvl3pPr marL="1143000" indent="-228600">
              <a:defRPr sz="2400">
                <a:solidFill>
                  <a:schemeClr val="tx1"/>
                </a:solidFill>
                <a:latin typeface="Arial" charset="0"/>
                <a:ea typeface="宋体" charset="0"/>
              </a:defRPr>
            </a:lvl3pPr>
            <a:lvl4pPr marL="1600200" indent="-228600">
              <a:defRPr sz="2400">
                <a:solidFill>
                  <a:schemeClr val="tx1"/>
                </a:solidFill>
                <a:latin typeface="Arial" charset="0"/>
                <a:ea typeface="宋体" charset="0"/>
              </a:defRPr>
            </a:lvl4pPr>
            <a:lvl5pPr marL="2057400" indent="-228600">
              <a:defRPr sz="2400">
                <a:solidFill>
                  <a:schemeClr val="tx1"/>
                </a:solidFill>
                <a:latin typeface="Arial" charset="0"/>
                <a:ea typeface="宋体" charset="0"/>
              </a:defRPr>
            </a:lvl5pPr>
            <a:lvl6pPr marL="2514600" indent="-228600" fontAlgn="base">
              <a:spcBef>
                <a:spcPct val="0"/>
              </a:spcBef>
              <a:spcAft>
                <a:spcPct val="0"/>
              </a:spcAft>
              <a:defRPr sz="2400">
                <a:solidFill>
                  <a:schemeClr val="tx1"/>
                </a:solidFill>
                <a:latin typeface="Arial" charset="0"/>
                <a:ea typeface="宋体" charset="0"/>
              </a:defRPr>
            </a:lvl6pPr>
            <a:lvl7pPr marL="2971800" indent="-228600" fontAlgn="base">
              <a:spcBef>
                <a:spcPct val="0"/>
              </a:spcBef>
              <a:spcAft>
                <a:spcPct val="0"/>
              </a:spcAft>
              <a:defRPr sz="2400">
                <a:solidFill>
                  <a:schemeClr val="tx1"/>
                </a:solidFill>
                <a:latin typeface="Arial" charset="0"/>
                <a:ea typeface="宋体" charset="0"/>
              </a:defRPr>
            </a:lvl7pPr>
            <a:lvl8pPr marL="3429000" indent="-228600" fontAlgn="base">
              <a:spcBef>
                <a:spcPct val="0"/>
              </a:spcBef>
              <a:spcAft>
                <a:spcPct val="0"/>
              </a:spcAft>
              <a:defRPr sz="2400">
                <a:solidFill>
                  <a:schemeClr val="tx1"/>
                </a:solidFill>
                <a:latin typeface="Arial" charset="0"/>
                <a:ea typeface="宋体" charset="0"/>
              </a:defRPr>
            </a:lvl8pPr>
            <a:lvl9pPr marL="3886200" indent="-228600" fontAlgn="base">
              <a:spcBef>
                <a:spcPct val="0"/>
              </a:spcBef>
              <a:spcAft>
                <a:spcPct val="0"/>
              </a:spcAft>
              <a:defRPr sz="2400">
                <a:solidFill>
                  <a:schemeClr val="tx1"/>
                </a:solidFill>
                <a:latin typeface="Arial" charset="0"/>
                <a:ea typeface="宋体" charset="0"/>
              </a:defRPr>
            </a:lvl9pPr>
          </a:lstStyle>
          <a:p>
            <a:pPr eaLnBrk="0" hangingPunct="0">
              <a:spcBef>
                <a:spcPct val="50000"/>
              </a:spcBef>
              <a:defRPr/>
            </a:pPr>
            <a:r>
              <a:rPr lang="zh-CN" altLang="en-US" sz="1800" smtClean="0">
                <a:effectLst>
                  <a:outerShdw blurRad="38100" dist="38100" dir="2700000" algn="tl">
                    <a:srgbClr val="DDDDDD"/>
                  </a:outerShdw>
                </a:effectLst>
                <a:ea typeface="楷体_GB2312" charset="0"/>
                <a:cs typeface="楷体_GB2312" charset="0"/>
              </a:rPr>
              <a:t>威胁挖掘集群</a:t>
            </a:r>
          </a:p>
        </p:txBody>
      </p:sp>
      <p:sp>
        <p:nvSpPr>
          <p:cNvPr id="43027" name="Text Box 19"/>
          <p:cNvSpPr txBox="1">
            <a:spLocks noChangeArrowheads="1"/>
          </p:cNvSpPr>
          <p:nvPr/>
        </p:nvSpPr>
        <p:spPr bwMode="auto">
          <a:xfrm>
            <a:off x="6084888" y="4005263"/>
            <a:ext cx="1368425" cy="366712"/>
          </a:xfrm>
          <a:prstGeom prst="rect">
            <a:avLst/>
          </a:prstGeom>
          <a:noFill/>
          <a:ln>
            <a:noFill/>
          </a:ln>
          <a:effectLst>
            <a:prstShdw prst="shdw17" dist="17961" dir="2700000">
              <a:srgbClr val="708688">
                <a:alpha val="73999"/>
              </a:srgb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宋体" charset="0"/>
                <a:cs typeface="宋体" charset="0"/>
              </a:defRPr>
            </a:lvl1pPr>
            <a:lvl2pPr marL="742950" indent="-285750">
              <a:defRPr sz="2400">
                <a:solidFill>
                  <a:schemeClr val="tx1"/>
                </a:solidFill>
                <a:latin typeface="Arial" charset="0"/>
                <a:ea typeface="宋体" charset="0"/>
              </a:defRPr>
            </a:lvl2pPr>
            <a:lvl3pPr marL="1143000" indent="-228600">
              <a:defRPr sz="2400">
                <a:solidFill>
                  <a:schemeClr val="tx1"/>
                </a:solidFill>
                <a:latin typeface="Arial" charset="0"/>
                <a:ea typeface="宋体" charset="0"/>
              </a:defRPr>
            </a:lvl3pPr>
            <a:lvl4pPr marL="1600200" indent="-228600">
              <a:defRPr sz="2400">
                <a:solidFill>
                  <a:schemeClr val="tx1"/>
                </a:solidFill>
                <a:latin typeface="Arial" charset="0"/>
                <a:ea typeface="宋体" charset="0"/>
              </a:defRPr>
            </a:lvl4pPr>
            <a:lvl5pPr marL="2057400" indent="-228600">
              <a:defRPr sz="2400">
                <a:solidFill>
                  <a:schemeClr val="tx1"/>
                </a:solidFill>
                <a:latin typeface="Arial" charset="0"/>
                <a:ea typeface="宋体" charset="0"/>
              </a:defRPr>
            </a:lvl5pPr>
            <a:lvl6pPr marL="2514600" indent="-228600" fontAlgn="base">
              <a:spcBef>
                <a:spcPct val="0"/>
              </a:spcBef>
              <a:spcAft>
                <a:spcPct val="0"/>
              </a:spcAft>
              <a:defRPr sz="2400">
                <a:solidFill>
                  <a:schemeClr val="tx1"/>
                </a:solidFill>
                <a:latin typeface="Arial" charset="0"/>
                <a:ea typeface="宋体" charset="0"/>
              </a:defRPr>
            </a:lvl6pPr>
            <a:lvl7pPr marL="2971800" indent="-228600" fontAlgn="base">
              <a:spcBef>
                <a:spcPct val="0"/>
              </a:spcBef>
              <a:spcAft>
                <a:spcPct val="0"/>
              </a:spcAft>
              <a:defRPr sz="2400">
                <a:solidFill>
                  <a:schemeClr val="tx1"/>
                </a:solidFill>
                <a:latin typeface="Arial" charset="0"/>
                <a:ea typeface="宋体" charset="0"/>
              </a:defRPr>
            </a:lvl7pPr>
            <a:lvl8pPr marL="3429000" indent="-228600" fontAlgn="base">
              <a:spcBef>
                <a:spcPct val="0"/>
              </a:spcBef>
              <a:spcAft>
                <a:spcPct val="0"/>
              </a:spcAft>
              <a:defRPr sz="2400">
                <a:solidFill>
                  <a:schemeClr val="tx1"/>
                </a:solidFill>
                <a:latin typeface="Arial" charset="0"/>
                <a:ea typeface="宋体" charset="0"/>
              </a:defRPr>
            </a:lvl8pPr>
            <a:lvl9pPr marL="3886200" indent="-228600" fontAlgn="base">
              <a:spcBef>
                <a:spcPct val="0"/>
              </a:spcBef>
              <a:spcAft>
                <a:spcPct val="0"/>
              </a:spcAft>
              <a:defRPr sz="2400">
                <a:solidFill>
                  <a:schemeClr val="tx1"/>
                </a:solidFill>
                <a:latin typeface="Arial" charset="0"/>
                <a:ea typeface="宋体" charset="0"/>
              </a:defRPr>
            </a:lvl9pPr>
          </a:lstStyle>
          <a:p>
            <a:pPr eaLnBrk="0" hangingPunct="0">
              <a:spcBef>
                <a:spcPct val="50000"/>
              </a:spcBef>
              <a:defRPr/>
            </a:pPr>
            <a:r>
              <a:rPr lang="zh-CN" altLang="en-US" sz="1800" smtClean="0">
                <a:effectLst>
                  <a:outerShdw blurRad="38100" dist="38100" dir="2700000" algn="tl">
                    <a:srgbClr val="DDDDDD"/>
                  </a:outerShdw>
                </a:effectLst>
                <a:ea typeface="楷体_GB2312" charset="0"/>
                <a:cs typeface="楷体_GB2312" charset="0"/>
              </a:rPr>
              <a:t>数据分析</a:t>
            </a:r>
          </a:p>
        </p:txBody>
      </p:sp>
      <p:sp>
        <p:nvSpPr>
          <p:cNvPr id="43028" name="Text Box 20"/>
          <p:cNvSpPr txBox="1">
            <a:spLocks noChangeArrowheads="1"/>
          </p:cNvSpPr>
          <p:nvPr/>
        </p:nvSpPr>
        <p:spPr bwMode="auto">
          <a:xfrm>
            <a:off x="4643438" y="3292475"/>
            <a:ext cx="1295400" cy="641350"/>
          </a:xfrm>
          <a:prstGeom prst="rect">
            <a:avLst/>
          </a:prstGeom>
          <a:noFill/>
          <a:ln>
            <a:noFill/>
          </a:ln>
          <a:effectLst>
            <a:prstShdw prst="shdw17" dist="17961" dir="2700000">
              <a:srgbClr val="708688">
                <a:alpha val="73999"/>
              </a:srgb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宋体" charset="0"/>
                <a:cs typeface="宋体" charset="0"/>
              </a:defRPr>
            </a:lvl1pPr>
            <a:lvl2pPr marL="742950" indent="-285750">
              <a:defRPr sz="2400">
                <a:solidFill>
                  <a:schemeClr val="tx1"/>
                </a:solidFill>
                <a:latin typeface="Arial" charset="0"/>
                <a:ea typeface="宋体" charset="0"/>
              </a:defRPr>
            </a:lvl2pPr>
            <a:lvl3pPr marL="1143000" indent="-228600">
              <a:defRPr sz="2400">
                <a:solidFill>
                  <a:schemeClr val="tx1"/>
                </a:solidFill>
                <a:latin typeface="Arial" charset="0"/>
                <a:ea typeface="宋体" charset="0"/>
              </a:defRPr>
            </a:lvl3pPr>
            <a:lvl4pPr marL="1600200" indent="-228600">
              <a:defRPr sz="2400">
                <a:solidFill>
                  <a:schemeClr val="tx1"/>
                </a:solidFill>
                <a:latin typeface="Arial" charset="0"/>
                <a:ea typeface="宋体" charset="0"/>
              </a:defRPr>
            </a:lvl4pPr>
            <a:lvl5pPr marL="2057400" indent="-228600">
              <a:defRPr sz="2400">
                <a:solidFill>
                  <a:schemeClr val="tx1"/>
                </a:solidFill>
                <a:latin typeface="Arial" charset="0"/>
                <a:ea typeface="宋体" charset="0"/>
              </a:defRPr>
            </a:lvl5pPr>
            <a:lvl6pPr marL="2514600" indent="-228600" fontAlgn="base">
              <a:spcBef>
                <a:spcPct val="0"/>
              </a:spcBef>
              <a:spcAft>
                <a:spcPct val="0"/>
              </a:spcAft>
              <a:defRPr sz="2400">
                <a:solidFill>
                  <a:schemeClr val="tx1"/>
                </a:solidFill>
                <a:latin typeface="Arial" charset="0"/>
                <a:ea typeface="宋体" charset="0"/>
              </a:defRPr>
            </a:lvl6pPr>
            <a:lvl7pPr marL="2971800" indent="-228600" fontAlgn="base">
              <a:spcBef>
                <a:spcPct val="0"/>
              </a:spcBef>
              <a:spcAft>
                <a:spcPct val="0"/>
              </a:spcAft>
              <a:defRPr sz="2400">
                <a:solidFill>
                  <a:schemeClr val="tx1"/>
                </a:solidFill>
                <a:latin typeface="Arial" charset="0"/>
                <a:ea typeface="宋体" charset="0"/>
              </a:defRPr>
            </a:lvl7pPr>
            <a:lvl8pPr marL="3429000" indent="-228600" fontAlgn="base">
              <a:spcBef>
                <a:spcPct val="0"/>
              </a:spcBef>
              <a:spcAft>
                <a:spcPct val="0"/>
              </a:spcAft>
              <a:defRPr sz="2400">
                <a:solidFill>
                  <a:schemeClr val="tx1"/>
                </a:solidFill>
                <a:latin typeface="Arial" charset="0"/>
                <a:ea typeface="宋体" charset="0"/>
              </a:defRPr>
            </a:lvl8pPr>
            <a:lvl9pPr marL="3886200" indent="-228600" fontAlgn="base">
              <a:spcBef>
                <a:spcPct val="0"/>
              </a:spcBef>
              <a:spcAft>
                <a:spcPct val="0"/>
              </a:spcAft>
              <a:defRPr sz="2400">
                <a:solidFill>
                  <a:schemeClr val="tx1"/>
                </a:solidFill>
                <a:latin typeface="Arial" charset="0"/>
                <a:ea typeface="宋体" charset="0"/>
              </a:defRPr>
            </a:lvl9pPr>
          </a:lstStyle>
          <a:p>
            <a:pPr eaLnBrk="0" hangingPunct="0">
              <a:spcBef>
                <a:spcPct val="50000"/>
              </a:spcBef>
              <a:defRPr/>
            </a:pPr>
            <a:r>
              <a:rPr lang="zh-CN" altLang="en-US" sz="1800" smtClean="0">
                <a:effectLst>
                  <a:outerShdw blurRad="38100" dist="38100" dir="2700000" algn="tl">
                    <a:srgbClr val="DDDDDD"/>
                  </a:outerShdw>
                </a:effectLst>
                <a:ea typeface="楷体_GB2312" charset="0"/>
                <a:cs typeface="楷体_GB2312" charset="0"/>
              </a:rPr>
              <a:t>威胁信息数据中心</a:t>
            </a:r>
          </a:p>
        </p:txBody>
      </p:sp>
      <p:sp>
        <p:nvSpPr>
          <p:cNvPr id="43029" name="Text Box 21"/>
          <p:cNvSpPr txBox="1">
            <a:spLocks noChangeArrowheads="1"/>
          </p:cNvSpPr>
          <p:nvPr/>
        </p:nvSpPr>
        <p:spPr bwMode="auto">
          <a:xfrm>
            <a:off x="4714875" y="4803775"/>
            <a:ext cx="1152525" cy="641350"/>
          </a:xfrm>
          <a:prstGeom prst="rect">
            <a:avLst/>
          </a:prstGeom>
          <a:noFill/>
          <a:ln>
            <a:noFill/>
          </a:ln>
          <a:effectLst>
            <a:prstShdw prst="shdw17" dist="17961" dir="2700000">
              <a:srgbClr val="708688">
                <a:alpha val="73999"/>
              </a:srgb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宋体" charset="0"/>
                <a:cs typeface="宋体" charset="0"/>
              </a:defRPr>
            </a:lvl1pPr>
            <a:lvl2pPr marL="742950" indent="-285750">
              <a:defRPr sz="2400">
                <a:solidFill>
                  <a:schemeClr val="tx1"/>
                </a:solidFill>
                <a:latin typeface="Arial" charset="0"/>
                <a:ea typeface="宋体" charset="0"/>
              </a:defRPr>
            </a:lvl2pPr>
            <a:lvl3pPr marL="1143000" indent="-228600">
              <a:defRPr sz="2400">
                <a:solidFill>
                  <a:schemeClr val="tx1"/>
                </a:solidFill>
                <a:latin typeface="Arial" charset="0"/>
                <a:ea typeface="宋体" charset="0"/>
              </a:defRPr>
            </a:lvl3pPr>
            <a:lvl4pPr marL="1600200" indent="-228600">
              <a:defRPr sz="2400">
                <a:solidFill>
                  <a:schemeClr val="tx1"/>
                </a:solidFill>
                <a:latin typeface="Arial" charset="0"/>
                <a:ea typeface="宋体" charset="0"/>
              </a:defRPr>
            </a:lvl4pPr>
            <a:lvl5pPr marL="2057400" indent="-228600">
              <a:defRPr sz="2400">
                <a:solidFill>
                  <a:schemeClr val="tx1"/>
                </a:solidFill>
                <a:latin typeface="Arial" charset="0"/>
                <a:ea typeface="宋体" charset="0"/>
              </a:defRPr>
            </a:lvl5pPr>
            <a:lvl6pPr marL="2514600" indent="-228600" fontAlgn="base">
              <a:spcBef>
                <a:spcPct val="0"/>
              </a:spcBef>
              <a:spcAft>
                <a:spcPct val="0"/>
              </a:spcAft>
              <a:defRPr sz="2400">
                <a:solidFill>
                  <a:schemeClr val="tx1"/>
                </a:solidFill>
                <a:latin typeface="Arial" charset="0"/>
                <a:ea typeface="宋体" charset="0"/>
              </a:defRPr>
            </a:lvl6pPr>
            <a:lvl7pPr marL="2971800" indent="-228600" fontAlgn="base">
              <a:spcBef>
                <a:spcPct val="0"/>
              </a:spcBef>
              <a:spcAft>
                <a:spcPct val="0"/>
              </a:spcAft>
              <a:defRPr sz="2400">
                <a:solidFill>
                  <a:schemeClr val="tx1"/>
                </a:solidFill>
                <a:latin typeface="Arial" charset="0"/>
                <a:ea typeface="宋体" charset="0"/>
              </a:defRPr>
            </a:lvl7pPr>
            <a:lvl8pPr marL="3429000" indent="-228600" fontAlgn="base">
              <a:spcBef>
                <a:spcPct val="0"/>
              </a:spcBef>
              <a:spcAft>
                <a:spcPct val="0"/>
              </a:spcAft>
              <a:defRPr sz="2400">
                <a:solidFill>
                  <a:schemeClr val="tx1"/>
                </a:solidFill>
                <a:latin typeface="Arial" charset="0"/>
                <a:ea typeface="宋体" charset="0"/>
              </a:defRPr>
            </a:lvl8pPr>
            <a:lvl9pPr marL="3886200" indent="-228600" fontAlgn="base">
              <a:spcBef>
                <a:spcPct val="0"/>
              </a:spcBef>
              <a:spcAft>
                <a:spcPct val="0"/>
              </a:spcAft>
              <a:defRPr sz="2400">
                <a:solidFill>
                  <a:schemeClr val="tx1"/>
                </a:solidFill>
                <a:latin typeface="Arial" charset="0"/>
                <a:ea typeface="宋体" charset="0"/>
              </a:defRPr>
            </a:lvl9pPr>
          </a:lstStyle>
          <a:p>
            <a:pPr eaLnBrk="0" hangingPunct="0">
              <a:spcBef>
                <a:spcPct val="50000"/>
              </a:spcBef>
              <a:defRPr/>
            </a:pPr>
            <a:r>
              <a:rPr lang="zh-CN" altLang="en-US" sz="1800" smtClean="0">
                <a:effectLst>
                  <a:outerShdw blurRad="38100" dist="38100" dir="2700000" algn="tl">
                    <a:srgbClr val="DDDDDD"/>
                  </a:outerShdw>
                </a:effectLst>
                <a:ea typeface="楷体_GB2312" charset="0"/>
                <a:cs typeface="楷体_GB2312" charset="0"/>
              </a:rPr>
              <a:t>即时升级服务器</a:t>
            </a:r>
          </a:p>
        </p:txBody>
      </p:sp>
      <p:sp>
        <p:nvSpPr>
          <p:cNvPr id="43030" name="Text Box 22"/>
          <p:cNvSpPr txBox="1">
            <a:spLocks noChangeArrowheads="1"/>
          </p:cNvSpPr>
          <p:nvPr/>
        </p:nvSpPr>
        <p:spPr bwMode="auto">
          <a:xfrm>
            <a:off x="5148263" y="5583238"/>
            <a:ext cx="1800225" cy="366712"/>
          </a:xfrm>
          <a:prstGeom prst="rect">
            <a:avLst/>
          </a:prstGeom>
          <a:noFill/>
          <a:ln>
            <a:noFill/>
          </a:ln>
          <a:effectLst>
            <a:prstShdw prst="shdw17" dist="17961" dir="2700000">
              <a:srgbClr val="708688">
                <a:alpha val="73999"/>
              </a:srgb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宋体" charset="0"/>
                <a:cs typeface="宋体" charset="0"/>
              </a:defRPr>
            </a:lvl1pPr>
            <a:lvl2pPr marL="742950" indent="-285750">
              <a:defRPr sz="2400">
                <a:solidFill>
                  <a:schemeClr val="tx1"/>
                </a:solidFill>
                <a:latin typeface="Arial" charset="0"/>
                <a:ea typeface="宋体" charset="0"/>
              </a:defRPr>
            </a:lvl2pPr>
            <a:lvl3pPr marL="1143000" indent="-228600">
              <a:defRPr sz="2400">
                <a:solidFill>
                  <a:schemeClr val="tx1"/>
                </a:solidFill>
                <a:latin typeface="Arial" charset="0"/>
                <a:ea typeface="宋体" charset="0"/>
              </a:defRPr>
            </a:lvl3pPr>
            <a:lvl4pPr marL="1600200" indent="-228600">
              <a:defRPr sz="2400">
                <a:solidFill>
                  <a:schemeClr val="tx1"/>
                </a:solidFill>
                <a:latin typeface="Arial" charset="0"/>
                <a:ea typeface="宋体" charset="0"/>
              </a:defRPr>
            </a:lvl4pPr>
            <a:lvl5pPr marL="2057400" indent="-228600">
              <a:defRPr sz="2400">
                <a:solidFill>
                  <a:schemeClr val="tx1"/>
                </a:solidFill>
                <a:latin typeface="Arial" charset="0"/>
                <a:ea typeface="宋体" charset="0"/>
              </a:defRPr>
            </a:lvl5pPr>
            <a:lvl6pPr marL="2514600" indent="-228600" fontAlgn="base">
              <a:spcBef>
                <a:spcPct val="0"/>
              </a:spcBef>
              <a:spcAft>
                <a:spcPct val="0"/>
              </a:spcAft>
              <a:defRPr sz="2400">
                <a:solidFill>
                  <a:schemeClr val="tx1"/>
                </a:solidFill>
                <a:latin typeface="Arial" charset="0"/>
                <a:ea typeface="宋体" charset="0"/>
              </a:defRPr>
            </a:lvl6pPr>
            <a:lvl7pPr marL="2971800" indent="-228600" fontAlgn="base">
              <a:spcBef>
                <a:spcPct val="0"/>
              </a:spcBef>
              <a:spcAft>
                <a:spcPct val="0"/>
              </a:spcAft>
              <a:defRPr sz="2400">
                <a:solidFill>
                  <a:schemeClr val="tx1"/>
                </a:solidFill>
                <a:latin typeface="Arial" charset="0"/>
                <a:ea typeface="宋体" charset="0"/>
              </a:defRPr>
            </a:lvl7pPr>
            <a:lvl8pPr marL="3429000" indent="-228600" fontAlgn="base">
              <a:spcBef>
                <a:spcPct val="0"/>
              </a:spcBef>
              <a:spcAft>
                <a:spcPct val="0"/>
              </a:spcAft>
              <a:defRPr sz="2400">
                <a:solidFill>
                  <a:schemeClr val="tx1"/>
                </a:solidFill>
                <a:latin typeface="Arial" charset="0"/>
                <a:ea typeface="宋体" charset="0"/>
              </a:defRPr>
            </a:lvl8pPr>
            <a:lvl9pPr marL="3886200" indent="-228600" fontAlgn="base">
              <a:spcBef>
                <a:spcPct val="0"/>
              </a:spcBef>
              <a:spcAft>
                <a:spcPct val="0"/>
              </a:spcAft>
              <a:defRPr sz="2400">
                <a:solidFill>
                  <a:schemeClr val="tx1"/>
                </a:solidFill>
                <a:latin typeface="Arial" charset="0"/>
                <a:ea typeface="宋体" charset="0"/>
              </a:defRPr>
            </a:lvl9pPr>
          </a:lstStyle>
          <a:p>
            <a:pPr eaLnBrk="0" hangingPunct="0">
              <a:spcBef>
                <a:spcPct val="50000"/>
              </a:spcBef>
              <a:defRPr/>
            </a:pPr>
            <a:r>
              <a:rPr lang="zh-CN" altLang="en-US" sz="1800" smtClean="0">
                <a:effectLst>
                  <a:outerShdw blurRad="38100" dist="38100" dir="2700000" algn="tl">
                    <a:srgbClr val="DDDDDD"/>
                  </a:outerShdw>
                </a:effectLst>
                <a:ea typeface="楷体_GB2312" charset="0"/>
                <a:cs typeface="楷体_GB2312" charset="0"/>
              </a:rPr>
              <a:t>即时查杀平台</a:t>
            </a:r>
          </a:p>
        </p:txBody>
      </p:sp>
      <p:sp>
        <p:nvSpPr>
          <p:cNvPr id="43031" name="Text Box 23"/>
          <p:cNvSpPr txBox="1">
            <a:spLocks noChangeArrowheads="1"/>
          </p:cNvSpPr>
          <p:nvPr/>
        </p:nvSpPr>
        <p:spPr bwMode="auto">
          <a:xfrm>
            <a:off x="7019925" y="5300663"/>
            <a:ext cx="1223963" cy="641350"/>
          </a:xfrm>
          <a:prstGeom prst="rect">
            <a:avLst/>
          </a:prstGeom>
          <a:noFill/>
          <a:ln>
            <a:noFill/>
          </a:ln>
          <a:effectLst>
            <a:prstShdw prst="shdw17" dist="17961" dir="2700000">
              <a:srgbClr val="708688">
                <a:alpha val="73999"/>
              </a:srgb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宋体" charset="0"/>
                <a:cs typeface="宋体" charset="0"/>
              </a:defRPr>
            </a:lvl1pPr>
            <a:lvl2pPr marL="742950" indent="-285750">
              <a:defRPr sz="2400">
                <a:solidFill>
                  <a:schemeClr val="tx1"/>
                </a:solidFill>
                <a:latin typeface="Arial" charset="0"/>
                <a:ea typeface="宋体" charset="0"/>
              </a:defRPr>
            </a:lvl2pPr>
            <a:lvl3pPr marL="1143000" indent="-228600">
              <a:defRPr sz="2400">
                <a:solidFill>
                  <a:schemeClr val="tx1"/>
                </a:solidFill>
                <a:latin typeface="Arial" charset="0"/>
                <a:ea typeface="宋体" charset="0"/>
              </a:defRPr>
            </a:lvl3pPr>
            <a:lvl4pPr marL="1600200" indent="-228600">
              <a:defRPr sz="2400">
                <a:solidFill>
                  <a:schemeClr val="tx1"/>
                </a:solidFill>
                <a:latin typeface="Arial" charset="0"/>
                <a:ea typeface="宋体" charset="0"/>
              </a:defRPr>
            </a:lvl4pPr>
            <a:lvl5pPr marL="2057400" indent="-228600">
              <a:defRPr sz="2400">
                <a:solidFill>
                  <a:schemeClr val="tx1"/>
                </a:solidFill>
                <a:latin typeface="Arial" charset="0"/>
                <a:ea typeface="宋体" charset="0"/>
              </a:defRPr>
            </a:lvl5pPr>
            <a:lvl6pPr marL="2514600" indent="-228600" fontAlgn="base">
              <a:spcBef>
                <a:spcPct val="0"/>
              </a:spcBef>
              <a:spcAft>
                <a:spcPct val="0"/>
              </a:spcAft>
              <a:defRPr sz="2400">
                <a:solidFill>
                  <a:schemeClr val="tx1"/>
                </a:solidFill>
                <a:latin typeface="Arial" charset="0"/>
                <a:ea typeface="宋体" charset="0"/>
              </a:defRPr>
            </a:lvl6pPr>
            <a:lvl7pPr marL="2971800" indent="-228600" fontAlgn="base">
              <a:spcBef>
                <a:spcPct val="0"/>
              </a:spcBef>
              <a:spcAft>
                <a:spcPct val="0"/>
              </a:spcAft>
              <a:defRPr sz="2400">
                <a:solidFill>
                  <a:schemeClr val="tx1"/>
                </a:solidFill>
                <a:latin typeface="Arial" charset="0"/>
                <a:ea typeface="宋体" charset="0"/>
              </a:defRPr>
            </a:lvl7pPr>
            <a:lvl8pPr marL="3429000" indent="-228600" fontAlgn="base">
              <a:spcBef>
                <a:spcPct val="0"/>
              </a:spcBef>
              <a:spcAft>
                <a:spcPct val="0"/>
              </a:spcAft>
              <a:defRPr sz="2400">
                <a:solidFill>
                  <a:schemeClr val="tx1"/>
                </a:solidFill>
                <a:latin typeface="Arial" charset="0"/>
                <a:ea typeface="宋体" charset="0"/>
              </a:defRPr>
            </a:lvl8pPr>
            <a:lvl9pPr marL="3886200" indent="-228600" fontAlgn="base">
              <a:spcBef>
                <a:spcPct val="0"/>
              </a:spcBef>
              <a:spcAft>
                <a:spcPct val="0"/>
              </a:spcAft>
              <a:defRPr sz="2400">
                <a:solidFill>
                  <a:schemeClr val="tx1"/>
                </a:solidFill>
                <a:latin typeface="Arial" charset="0"/>
                <a:ea typeface="宋体" charset="0"/>
              </a:defRPr>
            </a:lvl9pPr>
          </a:lstStyle>
          <a:p>
            <a:pPr eaLnBrk="0" hangingPunct="0">
              <a:spcBef>
                <a:spcPct val="50000"/>
              </a:spcBef>
              <a:defRPr/>
            </a:pPr>
            <a:r>
              <a:rPr lang="zh-CN" altLang="en-US" sz="1800" smtClean="0">
                <a:effectLst>
                  <a:outerShdw blurRad="38100" dist="38100" dir="2700000" algn="tl">
                    <a:srgbClr val="DDDDDD"/>
                  </a:outerShdw>
                </a:effectLst>
                <a:ea typeface="楷体_GB2312" charset="0"/>
                <a:cs typeface="楷体_GB2312" charset="0"/>
              </a:rPr>
              <a:t>自动分析处理系统</a:t>
            </a:r>
          </a:p>
        </p:txBody>
      </p:sp>
      <p:sp>
        <p:nvSpPr>
          <p:cNvPr id="43032" name="Freeform 24"/>
          <p:cNvSpPr>
            <a:spLocks/>
          </p:cNvSpPr>
          <p:nvPr/>
        </p:nvSpPr>
        <p:spPr bwMode="auto">
          <a:xfrm>
            <a:off x="7812088" y="1268413"/>
            <a:ext cx="647700" cy="2160587"/>
          </a:xfrm>
          <a:custGeom>
            <a:avLst/>
            <a:gdLst>
              <a:gd name="T0" fmla="*/ 0 w 341"/>
              <a:gd name="T1" fmla="*/ 0 h 1043"/>
              <a:gd name="T2" fmla="*/ 2147483647 w 341"/>
              <a:gd name="T3" fmla="*/ 2147483647 h 1043"/>
              <a:gd name="T4" fmla="*/ 2147483647 w 341"/>
              <a:gd name="T5" fmla="*/ 2147483647 h 1043"/>
              <a:gd name="T6" fmla="*/ 2147483647 w 341"/>
              <a:gd name="T7" fmla="*/ 2147483647 h 1043"/>
              <a:gd name="T8" fmla="*/ 0 60000 65536"/>
              <a:gd name="T9" fmla="*/ 0 60000 65536"/>
              <a:gd name="T10" fmla="*/ 0 60000 65536"/>
              <a:gd name="T11" fmla="*/ 0 60000 65536"/>
              <a:gd name="T12" fmla="*/ 0 w 341"/>
              <a:gd name="T13" fmla="*/ 0 h 1043"/>
              <a:gd name="T14" fmla="*/ 341 w 341"/>
              <a:gd name="T15" fmla="*/ 1043 h 1043"/>
            </a:gdLst>
            <a:ahLst/>
            <a:cxnLst>
              <a:cxn ang="T8">
                <a:pos x="T0" y="T1"/>
              </a:cxn>
              <a:cxn ang="T9">
                <a:pos x="T2" y="T3"/>
              </a:cxn>
              <a:cxn ang="T10">
                <a:pos x="T4" y="T5"/>
              </a:cxn>
              <a:cxn ang="T11">
                <a:pos x="T6" y="T7"/>
              </a:cxn>
            </a:cxnLst>
            <a:rect l="T12" t="T13" r="T14" b="T15"/>
            <a:pathLst>
              <a:path w="341" h="1043">
                <a:moveTo>
                  <a:pt x="0" y="0"/>
                </a:moveTo>
                <a:cubicBezTo>
                  <a:pt x="19" y="37"/>
                  <a:pt x="38" y="75"/>
                  <a:pt x="91" y="181"/>
                </a:cubicBezTo>
                <a:cubicBezTo>
                  <a:pt x="144" y="287"/>
                  <a:pt x="295" y="491"/>
                  <a:pt x="318" y="635"/>
                </a:cubicBezTo>
                <a:cubicBezTo>
                  <a:pt x="341" y="779"/>
                  <a:pt x="242" y="975"/>
                  <a:pt x="227" y="1043"/>
                </a:cubicBezTo>
              </a:path>
            </a:pathLst>
          </a:custGeom>
          <a:noFill/>
          <a:ln w="25400" cmpd="sng">
            <a:solidFill>
              <a:srgbClr val="800000"/>
            </a:solidFill>
            <a:round/>
            <a:headEnd/>
            <a:tailEnd type="triangle" w="med" len="med"/>
          </a:ln>
          <a:effectLst>
            <a:prstShdw prst="shdw17" dist="17961" dir="2700000">
              <a:srgbClr val="4D0000">
                <a:alpha val="74997"/>
              </a:srgbClr>
            </a:prstShdw>
          </a:effectLst>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
        <p:nvSpPr>
          <p:cNvPr id="43033" name="Freeform 25"/>
          <p:cNvSpPr>
            <a:spLocks/>
          </p:cNvSpPr>
          <p:nvPr/>
        </p:nvSpPr>
        <p:spPr bwMode="auto">
          <a:xfrm>
            <a:off x="8101013" y="4221163"/>
            <a:ext cx="311150" cy="576262"/>
          </a:xfrm>
          <a:custGeom>
            <a:avLst/>
            <a:gdLst>
              <a:gd name="T0" fmla="*/ 0 w 106"/>
              <a:gd name="T1" fmla="*/ 0 h 227"/>
              <a:gd name="T2" fmla="*/ 2147483647 w 106"/>
              <a:gd name="T3" fmla="*/ 2147483647 h 227"/>
              <a:gd name="T4" fmla="*/ 2147483647 w 106"/>
              <a:gd name="T5" fmla="*/ 2147483647 h 227"/>
              <a:gd name="T6" fmla="*/ 0 60000 65536"/>
              <a:gd name="T7" fmla="*/ 0 60000 65536"/>
              <a:gd name="T8" fmla="*/ 0 60000 65536"/>
            </a:gdLst>
            <a:ahLst/>
            <a:cxnLst>
              <a:cxn ang="T6">
                <a:pos x="T0" y="T1"/>
              </a:cxn>
              <a:cxn ang="T7">
                <a:pos x="T2" y="T3"/>
              </a:cxn>
              <a:cxn ang="T8">
                <a:pos x="T4" y="T5"/>
              </a:cxn>
            </a:cxnLst>
            <a:rect l="0" t="0" r="r" b="b"/>
            <a:pathLst>
              <a:path w="106" h="227">
                <a:moveTo>
                  <a:pt x="0" y="0"/>
                </a:moveTo>
                <a:cubicBezTo>
                  <a:pt x="38" y="49"/>
                  <a:pt x="76" y="98"/>
                  <a:pt x="91" y="136"/>
                </a:cubicBezTo>
                <a:cubicBezTo>
                  <a:pt x="106" y="174"/>
                  <a:pt x="76" y="212"/>
                  <a:pt x="91" y="227"/>
                </a:cubicBezTo>
              </a:path>
            </a:pathLst>
          </a:custGeom>
          <a:noFill/>
          <a:ln w="25400" cap="flat" cmpd="sng">
            <a:solidFill>
              <a:schemeClr val="bg2"/>
            </a:solidFill>
            <a:round/>
            <a:headEnd/>
            <a:tailEnd type="triangle" w="med" len="med"/>
          </a:ln>
          <a:effectLst>
            <a:prstShdw prst="shdw17" dist="17961" dir="2700000">
              <a:srgbClr val="4D4D4D">
                <a:alpha val="74997"/>
              </a:srgbClr>
            </a:prstShdw>
          </a:effectLst>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
        <p:nvSpPr>
          <p:cNvPr id="43034" name="Freeform 26"/>
          <p:cNvSpPr>
            <a:spLocks/>
          </p:cNvSpPr>
          <p:nvPr/>
        </p:nvSpPr>
        <p:spPr bwMode="auto">
          <a:xfrm>
            <a:off x="4284663" y="3141663"/>
            <a:ext cx="719137" cy="358775"/>
          </a:xfrm>
          <a:custGeom>
            <a:avLst/>
            <a:gdLst>
              <a:gd name="T0" fmla="*/ 0 w 453"/>
              <a:gd name="T1" fmla="*/ 2147483647 h 226"/>
              <a:gd name="T2" fmla="*/ 2147483647 w 453"/>
              <a:gd name="T3" fmla="*/ 2147483647 h 226"/>
              <a:gd name="T4" fmla="*/ 2147483647 w 453"/>
              <a:gd name="T5" fmla="*/ 2147483647 h 226"/>
              <a:gd name="T6" fmla="*/ 2147483647 w 453"/>
              <a:gd name="T7" fmla="*/ 2147483647 h 226"/>
              <a:gd name="T8" fmla="*/ 2147483647 w 453"/>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53" h="226">
                <a:moveTo>
                  <a:pt x="0" y="226"/>
                </a:moveTo>
                <a:cubicBezTo>
                  <a:pt x="30" y="192"/>
                  <a:pt x="60" y="159"/>
                  <a:pt x="90" y="136"/>
                </a:cubicBezTo>
                <a:cubicBezTo>
                  <a:pt x="120" y="113"/>
                  <a:pt x="158" y="90"/>
                  <a:pt x="181" y="90"/>
                </a:cubicBezTo>
                <a:cubicBezTo>
                  <a:pt x="204" y="90"/>
                  <a:pt x="181" y="151"/>
                  <a:pt x="226" y="136"/>
                </a:cubicBezTo>
                <a:cubicBezTo>
                  <a:pt x="271" y="121"/>
                  <a:pt x="423" y="23"/>
                  <a:pt x="453" y="0"/>
                </a:cubicBezTo>
              </a:path>
            </a:pathLst>
          </a:custGeom>
          <a:noFill/>
          <a:ln w="25400" cap="flat" cmpd="sng">
            <a:solidFill>
              <a:schemeClr val="bg2"/>
            </a:solidFill>
            <a:round/>
            <a:headEnd/>
            <a:tailEnd type="triangle" w="med" len="med"/>
          </a:ln>
          <a:effectLst>
            <a:prstShdw prst="shdw17" dist="17961" dir="2700000">
              <a:srgbClr val="4D4D4D">
                <a:alpha val="74997"/>
              </a:srgbClr>
            </a:prstShdw>
          </a:effectLst>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
        <p:nvSpPr>
          <p:cNvPr id="43035" name="Freeform 27"/>
          <p:cNvSpPr>
            <a:spLocks/>
          </p:cNvSpPr>
          <p:nvPr/>
        </p:nvSpPr>
        <p:spPr bwMode="auto">
          <a:xfrm>
            <a:off x="5508625" y="2349500"/>
            <a:ext cx="503238" cy="215900"/>
          </a:xfrm>
          <a:custGeom>
            <a:avLst/>
            <a:gdLst>
              <a:gd name="T0" fmla="*/ 0 w 317"/>
              <a:gd name="T1" fmla="*/ 2147483647 h 235"/>
              <a:gd name="T2" fmla="*/ 2147483647 w 317"/>
              <a:gd name="T3" fmla="*/ 2147483647 h 235"/>
              <a:gd name="T4" fmla="*/ 2147483647 w 317"/>
              <a:gd name="T5" fmla="*/ 2147483647 h 235"/>
              <a:gd name="T6" fmla="*/ 0 60000 65536"/>
              <a:gd name="T7" fmla="*/ 0 60000 65536"/>
              <a:gd name="T8" fmla="*/ 0 60000 65536"/>
            </a:gdLst>
            <a:ahLst/>
            <a:cxnLst>
              <a:cxn ang="T6">
                <a:pos x="T0" y="T1"/>
              </a:cxn>
              <a:cxn ang="T7">
                <a:pos x="T2" y="T3"/>
              </a:cxn>
              <a:cxn ang="T8">
                <a:pos x="T4" y="T5"/>
              </a:cxn>
            </a:cxnLst>
            <a:rect l="0" t="0" r="r" b="b"/>
            <a:pathLst>
              <a:path w="317" h="235">
                <a:moveTo>
                  <a:pt x="0" y="235"/>
                </a:moveTo>
                <a:cubicBezTo>
                  <a:pt x="41" y="125"/>
                  <a:pt x="83" y="16"/>
                  <a:pt x="136" y="8"/>
                </a:cubicBezTo>
                <a:cubicBezTo>
                  <a:pt x="189" y="0"/>
                  <a:pt x="287" y="151"/>
                  <a:pt x="317" y="189"/>
                </a:cubicBezTo>
              </a:path>
            </a:pathLst>
          </a:custGeom>
          <a:noFill/>
          <a:ln w="25400" cap="flat" cmpd="sng">
            <a:solidFill>
              <a:schemeClr val="bg2"/>
            </a:solidFill>
            <a:round/>
            <a:headEnd/>
            <a:tailEnd type="triangle" w="med" len="med"/>
          </a:ln>
          <a:effectLst>
            <a:prstShdw prst="shdw17" dist="17961" dir="2700000">
              <a:srgbClr val="4D4D4D">
                <a:alpha val="74997"/>
              </a:srgbClr>
            </a:prstShdw>
          </a:effectLst>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
        <p:nvSpPr>
          <p:cNvPr id="43036" name="Freeform 28"/>
          <p:cNvSpPr>
            <a:spLocks/>
          </p:cNvSpPr>
          <p:nvPr/>
        </p:nvSpPr>
        <p:spPr bwMode="auto">
          <a:xfrm>
            <a:off x="5651500" y="4570413"/>
            <a:ext cx="1441450" cy="298450"/>
          </a:xfrm>
          <a:custGeom>
            <a:avLst/>
            <a:gdLst>
              <a:gd name="T0" fmla="*/ 2147483647 w 908"/>
              <a:gd name="T1" fmla="*/ 2147483647 h 188"/>
              <a:gd name="T2" fmla="*/ 2147483647 w 908"/>
              <a:gd name="T3" fmla="*/ 2147483647 h 188"/>
              <a:gd name="T4" fmla="*/ 2147483647 w 908"/>
              <a:gd name="T5" fmla="*/ 2147483647 h 188"/>
              <a:gd name="T6" fmla="*/ 0 w 908"/>
              <a:gd name="T7" fmla="*/ 2147483647 h 188"/>
              <a:gd name="T8" fmla="*/ 0 60000 65536"/>
              <a:gd name="T9" fmla="*/ 0 60000 65536"/>
              <a:gd name="T10" fmla="*/ 0 60000 65536"/>
              <a:gd name="T11" fmla="*/ 0 60000 65536"/>
              <a:gd name="T12" fmla="*/ 0 w 908"/>
              <a:gd name="T13" fmla="*/ 0 h 188"/>
              <a:gd name="T14" fmla="*/ 908 w 908"/>
              <a:gd name="T15" fmla="*/ 188 h 188"/>
            </a:gdLst>
            <a:ahLst/>
            <a:cxnLst>
              <a:cxn ang="T8">
                <a:pos x="T0" y="T1"/>
              </a:cxn>
              <a:cxn ang="T9">
                <a:pos x="T2" y="T3"/>
              </a:cxn>
              <a:cxn ang="T10">
                <a:pos x="T4" y="T5"/>
              </a:cxn>
              <a:cxn ang="T11">
                <a:pos x="T6" y="T7"/>
              </a:cxn>
            </a:cxnLst>
            <a:rect l="T12" t="T13" r="T14" b="T15"/>
            <a:pathLst>
              <a:path w="908" h="188">
                <a:moveTo>
                  <a:pt x="908" y="188"/>
                </a:moveTo>
                <a:cubicBezTo>
                  <a:pt x="790" y="135"/>
                  <a:pt x="673" y="82"/>
                  <a:pt x="590" y="52"/>
                </a:cubicBezTo>
                <a:cubicBezTo>
                  <a:pt x="507" y="22"/>
                  <a:pt x="507" y="14"/>
                  <a:pt x="409" y="7"/>
                </a:cubicBezTo>
                <a:cubicBezTo>
                  <a:pt x="311" y="0"/>
                  <a:pt x="68" y="15"/>
                  <a:pt x="0" y="7"/>
                </a:cubicBezTo>
              </a:path>
            </a:pathLst>
          </a:custGeom>
          <a:noFill/>
          <a:ln w="25400" cmpd="sng">
            <a:solidFill>
              <a:srgbClr val="33CCCC"/>
            </a:solidFill>
            <a:round/>
            <a:headEnd/>
            <a:tailEnd type="triangle" w="med" len="med"/>
          </a:ln>
          <a:effectLst>
            <a:prstShdw prst="shdw17" dist="17961" dir="2700000">
              <a:srgbClr val="1F7A7A">
                <a:alpha val="74997"/>
              </a:srgbClr>
            </a:prstShdw>
          </a:effectLst>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
        <p:nvSpPr>
          <p:cNvPr id="43037" name="Freeform 29"/>
          <p:cNvSpPr>
            <a:spLocks/>
          </p:cNvSpPr>
          <p:nvPr/>
        </p:nvSpPr>
        <p:spPr bwMode="auto">
          <a:xfrm>
            <a:off x="6516688" y="4724400"/>
            <a:ext cx="215900" cy="144463"/>
          </a:xfrm>
          <a:custGeom>
            <a:avLst/>
            <a:gdLst>
              <a:gd name="T0" fmla="*/ 2147483647 w 136"/>
              <a:gd name="T1" fmla="*/ 0 h 91"/>
              <a:gd name="T2" fmla="*/ 0 w 136"/>
              <a:gd name="T3" fmla="*/ 2147483647 h 91"/>
              <a:gd name="T4" fmla="*/ 0 60000 65536"/>
              <a:gd name="T5" fmla="*/ 0 60000 65536"/>
              <a:gd name="T6" fmla="*/ 0 w 136"/>
              <a:gd name="T7" fmla="*/ 0 h 91"/>
              <a:gd name="T8" fmla="*/ 136 w 136"/>
              <a:gd name="T9" fmla="*/ 91 h 91"/>
            </a:gdLst>
            <a:ahLst/>
            <a:cxnLst>
              <a:cxn ang="T4">
                <a:pos x="T0" y="T1"/>
              </a:cxn>
              <a:cxn ang="T5">
                <a:pos x="T2" y="T3"/>
              </a:cxn>
            </a:cxnLst>
            <a:rect l="T6" t="T7" r="T8" b="T9"/>
            <a:pathLst>
              <a:path w="136" h="91">
                <a:moveTo>
                  <a:pt x="136" y="0"/>
                </a:moveTo>
                <a:cubicBezTo>
                  <a:pt x="136" y="0"/>
                  <a:pt x="68" y="45"/>
                  <a:pt x="0" y="91"/>
                </a:cubicBezTo>
              </a:path>
            </a:pathLst>
          </a:custGeom>
          <a:noFill/>
          <a:ln w="25400" cmpd="sng">
            <a:solidFill>
              <a:srgbClr val="33CCCC"/>
            </a:solidFill>
            <a:round/>
            <a:headEnd/>
            <a:tailEnd type="triangle" w="med" len="med"/>
          </a:ln>
          <a:effectLst>
            <a:prstShdw prst="shdw17" dist="17961" dir="2700000">
              <a:srgbClr val="1F7A7A">
                <a:alpha val="74997"/>
              </a:srgbClr>
            </a:prstShdw>
          </a:effectLst>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
        <p:nvSpPr>
          <p:cNvPr id="43038" name="Freeform 30"/>
          <p:cNvSpPr>
            <a:spLocks/>
          </p:cNvSpPr>
          <p:nvPr/>
        </p:nvSpPr>
        <p:spPr bwMode="auto">
          <a:xfrm>
            <a:off x="3779838" y="4244975"/>
            <a:ext cx="936625" cy="336550"/>
          </a:xfrm>
          <a:custGeom>
            <a:avLst/>
            <a:gdLst>
              <a:gd name="T0" fmla="*/ 2147483647 w 590"/>
              <a:gd name="T1" fmla="*/ 2147483647 h 212"/>
              <a:gd name="T2" fmla="*/ 2147483647 w 590"/>
              <a:gd name="T3" fmla="*/ 2147483647 h 212"/>
              <a:gd name="T4" fmla="*/ 0 w 590"/>
              <a:gd name="T5" fmla="*/ 2147483647 h 212"/>
              <a:gd name="T6" fmla="*/ 0 60000 65536"/>
              <a:gd name="T7" fmla="*/ 0 60000 65536"/>
              <a:gd name="T8" fmla="*/ 0 60000 65536"/>
              <a:gd name="T9" fmla="*/ 0 w 590"/>
              <a:gd name="T10" fmla="*/ 0 h 212"/>
              <a:gd name="T11" fmla="*/ 590 w 590"/>
              <a:gd name="T12" fmla="*/ 212 h 212"/>
            </a:gdLst>
            <a:ahLst/>
            <a:cxnLst>
              <a:cxn ang="T6">
                <a:pos x="T0" y="T1"/>
              </a:cxn>
              <a:cxn ang="T7">
                <a:pos x="T2" y="T3"/>
              </a:cxn>
              <a:cxn ang="T8">
                <a:pos x="T4" y="T5"/>
              </a:cxn>
            </a:cxnLst>
            <a:rect l="T9" t="T10" r="T11" b="T12"/>
            <a:pathLst>
              <a:path w="590" h="212">
                <a:moveTo>
                  <a:pt x="590" y="212"/>
                </a:moveTo>
                <a:cubicBezTo>
                  <a:pt x="434" y="136"/>
                  <a:pt x="279" y="60"/>
                  <a:pt x="181" y="30"/>
                </a:cubicBezTo>
                <a:cubicBezTo>
                  <a:pt x="83" y="0"/>
                  <a:pt x="41" y="15"/>
                  <a:pt x="0" y="30"/>
                </a:cubicBezTo>
              </a:path>
            </a:pathLst>
          </a:custGeom>
          <a:noFill/>
          <a:ln w="25400" cmpd="sng">
            <a:solidFill>
              <a:srgbClr val="33CCCC"/>
            </a:solidFill>
            <a:round/>
            <a:headEnd/>
            <a:tailEnd type="triangle" w="med" len="med"/>
          </a:ln>
          <a:effectLst>
            <a:prstShdw prst="shdw17" dist="17961" dir="2700000">
              <a:srgbClr val="1F7A7A">
                <a:alpha val="74997"/>
              </a:srgbClr>
            </a:prstShdw>
          </a:effectLst>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
        <p:nvSpPr>
          <p:cNvPr id="43039" name="Freeform 31"/>
          <p:cNvSpPr>
            <a:spLocks/>
          </p:cNvSpPr>
          <p:nvPr/>
        </p:nvSpPr>
        <p:spPr bwMode="auto">
          <a:xfrm>
            <a:off x="3348038" y="5876925"/>
            <a:ext cx="2232025" cy="288925"/>
          </a:xfrm>
          <a:custGeom>
            <a:avLst/>
            <a:gdLst>
              <a:gd name="T0" fmla="*/ 2147483647 w 1043"/>
              <a:gd name="T1" fmla="*/ 0 h 272"/>
              <a:gd name="T2" fmla="*/ 2147483647 w 1043"/>
              <a:gd name="T3" fmla="*/ 2147483647 h 272"/>
              <a:gd name="T4" fmla="*/ 0 w 1043"/>
              <a:gd name="T5" fmla="*/ 2147483647 h 272"/>
              <a:gd name="T6" fmla="*/ 0 60000 65536"/>
              <a:gd name="T7" fmla="*/ 0 60000 65536"/>
              <a:gd name="T8" fmla="*/ 0 60000 65536"/>
              <a:gd name="T9" fmla="*/ 0 w 1043"/>
              <a:gd name="T10" fmla="*/ 0 h 272"/>
              <a:gd name="T11" fmla="*/ 1043 w 1043"/>
              <a:gd name="T12" fmla="*/ 272 h 272"/>
            </a:gdLst>
            <a:ahLst/>
            <a:cxnLst>
              <a:cxn ang="T6">
                <a:pos x="T0" y="T1"/>
              </a:cxn>
              <a:cxn ang="T7">
                <a:pos x="T2" y="T3"/>
              </a:cxn>
              <a:cxn ang="T8">
                <a:pos x="T4" y="T5"/>
              </a:cxn>
            </a:cxnLst>
            <a:rect l="T9" t="T10" r="T11" b="T12"/>
            <a:pathLst>
              <a:path w="1043" h="272">
                <a:moveTo>
                  <a:pt x="1043" y="0"/>
                </a:moveTo>
                <a:cubicBezTo>
                  <a:pt x="971" y="90"/>
                  <a:pt x="900" y="181"/>
                  <a:pt x="726" y="226"/>
                </a:cubicBezTo>
                <a:cubicBezTo>
                  <a:pt x="552" y="271"/>
                  <a:pt x="276" y="271"/>
                  <a:pt x="0" y="272"/>
                </a:cubicBezTo>
              </a:path>
            </a:pathLst>
          </a:custGeom>
          <a:noFill/>
          <a:ln w="25400" cmpd="sng">
            <a:solidFill>
              <a:srgbClr val="33CCCC"/>
            </a:solidFill>
            <a:round/>
            <a:headEnd/>
            <a:tailEnd type="triangle" w="med" len="med"/>
          </a:ln>
          <a:effectLst>
            <a:prstShdw prst="shdw17" dist="17961" dir="2700000">
              <a:srgbClr val="1F7A7A">
                <a:alpha val="74997"/>
              </a:srgbClr>
            </a:prstShdw>
          </a:effectLst>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
        <p:nvSpPr>
          <p:cNvPr id="43040" name="Freeform 32"/>
          <p:cNvSpPr>
            <a:spLocks/>
          </p:cNvSpPr>
          <p:nvPr/>
        </p:nvSpPr>
        <p:spPr bwMode="auto">
          <a:xfrm>
            <a:off x="5724525" y="3141663"/>
            <a:ext cx="576263" cy="358775"/>
          </a:xfrm>
          <a:custGeom>
            <a:avLst/>
            <a:gdLst>
              <a:gd name="T0" fmla="*/ 0 w 363"/>
              <a:gd name="T1" fmla="*/ 0 h 226"/>
              <a:gd name="T2" fmla="*/ 2147483647 w 363"/>
              <a:gd name="T3" fmla="*/ 2147483647 h 226"/>
              <a:gd name="T4" fmla="*/ 2147483647 w 363"/>
              <a:gd name="T5" fmla="*/ 2147483647 h 226"/>
              <a:gd name="T6" fmla="*/ 0 60000 65536"/>
              <a:gd name="T7" fmla="*/ 0 60000 65536"/>
              <a:gd name="T8" fmla="*/ 0 60000 65536"/>
            </a:gdLst>
            <a:ahLst/>
            <a:cxnLst>
              <a:cxn ang="T6">
                <a:pos x="T0" y="T1"/>
              </a:cxn>
              <a:cxn ang="T7">
                <a:pos x="T2" y="T3"/>
              </a:cxn>
              <a:cxn ang="T8">
                <a:pos x="T4" y="T5"/>
              </a:cxn>
            </a:cxnLst>
            <a:rect l="0" t="0" r="r" b="b"/>
            <a:pathLst>
              <a:path w="363" h="226">
                <a:moveTo>
                  <a:pt x="0" y="0"/>
                </a:moveTo>
                <a:cubicBezTo>
                  <a:pt x="60" y="71"/>
                  <a:pt x="121" y="143"/>
                  <a:pt x="181" y="181"/>
                </a:cubicBezTo>
                <a:cubicBezTo>
                  <a:pt x="241" y="219"/>
                  <a:pt x="325" y="211"/>
                  <a:pt x="363" y="226"/>
                </a:cubicBezTo>
              </a:path>
            </a:pathLst>
          </a:custGeom>
          <a:noFill/>
          <a:ln w="25400" cap="flat" cmpd="sng">
            <a:solidFill>
              <a:schemeClr val="bg2"/>
            </a:solidFill>
            <a:round/>
            <a:headEnd/>
            <a:tailEnd type="triangle" w="med" len="med"/>
          </a:ln>
          <a:effectLst>
            <a:prstShdw prst="shdw17" dist="17961" dir="2700000">
              <a:srgbClr val="4D4D4D">
                <a:alpha val="74997"/>
              </a:srgbClr>
            </a:prstShdw>
          </a:effectLst>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
        <p:nvSpPr>
          <p:cNvPr id="43041" name="Freeform 33"/>
          <p:cNvSpPr>
            <a:spLocks/>
          </p:cNvSpPr>
          <p:nvPr/>
        </p:nvSpPr>
        <p:spPr bwMode="auto">
          <a:xfrm>
            <a:off x="6877050" y="2852738"/>
            <a:ext cx="1079500" cy="647700"/>
          </a:xfrm>
          <a:custGeom>
            <a:avLst/>
            <a:gdLst>
              <a:gd name="T0" fmla="*/ 0 w 453"/>
              <a:gd name="T1" fmla="*/ 0 h 136"/>
              <a:gd name="T2" fmla="*/ 2147483647 w 453"/>
              <a:gd name="T3" fmla="*/ 2147483647 h 136"/>
              <a:gd name="T4" fmla="*/ 2147483647 w 453"/>
              <a:gd name="T5" fmla="*/ 2147483647 h 136"/>
              <a:gd name="T6" fmla="*/ 0 60000 65536"/>
              <a:gd name="T7" fmla="*/ 0 60000 65536"/>
              <a:gd name="T8" fmla="*/ 0 60000 65536"/>
            </a:gdLst>
            <a:ahLst/>
            <a:cxnLst>
              <a:cxn ang="T6">
                <a:pos x="T0" y="T1"/>
              </a:cxn>
              <a:cxn ang="T7">
                <a:pos x="T2" y="T3"/>
              </a:cxn>
              <a:cxn ang="T8">
                <a:pos x="T4" y="T5"/>
              </a:cxn>
            </a:cxnLst>
            <a:rect l="0" t="0" r="r" b="b"/>
            <a:pathLst>
              <a:path w="453" h="136">
                <a:moveTo>
                  <a:pt x="0" y="0"/>
                </a:moveTo>
                <a:cubicBezTo>
                  <a:pt x="98" y="11"/>
                  <a:pt x="197" y="22"/>
                  <a:pt x="272" y="45"/>
                </a:cubicBezTo>
                <a:cubicBezTo>
                  <a:pt x="347" y="68"/>
                  <a:pt x="423" y="91"/>
                  <a:pt x="453" y="136"/>
                </a:cubicBezTo>
              </a:path>
            </a:pathLst>
          </a:custGeom>
          <a:noFill/>
          <a:ln w="25400" cap="flat" cmpd="sng">
            <a:solidFill>
              <a:schemeClr val="bg2"/>
            </a:solidFill>
            <a:round/>
            <a:headEnd/>
            <a:tailEnd type="triangle" w="med" len="med"/>
          </a:ln>
          <a:effectLst>
            <a:prstShdw prst="shdw17" dist="17961" dir="2700000">
              <a:srgbClr val="4D4D4D">
                <a:alpha val="74997"/>
              </a:srgbClr>
            </a:prstShdw>
          </a:effectLst>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
        <p:nvSpPr>
          <p:cNvPr id="43042" name="Freeform 34"/>
          <p:cNvSpPr>
            <a:spLocks/>
          </p:cNvSpPr>
          <p:nvPr/>
        </p:nvSpPr>
        <p:spPr bwMode="auto">
          <a:xfrm>
            <a:off x="6948488" y="3716338"/>
            <a:ext cx="215900" cy="23812"/>
          </a:xfrm>
          <a:custGeom>
            <a:avLst/>
            <a:gdLst>
              <a:gd name="T0" fmla="*/ 0 w 136"/>
              <a:gd name="T1" fmla="*/ 0 h 15"/>
              <a:gd name="T2" fmla="*/ 2147483647 w 136"/>
              <a:gd name="T3" fmla="*/ 0 h 15"/>
              <a:gd name="T4" fmla="*/ 0 60000 65536"/>
              <a:gd name="T5" fmla="*/ 0 60000 65536"/>
            </a:gdLst>
            <a:ahLst/>
            <a:cxnLst>
              <a:cxn ang="T4">
                <a:pos x="T0" y="T1"/>
              </a:cxn>
              <a:cxn ang="T5">
                <a:pos x="T2" y="T3"/>
              </a:cxn>
            </a:cxnLst>
            <a:rect l="0" t="0" r="r" b="b"/>
            <a:pathLst>
              <a:path w="136" h="15">
                <a:moveTo>
                  <a:pt x="0" y="0"/>
                </a:moveTo>
                <a:cubicBezTo>
                  <a:pt x="49" y="7"/>
                  <a:pt x="98" y="15"/>
                  <a:pt x="136" y="0"/>
                </a:cubicBezTo>
              </a:path>
            </a:pathLst>
          </a:custGeom>
          <a:noFill/>
          <a:ln w="25400" cap="flat" cmpd="sng">
            <a:solidFill>
              <a:schemeClr val="bg2"/>
            </a:solidFill>
            <a:round/>
            <a:headEnd/>
            <a:tailEnd type="triangle" w="med" len="med"/>
          </a:ln>
          <a:effectLst>
            <a:prstShdw prst="shdw17" dist="17961" dir="2700000">
              <a:srgbClr val="4D4D4D">
                <a:alpha val="74997"/>
              </a:srgbClr>
            </a:prstShdw>
          </a:effectLst>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
        <p:nvSpPr>
          <p:cNvPr id="43043" name="Freeform 35"/>
          <p:cNvSpPr>
            <a:spLocks/>
          </p:cNvSpPr>
          <p:nvPr/>
        </p:nvSpPr>
        <p:spPr bwMode="auto">
          <a:xfrm>
            <a:off x="5219700" y="692150"/>
            <a:ext cx="360363" cy="96838"/>
          </a:xfrm>
          <a:custGeom>
            <a:avLst/>
            <a:gdLst>
              <a:gd name="T0" fmla="*/ 2147483647 w 227"/>
              <a:gd name="T1" fmla="*/ 0 h 61"/>
              <a:gd name="T2" fmla="*/ 0 w 227"/>
              <a:gd name="T3" fmla="*/ 2147483647 h 61"/>
              <a:gd name="T4" fmla="*/ 0 60000 65536"/>
              <a:gd name="T5" fmla="*/ 0 60000 65536"/>
              <a:gd name="T6" fmla="*/ 0 w 227"/>
              <a:gd name="T7" fmla="*/ 0 h 61"/>
              <a:gd name="T8" fmla="*/ 227 w 227"/>
              <a:gd name="T9" fmla="*/ 61 h 61"/>
            </a:gdLst>
            <a:ahLst/>
            <a:cxnLst>
              <a:cxn ang="T4">
                <a:pos x="T0" y="T1"/>
              </a:cxn>
              <a:cxn ang="T5">
                <a:pos x="T2" y="T3"/>
              </a:cxn>
            </a:cxnLst>
            <a:rect l="T6" t="T7" r="T8" b="T9"/>
            <a:pathLst>
              <a:path w="227" h="61">
                <a:moveTo>
                  <a:pt x="227" y="0"/>
                </a:moveTo>
                <a:cubicBezTo>
                  <a:pt x="132" y="30"/>
                  <a:pt x="38" y="61"/>
                  <a:pt x="0" y="46"/>
                </a:cubicBezTo>
              </a:path>
            </a:pathLst>
          </a:custGeom>
          <a:noFill/>
          <a:ln w="25400" cmpd="sng">
            <a:solidFill>
              <a:srgbClr val="800000"/>
            </a:solidFill>
            <a:round/>
            <a:headEnd/>
            <a:tailEnd type="triangle" w="med" len="med"/>
          </a:ln>
          <a:effectLst>
            <a:prstShdw prst="shdw17" dist="17961" dir="2700000">
              <a:srgbClr val="4D0000">
                <a:alpha val="74997"/>
              </a:srgbClr>
            </a:prstShdw>
          </a:effectLst>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
        <p:nvSpPr>
          <p:cNvPr id="43044" name="Freeform 36"/>
          <p:cNvSpPr>
            <a:spLocks/>
          </p:cNvSpPr>
          <p:nvPr/>
        </p:nvSpPr>
        <p:spPr bwMode="auto">
          <a:xfrm>
            <a:off x="3300413" y="1412875"/>
            <a:ext cx="334962" cy="647700"/>
          </a:xfrm>
          <a:custGeom>
            <a:avLst/>
            <a:gdLst>
              <a:gd name="T0" fmla="*/ 2147483647 w 211"/>
              <a:gd name="T1" fmla="*/ 0 h 408"/>
              <a:gd name="T2" fmla="*/ 2147483647 w 211"/>
              <a:gd name="T3" fmla="*/ 2147483647 h 408"/>
              <a:gd name="T4" fmla="*/ 2147483647 w 211"/>
              <a:gd name="T5" fmla="*/ 2147483647 h 408"/>
              <a:gd name="T6" fmla="*/ 0 60000 65536"/>
              <a:gd name="T7" fmla="*/ 0 60000 65536"/>
              <a:gd name="T8" fmla="*/ 0 60000 65536"/>
              <a:gd name="T9" fmla="*/ 0 w 211"/>
              <a:gd name="T10" fmla="*/ 0 h 408"/>
              <a:gd name="T11" fmla="*/ 211 w 211"/>
              <a:gd name="T12" fmla="*/ 408 h 408"/>
            </a:gdLst>
            <a:ahLst/>
            <a:cxnLst>
              <a:cxn ang="T6">
                <a:pos x="T0" y="T1"/>
              </a:cxn>
              <a:cxn ang="T7">
                <a:pos x="T2" y="T3"/>
              </a:cxn>
              <a:cxn ang="T8">
                <a:pos x="T4" y="T5"/>
              </a:cxn>
            </a:cxnLst>
            <a:rect l="T9" t="T10" r="T11" b="T12"/>
            <a:pathLst>
              <a:path w="211" h="408">
                <a:moveTo>
                  <a:pt x="211" y="0"/>
                </a:moveTo>
                <a:cubicBezTo>
                  <a:pt x="135" y="79"/>
                  <a:pt x="60" y="159"/>
                  <a:pt x="30" y="227"/>
                </a:cubicBezTo>
                <a:cubicBezTo>
                  <a:pt x="0" y="295"/>
                  <a:pt x="30" y="355"/>
                  <a:pt x="30" y="408"/>
                </a:cubicBezTo>
              </a:path>
            </a:pathLst>
          </a:custGeom>
          <a:noFill/>
          <a:ln w="25400" cmpd="sng">
            <a:solidFill>
              <a:srgbClr val="800000"/>
            </a:solidFill>
            <a:round/>
            <a:headEnd/>
            <a:tailEnd type="triangle" w="med" len="med"/>
          </a:ln>
          <a:effectLst>
            <a:prstShdw prst="shdw17" dist="17961" dir="2700000">
              <a:srgbClr val="4D0000">
                <a:alpha val="74997"/>
              </a:srgbClr>
            </a:prstShdw>
          </a:effectLst>
          <a:extLst>
            <a:ext uri="{909E8E84-426E-40DD-AFC4-6F175D3DCCD1}">
              <a14:hiddenFill xmlns:a14="http://schemas.microsoft.com/office/drawing/2010/main">
                <a:solidFill>
                  <a:srgbClr val="FFFFFF"/>
                </a:solidFill>
              </a14:hiddenFill>
            </a:ext>
          </a:extLst>
        </p:spPr>
        <p:txBody>
          <a:bodyPr wrap="none"/>
          <a:lstStyle/>
          <a:p>
            <a:endParaRPr lang="zh-CN" altLang="en-US"/>
          </a:p>
        </p:txBody>
      </p:sp>
      <p:pic>
        <p:nvPicPr>
          <p:cNvPr id="43045" name="Picture 3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91088" y="4005263"/>
            <a:ext cx="760412" cy="849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46" name="Picture 3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72175" y="4811713"/>
            <a:ext cx="760413" cy="849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47" name="Picture 3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56325" y="2420938"/>
            <a:ext cx="608013" cy="73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48" name="Picture 4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69038" y="3268663"/>
            <a:ext cx="608012" cy="73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49" name="Picture 4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76825" y="2565400"/>
            <a:ext cx="628650"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50" name="Picture 42" descr="c"/>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08850" y="3500438"/>
            <a:ext cx="1057275"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51" name="Picture 43" descr="c"/>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35825" y="4581525"/>
            <a:ext cx="1057275"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52" name="Text Box 53"/>
          <p:cNvSpPr txBox="1">
            <a:spLocks noChangeArrowheads="1"/>
          </p:cNvSpPr>
          <p:nvPr/>
        </p:nvSpPr>
        <p:spPr bwMode="auto">
          <a:xfrm>
            <a:off x="468313" y="549275"/>
            <a:ext cx="1366837" cy="366713"/>
          </a:xfrm>
          <a:prstGeom prst="rect">
            <a:avLst/>
          </a:prstGeom>
          <a:noFill/>
          <a:ln>
            <a:noFill/>
          </a:ln>
          <a:effectLst>
            <a:prstShdw prst="shdw17" dist="17961" dir="2700000">
              <a:srgbClr val="708688">
                <a:alpha val="73999"/>
              </a:srgb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宋体" charset="0"/>
                <a:cs typeface="宋体" charset="0"/>
              </a:defRPr>
            </a:lvl1pPr>
            <a:lvl2pPr marL="742950" indent="-285750">
              <a:defRPr sz="2400">
                <a:solidFill>
                  <a:schemeClr val="tx1"/>
                </a:solidFill>
                <a:latin typeface="Arial" charset="0"/>
                <a:ea typeface="宋体" charset="0"/>
              </a:defRPr>
            </a:lvl2pPr>
            <a:lvl3pPr marL="1143000" indent="-228600">
              <a:defRPr sz="2400">
                <a:solidFill>
                  <a:schemeClr val="tx1"/>
                </a:solidFill>
                <a:latin typeface="Arial" charset="0"/>
                <a:ea typeface="宋体" charset="0"/>
              </a:defRPr>
            </a:lvl3pPr>
            <a:lvl4pPr marL="1600200" indent="-228600">
              <a:defRPr sz="2400">
                <a:solidFill>
                  <a:schemeClr val="tx1"/>
                </a:solidFill>
                <a:latin typeface="Arial" charset="0"/>
                <a:ea typeface="宋体" charset="0"/>
              </a:defRPr>
            </a:lvl4pPr>
            <a:lvl5pPr marL="2057400" indent="-228600">
              <a:defRPr sz="2400">
                <a:solidFill>
                  <a:schemeClr val="tx1"/>
                </a:solidFill>
                <a:latin typeface="Arial" charset="0"/>
                <a:ea typeface="宋体" charset="0"/>
              </a:defRPr>
            </a:lvl5pPr>
            <a:lvl6pPr marL="2514600" indent="-228600" fontAlgn="base">
              <a:spcBef>
                <a:spcPct val="0"/>
              </a:spcBef>
              <a:spcAft>
                <a:spcPct val="0"/>
              </a:spcAft>
              <a:defRPr sz="2400">
                <a:solidFill>
                  <a:schemeClr val="tx1"/>
                </a:solidFill>
                <a:latin typeface="Arial" charset="0"/>
                <a:ea typeface="宋体" charset="0"/>
              </a:defRPr>
            </a:lvl6pPr>
            <a:lvl7pPr marL="2971800" indent="-228600" fontAlgn="base">
              <a:spcBef>
                <a:spcPct val="0"/>
              </a:spcBef>
              <a:spcAft>
                <a:spcPct val="0"/>
              </a:spcAft>
              <a:defRPr sz="2400">
                <a:solidFill>
                  <a:schemeClr val="tx1"/>
                </a:solidFill>
                <a:latin typeface="Arial" charset="0"/>
                <a:ea typeface="宋体" charset="0"/>
              </a:defRPr>
            </a:lvl7pPr>
            <a:lvl8pPr marL="3429000" indent="-228600" fontAlgn="base">
              <a:spcBef>
                <a:spcPct val="0"/>
              </a:spcBef>
              <a:spcAft>
                <a:spcPct val="0"/>
              </a:spcAft>
              <a:defRPr sz="2400">
                <a:solidFill>
                  <a:schemeClr val="tx1"/>
                </a:solidFill>
                <a:latin typeface="Arial" charset="0"/>
                <a:ea typeface="宋体" charset="0"/>
              </a:defRPr>
            </a:lvl8pPr>
            <a:lvl9pPr marL="3886200" indent="-228600" fontAlgn="base">
              <a:spcBef>
                <a:spcPct val="0"/>
              </a:spcBef>
              <a:spcAft>
                <a:spcPct val="0"/>
              </a:spcAft>
              <a:defRPr sz="2400">
                <a:solidFill>
                  <a:schemeClr val="tx1"/>
                </a:solidFill>
                <a:latin typeface="Arial" charset="0"/>
                <a:ea typeface="宋体" charset="0"/>
              </a:defRPr>
            </a:lvl9pPr>
          </a:lstStyle>
          <a:p>
            <a:pPr eaLnBrk="0" hangingPunct="0">
              <a:spcBef>
                <a:spcPct val="50000"/>
              </a:spcBef>
              <a:defRPr/>
            </a:pPr>
            <a:r>
              <a:rPr lang="zh-CN" altLang="en-US" sz="1800" b="1" smtClean="0">
                <a:solidFill>
                  <a:schemeClr val="bg1"/>
                </a:solidFill>
                <a:effectLst>
                  <a:outerShdw blurRad="38100" dist="38100" dir="2700000" algn="tl">
                    <a:srgbClr val="DDDDDD"/>
                  </a:outerShdw>
                </a:effectLst>
              </a:rPr>
              <a:t>互联网内容</a:t>
            </a:r>
          </a:p>
        </p:txBody>
      </p:sp>
      <p:grpSp>
        <p:nvGrpSpPr>
          <p:cNvPr id="43053" name="Group 45"/>
          <p:cNvGrpSpPr>
            <a:grpSpLocks/>
          </p:cNvGrpSpPr>
          <p:nvPr/>
        </p:nvGrpSpPr>
        <p:grpSpPr bwMode="auto">
          <a:xfrm>
            <a:off x="1835150" y="620713"/>
            <a:ext cx="1511300" cy="720725"/>
            <a:chOff x="0" y="0"/>
            <a:chExt cx="952" cy="454"/>
          </a:xfrm>
        </p:grpSpPr>
        <p:sp>
          <p:nvSpPr>
            <p:cNvPr id="90176" name="Oval 49"/>
            <p:cNvSpPr>
              <a:spLocks noChangeArrowheads="1"/>
            </p:cNvSpPr>
            <p:nvPr/>
          </p:nvSpPr>
          <p:spPr bwMode="auto">
            <a:xfrm>
              <a:off x="0" y="0"/>
              <a:ext cx="952" cy="454"/>
            </a:xfrm>
            <a:prstGeom prst="ellipse">
              <a:avLst/>
            </a:prstGeom>
            <a:gradFill rotWithShape="1">
              <a:gsLst>
                <a:gs pos="0">
                  <a:srgbClr val="9966FF"/>
                </a:gs>
                <a:gs pos="100000">
                  <a:schemeClr val="bg1"/>
                </a:gs>
              </a:gsLst>
              <a:lin ang="5400000" scaled="1"/>
            </a:gradFill>
            <a:ln>
              <a:noFill/>
            </a:ln>
            <a:effectLst>
              <a:prstShdw prst="shdw17" dist="17961" dir="2700000">
                <a:srgbClr val="5C3D99">
                  <a:alpha val="73996"/>
                </a:srgbClr>
              </a:prstShdw>
            </a:effectLst>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endParaRPr lang="zh-CN" altLang="en-US"/>
            </a:p>
          </p:txBody>
        </p:sp>
        <p:sp>
          <p:nvSpPr>
            <p:cNvPr id="43055" name="Text Box 54"/>
            <p:cNvSpPr txBox="1">
              <a:spLocks noChangeArrowheads="1"/>
            </p:cNvSpPr>
            <p:nvPr/>
          </p:nvSpPr>
          <p:spPr bwMode="auto">
            <a:xfrm>
              <a:off x="182" y="0"/>
              <a:ext cx="545" cy="404"/>
            </a:xfrm>
            <a:prstGeom prst="rect">
              <a:avLst/>
            </a:prstGeom>
            <a:noFill/>
            <a:ln>
              <a:noFill/>
            </a:ln>
            <a:effectLst>
              <a:prstShdw prst="shdw17" dist="17961" dir="2700000">
                <a:srgbClr val="708688">
                  <a:alpha val="73999"/>
                </a:srgb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宋体" charset="0"/>
                  <a:cs typeface="宋体" charset="0"/>
                </a:defRPr>
              </a:lvl1pPr>
              <a:lvl2pPr marL="742950" indent="-285750">
                <a:defRPr sz="2400">
                  <a:solidFill>
                    <a:schemeClr val="tx1"/>
                  </a:solidFill>
                  <a:latin typeface="Arial" charset="0"/>
                  <a:ea typeface="宋体" charset="0"/>
                </a:defRPr>
              </a:lvl2pPr>
              <a:lvl3pPr marL="1143000" indent="-228600">
                <a:defRPr sz="2400">
                  <a:solidFill>
                    <a:schemeClr val="tx1"/>
                  </a:solidFill>
                  <a:latin typeface="Arial" charset="0"/>
                  <a:ea typeface="宋体" charset="0"/>
                </a:defRPr>
              </a:lvl3pPr>
              <a:lvl4pPr marL="1600200" indent="-228600">
                <a:defRPr sz="2400">
                  <a:solidFill>
                    <a:schemeClr val="tx1"/>
                  </a:solidFill>
                  <a:latin typeface="Arial" charset="0"/>
                  <a:ea typeface="宋体" charset="0"/>
                </a:defRPr>
              </a:lvl4pPr>
              <a:lvl5pPr marL="2057400" indent="-228600">
                <a:defRPr sz="2400">
                  <a:solidFill>
                    <a:schemeClr val="tx1"/>
                  </a:solidFill>
                  <a:latin typeface="Arial" charset="0"/>
                  <a:ea typeface="宋体" charset="0"/>
                </a:defRPr>
              </a:lvl5pPr>
              <a:lvl6pPr marL="2514600" indent="-228600" fontAlgn="base">
                <a:spcBef>
                  <a:spcPct val="0"/>
                </a:spcBef>
                <a:spcAft>
                  <a:spcPct val="0"/>
                </a:spcAft>
                <a:defRPr sz="2400">
                  <a:solidFill>
                    <a:schemeClr val="tx1"/>
                  </a:solidFill>
                  <a:latin typeface="Arial" charset="0"/>
                  <a:ea typeface="宋体" charset="0"/>
                </a:defRPr>
              </a:lvl6pPr>
              <a:lvl7pPr marL="2971800" indent="-228600" fontAlgn="base">
                <a:spcBef>
                  <a:spcPct val="0"/>
                </a:spcBef>
                <a:spcAft>
                  <a:spcPct val="0"/>
                </a:spcAft>
                <a:defRPr sz="2400">
                  <a:solidFill>
                    <a:schemeClr val="tx1"/>
                  </a:solidFill>
                  <a:latin typeface="Arial" charset="0"/>
                  <a:ea typeface="宋体" charset="0"/>
                </a:defRPr>
              </a:lvl7pPr>
              <a:lvl8pPr marL="3429000" indent="-228600" fontAlgn="base">
                <a:spcBef>
                  <a:spcPct val="0"/>
                </a:spcBef>
                <a:spcAft>
                  <a:spcPct val="0"/>
                </a:spcAft>
                <a:defRPr sz="2400">
                  <a:solidFill>
                    <a:schemeClr val="tx1"/>
                  </a:solidFill>
                  <a:latin typeface="Arial" charset="0"/>
                  <a:ea typeface="宋体" charset="0"/>
                </a:defRPr>
              </a:lvl8pPr>
              <a:lvl9pPr marL="3886200" indent="-228600" fontAlgn="base">
                <a:spcBef>
                  <a:spcPct val="0"/>
                </a:spcBef>
                <a:spcAft>
                  <a:spcPct val="0"/>
                </a:spcAft>
                <a:defRPr sz="2400">
                  <a:solidFill>
                    <a:schemeClr val="tx1"/>
                  </a:solidFill>
                  <a:latin typeface="Arial" charset="0"/>
                  <a:ea typeface="宋体" charset="0"/>
                </a:defRPr>
              </a:lvl9pPr>
            </a:lstStyle>
            <a:p>
              <a:pPr eaLnBrk="0" hangingPunct="0">
                <a:spcBef>
                  <a:spcPct val="50000"/>
                </a:spcBef>
                <a:defRPr/>
              </a:pPr>
              <a:r>
                <a:rPr lang="zh-CN" altLang="en-US" sz="1800" b="1" smtClean="0">
                  <a:effectLst>
                    <a:outerShdw blurRad="38100" dist="38100" dir="2700000" algn="tl">
                      <a:srgbClr val="DDDDDD"/>
                    </a:outerShdw>
                  </a:effectLst>
                </a:rPr>
                <a:t>下载网站</a:t>
              </a:r>
            </a:p>
          </p:txBody>
        </p:sp>
      </p:grpSp>
      <p:grpSp>
        <p:nvGrpSpPr>
          <p:cNvPr id="43056" name="Group 48"/>
          <p:cNvGrpSpPr>
            <a:grpSpLocks/>
          </p:cNvGrpSpPr>
          <p:nvPr/>
        </p:nvGrpSpPr>
        <p:grpSpPr bwMode="auto">
          <a:xfrm>
            <a:off x="2770188" y="620713"/>
            <a:ext cx="1511300" cy="720725"/>
            <a:chOff x="0" y="0"/>
            <a:chExt cx="952" cy="454"/>
          </a:xfrm>
        </p:grpSpPr>
        <p:sp>
          <p:nvSpPr>
            <p:cNvPr id="90174" name="Oval 50"/>
            <p:cNvSpPr>
              <a:spLocks noChangeArrowheads="1"/>
            </p:cNvSpPr>
            <p:nvPr/>
          </p:nvSpPr>
          <p:spPr bwMode="auto">
            <a:xfrm>
              <a:off x="0" y="0"/>
              <a:ext cx="952" cy="454"/>
            </a:xfrm>
            <a:prstGeom prst="ellipse">
              <a:avLst/>
            </a:prstGeom>
            <a:gradFill rotWithShape="1">
              <a:gsLst>
                <a:gs pos="0">
                  <a:srgbClr val="9966FF"/>
                </a:gs>
                <a:gs pos="100000">
                  <a:schemeClr val="bg1"/>
                </a:gs>
              </a:gsLst>
              <a:lin ang="5400000" scaled="1"/>
            </a:gradFill>
            <a:ln>
              <a:noFill/>
            </a:ln>
            <a:effectLst>
              <a:prstShdw prst="shdw17" dist="17961" dir="2700000">
                <a:srgbClr val="5C3D99">
                  <a:alpha val="73996"/>
                </a:srgbClr>
              </a:prstShdw>
            </a:effectLst>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endParaRPr lang="zh-CN" altLang="en-US"/>
            </a:p>
          </p:txBody>
        </p:sp>
        <p:sp>
          <p:nvSpPr>
            <p:cNvPr id="43058" name="Text Box 55"/>
            <p:cNvSpPr txBox="1">
              <a:spLocks noChangeArrowheads="1"/>
            </p:cNvSpPr>
            <p:nvPr/>
          </p:nvSpPr>
          <p:spPr bwMode="auto">
            <a:xfrm>
              <a:off x="182" y="0"/>
              <a:ext cx="545" cy="404"/>
            </a:xfrm>
            <a:prstGeom prst="rect">
              <a:avLst/>
            </a:prstGeom>
            <a:noFill/>
            <a:ln>
              <a:noFill/>
            </a:ln>
            <a:effectLst>
              <a:prstShdw prst="shdw17" dist="17961" dir="2700000">
                <a:srgbClr val="708688">
                  <a:alpha val="73999"/>
                </a:srgb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宋体" charset="0"/>
                  <a:cs typeface="宋体" charset="0"/>
                </a:defRPr>
              </a:lvl1pPr>
              <a:lvl2pPr marL="742950" indent="-285750">
                <a:defRPr sz="2400">
                  <a:solidFill>
                    <a:schemeClr val="tx1"/>
                  </a:solidFill>
                  <a:latin typeface="Arial" charset="0"/>
                  <a:ea typeface="宋体" charset="0"/>
                </a:defRPr>
              </a:lvl2pPr>
              <a:lvl3pPr marL="1143000" indent="-228600">
                <a:defRPr sz="2400">
                  <a:solidFill>
                    <a:schemeClr val="tx1"/>
                  </a:solidFill>
                  <a:latin typeface="Arial" charset="0"/>
                  <a:ea typeface="宋体" charset="0"/>
                </a:defRPr>
              </a:lvl3pPr>
              <a:lvl4pPr marL="1600200" indent="-228600">
                <a:defRPr sz="2400">
                  <a:solidFill>
                    <a:schemeClr val="tx1"/>
                  </a:solidFill>
                  <a:latin typeface="Arial" charset="0"/>
                  <a:ea typeface="宋体" charset="0"/>
                </a:defRPr>
              </a:lvl4pPr>
              <a:lvl5pPr marL="2057400" indent="-228600">
                <a:defRPr sz="2400">
                  <a:solidFill>
                    <a:schemeClr val="tx1"/>
                  </a:solidFill>
                  <a:latin typeface="Arial" charset="0"/>
                  <a:ea typeface="宋体" charset="0"/>
                </a:defRPr>
              </a:lvl5pPr>
              <a:lvl6pPr marL="2514600" indent="-228600" fontAlgn="base">
                <a:spcBef>
                  <a:spcPct val="0"/>
                </a:spcBef>
                <a:spcAft>
                  <a:spcPct val="0"/>
                </a:spcAft>
                <a:defRPr sz="2400">
                  <a:solidFill>
                    <a:schemeClr val="tx1"/>
                  </a:solidFill>
                  <a:latin typeface="Arial" charset="0"/>
                  <a:ea typeface="宋体" charset="0"/>
                </a:defRPr>
              </a:lvl6pPr>
              <a:lvl7pPr marL="2971800" indent="-228600" fontAlgn="base">
                <a:spcBef>
                  <a:spcPct val="0"/>
                </a:spcBef>
                <a:spcAft>
                  <a:spcPct val="0"/>
                </a:spcAft>
                <a:defRPr sz="2400">
                  <a:solidFill>
                    <a:schemeClr val="tx1"/>
                  </a:solidFill>
                  <a:latin typeface="Arial" charset="0"/>
                  <a:ea typeface="宋体" charset="0"/>
                </a:defRPr>
              </a:lvl7pPr>
              <a:lvl8pPr marL="3429000" indent="-228600" fontAlgn="base">
                <a:spcBef>
                  <a:spcPct val="0"/>
                </a:spcBef>
                <a:spcAft>
                  <a:spcPct val="0"/>
                </a:spcAft>
                <a:defRPr sz="2400">
                  <a:solidFill>
                    <a:schemeClr val="tx1"/>
                  </a:solidFill>
                  <a:latin typeface="Arial" charset="0"/>
                  <a:ea typeface="宋体" charset="0"/>
                </a:defRPr>
              </a:lvl8pPr>
              <a:lvl9pPr marL="3886200" indent="-228600" fontAlgn="base">
                <a:spcBef>
                  <a:spcPct val="0"/>
                </a:spcBef>
                <a:spcAft>
                  <a:spcPct val="0"/>
                </a:spcAft>
                <a:defRPr sz="2400">
                  <a:solidFill>
                    <a:schemeClr val="tx1"/>
                  </a:solidFill>
                  <a:latin typeface="Arial" charset="0"/>
                  <a:ea typeface="宋体" charset="0"/>
                </a:defRPr>
              </a:lvl9pPr>
            </a:lstStyle>
            <a:p>
              <a:pPr eaLnBrk="0" hangingPunct="0">
                <a:spcBef>
                  <a:spcPct val="50000"/>
                </a:spcBef>
                <a:defRPr/>
              </a:pPr>
              <a:r>
                <a:rPr lang="zh-CN" altLang="en-US" sz="1800" b="1" smtClean="0">
                  <a:effectLst>
                    <a:outerShdw blurRad="38100" dist="38100" dir="2700000" algn="tl">
                      <a:srgbClr val="DDDDDD"/>
                    </a:outerShdw>
                  </a:effectLst>
                </a:rPr>
                <a:t>门户网站</a:t>
              </a:r>
            </a:p>
          </p:txBody>
        </p:sp>
      </p:grpSp>
      <p:grpSp>
        <p:nvGrpSpPr>
          <p:cNvPr id="43059" name="Group 51"/>
          <p:cNvGrpSpPr>
            <a:grpSpLocks/>
          </p:cNvGrpSpPr>
          <p:nvPr/>
        </p:nvGrpSpPr>
        <p:grpSpPr bwMode="auto">
          <a:xfrm>
            <a:off x="3778250" y="620713"/>
            <a:ext cx="1511300" cy="720725"/>
            <a:chOff x="0" y="0"/>
            <a:chExt cx="952" cy="454"/>
          </a:xfrm>
        </p:grpSpPr>
        <p:sp>
          <p:nvSpPr>
            <p:cNvPr id="90172" name="Oval 51"/>
            <p:cNvSpPr>
              <a:spLocks noChangeArrowheads="1"/>
            </p:cNvSpPr>
            <p:nvPr/>
          </p:nvSpPr>
          <p:spPr bwMode="auto">
            <a:xfrm>
              <a:off x="0" y="0"/>
              <a:ext cx="952" cy="454"/>
            </a:xfrm>
            <a:prstGeom prst="ellipse">
              <a:avLst/>
            </a:prstGeom>
            <a:gradFill rotWithShape="1">
              <a:gsLst>
                <a:gs pos="0">
                  <a:srgbClr val="9966FF"/>
                </a:gs>
                <a:gs pos="100000">
                  <a:schemeClr val="bg1"/>
                </a:gs>
              </a:gsLst>
              <a:lin ang="5400000" scaled="1"/>
            </a:gradFill>
            <a:ln>
              <a:noFill/>
            </a:ln>
            <a:effectLst>
              <a:prstShdw prst="shdw17" dist="17961" dir="2700000">
                <a:srgbClr val="5C3D99">
                  <a:alpha val="73996"/>
                </a:srgbClr>
              </a:prstShdw>
            </a:effectLst>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endParaRPr lang="zh-CN" altLang="en-US"/>
            </a:p>
          </p:txBody>
        </p:sp>
        <p:sp>
          <p:nvSpPr>
            <p:cNvPr id="43061" name="Text Box 56"/>
            <p:cNvSpPr txBox="1">
              <a:spLocks noChangeArrowheads="1"/>
            </p:cNvSpPr>
            <p:nvPr/>
          </p:nvSpPr>
          <p:spPr bwMode="auto">
            <a:xfrm>
              <a:off x="227" y="0"/>
              <a:ext cx="545" cy="404"/>
            </a:xfrm>
            <a:prstGeom prst="rect">
              <a:avLst/>
            </a:prstGeom>
            <a:noFill/>
            <a:ln>
              <a:noFill/>
            </a:ln>
            <a:effectLst>
              <a:prstShdw prst="shdw17" dist="17961" dir="2700000">
                <a:srgbClr val="708688">
                  <a:alpha val="73999"/>
                </a:srgb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宋体" charset="0"/>
                  <a:cs typeface="宋体" charset="0"/>
                </a:defRPr>
              </a:lvl1pPr>
              <a:lvl2pPr marL="742950" indent="-285750">
                <a:defRPr sz="2400">
                  <a:solidFill>
                    <a:schemeClr val="tx1"/>
                  </a:solidFill>
                  <a:latin typeface="Arial" charset="0"/>
                  <a:ea typeface="宋体" charset="0"/>
                </a:defRPr>
              </a:lvl2pPr>
              <a:lvl3pPr marL="1143000" indent="-228600">
                <a:defRPr sz="2400">
                  <a:solidFill>
                    <a:schemeClr val="tx1"/>
                  </a:solidFill>
                  <a:latin typeface="Arial" charset="0"/>
                  <a:ea typeface="宋体" charset="0"/>
                </a:defRPr>
              </a:lvl3pPr>
              <a:lvl4pPr marL="1600200" indent="-228600">
                <a:defRPr sz="2400">
                  <a:solidFill>
                    <a:schemeClr val="tx1"/>
                  </a:solidFill>
                  <a:latin typeface="Arial" charset="0"/>
                  <a:ea typeface="宋体" charset="0"/>
                </a:defRPr>
              </a:lvl4pPr>
              <a:lvl5pPr marL="2057400" indent="-228600">
                <a:defRPr sz="2400">
                  <a:solidFill>
                    <a:schemeClr val="tx1"/>
                  </a:solidFill>
                  <a:latin typeface="Arial" charset="0"/>
                  <a:ea typeface="宋体" charset="0"/>
                </a:defRPr>
              </a:lvl5pPr>
              <a:lvl6pPr marL="2514600" indent="-228600" fontAlgn="base">
                <a:spcBef>
                  <a:spcPct val="0"/>
                </a:spcBef>
                <a:spcAft>
                  <a:spcPct val="0"/>
                </a:spcAft>
                <a:defRPr sz="2400">
                  <a:solidFill>
                    <a:schemeClr val="tx1"/>
                  </a:solidFill>
                  <a:latin typeface="Arial" charset="0"/>
                  <a:ea typeface="宋体" charset="0"/>
                </a:defRPr>
              </a:lvl6pPr>
              <a:lvl7pPr marL="2971800" indent="-228600" fontAlgn="base">
                <a:spcBef>
                  <a:spcPct val="0"/>
                </a:spcBef>
                <a:spcAft>
                  <a:spcPct val="0"/>
                </a:spcAft>
                <a:defRPr sz="2400">
                  <a:solidFill>
                    <a:schemeClr val="tx1"/>
                  </a:solidFill>
                  <a:latin typeface="Arial" charset="0"/>
                  <a:ea typeface="宋体" charset="0"/>
                </a:defRPr>
              </a:lvl7pPr>
              <a:lvl8pPr marL="3429000" indent="-228600" fontAlgn="base">
                <a:spcBef>
                  <a:spcPct val="0"/>
                </a:spcBef>
                <a:spcAft>
                  <a:spcPct val="0"/>
                </a:spcAft>
                <a:defRPr sz="2400">
                  <a:solidFill>
                    <a:schemeClr val="tx1"/>
                  </a:solidFill>
                  <a:latin typeface="Arial" charset="0"/>
                  <a:ea typeface="宋体" charset="0"/>
                </a:defRPr>
              </a:lvl8pPr>
              <a:lvl9pPr marL="3886200" indent="-228600" fontAlgn="base">
                <a:spcBef>
                  <a:spcPct val="0"/>
                </a:spcBef>
                <a:spcAft>
                  <a:spcPct val="0"/>
                </a:spcAft>
                <a:defRPr sz="2400">
                  <a:solidFill>
                    <a:schemeClr val="tx1"/>
                  </a:solidFill>
                  <a:latin typeface="Arial" charset="0"/>
                  <a:ea typeface="宋体" charset="0"/>
                </a:defRPr>
              </a:lvl9pPr>
            </a:lstStyle>
            <a:p>
              <a:pPr eaLnBrk="0" hangingPunct="0">
                <a:spcBef>
                  <a:spcPct val="50000"/>
                </a:spcBef>
                <a:defRPr/>
              </a:pPr>
              <a:r>
                <a:rPr lang="zh-CN" altLang="en-US" sz="1800" b="1" smtClean="0">
                  <a:effectLst>
                    <a:outerShdw blurRad="38100" dist="38100" dir="2700000" algn="tl">
                      <a:srgbClr val="DDDDDD"/>
                    </a:outerShdw>
                  </a:effectLst>
                </a:rPr>
                <a:t>搜索网站</a:t>
              </a:r>
            </a:p>
          </p:txBody>
        </p:sp>
      </p:grpSp>
      <p:grpSp>
        <p:nvGrpSpPr>
          <p:cNvPr id="43062" name="Group 54"/>
          <p:cNvGrpSpPr>
            <a:grpSpLocks/>
          </p:cNvGrpSpPr>
          <p:nvPr/>
        </p:nvGrpSpPr>
        <p:grpSpPr bwMode="auto">
          <a:xfrm>
            <a:off x="5651500" y="260350"/>
            <a:ext cx="2016125" cy="1125538"/>
            <a:chOff x="0" y="0"/>
            <a:chExt cx="1270" cy="709"/>
          </a:xfrm>
        </p:grpSpPr>
        <p:sp>
          <p:nvSpPr>
            <p:cNvPr id="90170" name="Cloud"/>
            <p:cNvSpPr>
              <a:spLocks noChangeAspect="1" noEditPoints="1"/>
            </p:cNvSpPr>
            <p:nvPr/>
          </p:nvSpPr>
          <p:spPr bwMode="auto">
            <a:xfrm>
              <a:off x="0" y="0"/>
              <a:ext cx="1224" cy="709"/>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w 21600"/>
                <a:gd name="T17" fmla="*/ 0 h 21600"/>
                <a:gd name="T18" fmla="*/ 0 w 21600"/>
                <a:gd name="T19" fmla="*/ 0 h 21600"/>
                <a:gd name="T20" fmla="*/ 0 w 21600"/>
                <a:gd name="T21" fmla="*/ 0 h 21600"/>
                <a:gd name="T22" fmla="*/ 0 w 21600"/>
                <a:gd name="T23" fmla="*/ 0 h 21600"/>
                <a:gd name="T24" fmla="*/ 0 w 21600"/>
                <a:gd name="T25" fmla="*/ 0 h 21600"/>
                <a:gd name="T26" fmla="*/ 0 w 21600"/>
                <a:gd name="T27" fmla="*/ 0 h 21600"/>
                <a:gd name="T28" fmla="*/ 0 w 21600"/>
                <a:gd name="T29" fmla="*/ 0 h 21600"/>
                <a:gd name="T30" fmla="*/ 0 w 21600"/>
                <a:gd name="T31" fmla="*/ 0 h 21600"/>
                <a:gd name="T32" fmla="*/ 0 w 21600"/>
                <a:gd name="T33" fmla="*/ 0 h 21600"/>
                <a:gd name="T34" fmla="*/ 0 w 21600"/>
                <a:gd name="T35" fmla="*/ 0 h 21600"/>
                <a:gd name="T36" fmla="*/ 0 w 21600"/>
                <a:gd name="T37" fmla="*/ 0 h 21600"/>
                <a:gd name="T38" fmla="*/ 0 w 21600"/>
                <a:gd name="T39" fmla="*/ 0 h 21600"/>
                <a:gd name="T40" fmla="*/ 0 w 21600"/>
                <a:gd name="T41" fmla="*/ 0 h 21600"/>
                <a:gd name="T42" fmla="*/ 0 w 21600"/>
                <a:gd name="T43" fmla="*/ 0 h 21600"/>
                <a:gd name="T44" fmla="*/ 0 w 21600"/>
                <a:gd name="T45" fmla="*/ 0 h 21600"/>
                <a:gd name="T46" fmla="*/ 0 w 21600"/>
                <a:gd name="T47" fmla="*/ 0 h 21600"/>
                <a:gd name="T48" fmla="*/ 0 w 21600"/>
                <a:gd name="T49" fmla="*/ 0 h 21600"/>
                <a:gd name="T50" fmla="*/ 0 w 21600"/>
                <a:gd name="T51" fmla="*/ 0 h 21600"/>
                <a:gd name="T52" fmla="*/ 0 w 21600"/>
                <a:gd name="T53" fmla="*/ 0 h 21600"/>
                <a:gd name="T54" fmla="*/ 0 w 21600"/>
                <a:gd name="T55" fmla="*/ 0 h 21600"/>
                <a:gd name="T56" fmla="*/ 0 w 21600"/>
                <a:gd name="T57" fmla="*/ 0 h 21600"/>
                <a:gd name="T58" fmla="*/ 0 w 21600"/>
                <a:gd name="T59" fmla="*/ 0 h 21600"/>
                <a:gd name="T60" fmla="*/ 0 w 21600"/>
                <a:gd name="T61" fmla="*/ 0 h 21600"/>
                <a:gd name="T62" fmla="*/ 0 w 21600"/>
                <a:gd name="T63" fmla="*/ 0 h 21600"/>
                <a:gd name="T64" fmla="*/ 0 w 21600"/>
                <a:gd name="T65" fmla="*/ 0 h 21600"/>
                <a:gd name="T66" fmla="*/ 0 w 21600"/>
                <a:gd name="T67" fmla="*/ 0 h 21600"/>
                <a:gd name="T68" fmla="*/ 0 w 21600"/>
                <a:gd name="T69" fmla="*/ 0 h 21600"/>
                <a:gd name="T70" fmla="*/ 0 w 21600"/>
                <a:gd name="T71" fmla="*/ 0 h 21600"/>
                <a:gd name="T72" fmla="*/ 0 w 21600"/>
                <a:gd name="T73" fmla="*/ 0 h 21600"/>
                <a:gd name="T74" fmla="*/ 0 w 21600"/>
                <a:gd name="T75" fmla="*/ 0 h 21600"/>
                <a:gd name="T76" fmla="*/ 0 w 21600"/>
                <a:gd name="T77" fmla="*/ 0 h 21600"/>
                <a:gd name="T78" fmla="*/ 0 w 21600"/>
                <a:gd name="T79" fmla="*/ 0 h 21600"/>
                <a:gd name="T80" fmla="*/ 0 w 21600"/>
                <a:gd name="T81" fmla="*/ 0 h 21600"/>
                <a:gd name="T82" fmla="*/ 0 w 21600"/>
                <a:gd name="T83" fmla="*/ 0 h 21600"/>
                <a:gd name="T84" fmla="*/ 0 w 21600"/>
                <a:gd name="T85" fmla="*/ 0 h 21600"/>
                <a:gd name="T86" fmla="*/ 0 w 21600"/>
                <a:gd name="T87" fmla="*/ 0 h 21600"/>
                <a:gd name="T88" fmla="*/ 0 w 21600"/>
                <a:gd name="T89" fmla="*/ 0 h 21600"/>
                <a:gd name="T90" fmla="*/ 0 w 21600"/>
                <a:gd name="T91" fmla="*/ 0 h 21600"/>
                <a:gd name="T92" fmla="*/ 0 w 21600"/>
                <a:gd name="T93" fmla="*/ 0 h 21600"/>
                <a:gd name="T94" fmla="*/ 0 w 21600"/>
                <a:gd name="T95" fmla="*/ 0 h 21600"/>
                <a:gd name="T96" fmla="*/ 0 w 21600"/>
                <a:gd name="T97" fmla="*/ 0 h 21600"/>
                <a:gd name="T98" fmla="*/ 0 w 21600"/>
                <a:gd name="T99" fmla="*/ 0 h 21600"/>
                <a:gd name="T100" fmla="*/ 0 w 21600"/>
                <a:gd name="T101" fmla="*/ 0 h 21600"/>
                <a:gd name="T102" fmla="*/ 0 w 21600"/>
                <a:gd name="T103" fmla="*/ 0 h 21600"/>
                <a:gd name="T104" fmla="*/ 0 w 21600"/>
                <a:gd name="T105" fmla="*/ 0 h 21600"/>
                <a:gd name="T106" fmla="*/ 0 w 21600"/>
                <a:gd name="T107" fmla="*/ 0 h 21600"/>
                <a:gd name="T108" fmla="*/ 0 w 21600"/>
                <a:gd name="T109" fmla="*/ 0 h 21600"/>
                <a:gd name="T110" fmla="*/ 0 w 21600"/>
                <a:gd name="T111" fmla="*/ 0 h 21600"/>
                <a:gd name="T112" fmla="*/ 0 w 21600"/>
                <a:gd name="T113" fmla="*/ 0 h 21600"/>
                <a:gd name="T114" fmla="*/ 0 w 21600"/>
                <a:gd name="T115" fmla="*/ 0 h 21600"/>
                <a:gd name="T116" fmla="*/ 0 w 21600"/>
                <a:gd name="T117" fmla="*/ 0 h 21600"/>
                <a:gd name="T118" fmla="*/ 0 w 21600"/>
                <a:gd name="T119" fmla="*/ 0 h 21600"/>
                <a:gd name="T120" fmla="*/ 0 w 21600"/>
                <a:gd name="T121" fmla="*/ 0 h 21600"/>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2982 w 21600"/>
                <a:gd name="T184" fmla="*/ 3260 h 21600"/>
                <a:gd name="T185" fmla="*/ 17082 w 21600"/>
                <a:gd name="T186" fmla="*/ 17335 h 21600"/>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1600" h="21600" extrusionOk="0">
                  <a:moveTo>
                    <a:pt x="1949" y="7180"/>
                  </a:moveTo>
                  <a:cubicBezTo>
                    <a:pt x="841" y="7336"/>
                    <a:pt x="-1" y="8613"/>
                    <a:pt x="-1" y="10137"/>
                  </a:cubicBezTo>
                  <a:cubicBezTo>
                    <a:pt x="-1" y="11192"/>
                    <a:pt x="409" y="12169"/>
                    <a:pt x="1074" y="12702"/>
                  </a:cubicBezTo>
                  <a:lnTo>
                    <a:pt x="1063" y="12668"/>
                  </a:lnTo>
                  <a:cubicBezTo>
                    <a:pt x="685" y="13217"/>
                    <a:pt x="474" y="13940"/>
                    <a:pt x="474" y="14690"/>
                  </a:cubicBezTo>
                  <a:cubicBezTo>
                    <a:pt x="475" y="16325"/>
                    <a:pt x="1451" y="17650"/>
                    <a:pt x="2655" y="17650"/>
                  </a:cubicBezTo>
                  <a:cubicBezTo>
                    <a:pt x="2739" y="17650"/>
                    <a:pt x="2824" y="17643"/>
                    <a:pt x="2909" y="17629"/>
                  </a:cubicBezTo>
                  <a:lnTo>
                    <a:pt x="2897" y="17649"/>
                  </a:lnTo>
                  <a:cubicBezTo>
                    <a:pt x="3585" y="19288"/>
                    <a:pt x="4863" y="20299"/>
                    <a:pt x="6247" y="20299"/>
                  </a:cubicBezTo>
                  <a:cubicBezTo>
                    <a:pt x="6947" y="20299"/>
                    <a:pt x="7635" y="20039"/>
                    <a:pt x="8235" y="19546"/>
                  </a:cubicBezTo>
                  <a:lnTo>
                    <a:pt x="8229" y="19550"/>
                  </a:lnTo>
                  <a:cubicBezTo>
                    <a:pt x="8855" y="20829"/>
                    <a:pt x="9908" y="21596"/>
                    <a:pt x="11036" y="21596"/>
                  </a:cubicBezTo>
                  <a:cubicBezTo>
                    <a:pt x="12523" y="21596"/>
                    <a:pt x="13836" y="20267"/>
                    <a:pt x="14267" y="18324"/>
                  </a:cubicBezTo>
                  <a:lnTo>
                    <a:pt x="14270" y="18350"/>
                  </a:lnTo>
                  <a:cubicBezTo>
                    <a:pt x="14730" y="18740"/>
                    <a:pt x="15260" y="18946"/>
                    <a:pt x="15802" y="18946"/>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1"/>
                    <a:pt x="16758" y="-1"/>
                  </a:cubicBezTo>
                  <a:cubicBezTo>
                    <a:pt x="16044" y="-1"/>
                    <a:pt x="15367" y="426"/>
                    <a:pt x="14905" y="1165"/>
                  </a:cubicBezTo>
                  <a:lnTo>
                    <a:pt x="14909" y="1170"/>
                  </a:lnTo>
                  <a:cubicBezTo>
                    <a:pt x="14497" y="432"/>
                    <a:pt x="13855" y="-1"/>
                    <a:pt x="13174" y="-1"/>
                  </a:cubicBezTo>
                  <a:cubicBezTo>
                    <a:pt x="12347" y="-1"/>
                    <a:pt x="11590" y="637"/>
                    <a:pt x="11221" y="1645"/>
                  </a:cubicBezTo>
                  <a:lnTo>
                    <a:pt x="11229" y="1694"/>
                  </a:lnTo>
                  <a:cubicBezTo>
                    <a:pt x="10730" y="1024"/>
                    <a:pt x="10058" y="649"/>
                    <a:pt x="9358" y="649"/>
                  </a:cubicBezTo>
                  <a:cubicBezTo>
                    <a:pt x="8372" y="649"/>
                    <a:pt x="7466" y="1391"/>
                    <a:pt x="7003" y="2578"/>
                  </a:cubicBezTo>
                  <a:lnTo>
                    <a:pt x="6995" y="2602"/>
                  </a:lnTo>
                  <a:cubicBezTo>
                    <a:pt x="6477" y="2189"/>
                    <a:pt x="5888" y="1971"/>
                    <a:pt x="5288" y="1971"/>
                  </a:cubicBezTo>
                  <a:cubicBezTo>
                    <a:pt x="3423" y="1972"/>
                    <a:pt x="1912" y="4029"/>
                    <a:pt x="1912" y="6567"/>
                  </a:cubicBezTo>
                  <a:cubicBezTo>
                    <a:pt x="1911" y="6774"/>
                    <a:pt x="1922" y="6981"/>
                    <a:pt x="1942" y="7186"/>
                  </a:cubicBezTo>
                  <a:lnTo>
                    <a:pt x="1949" y="7180"/>
                  </a:lnTo>
                  <a:close/>
                </a:path>
                <a:path w="21600" h="21600" fill="none" extrusionOk="0">
                  <a:moveTo>
                    <a:pt x="1074" y="12702"/>
                  </a:moveTo>
                  <a:cubicBezTo>
                    <a:pt x="1407" y="12969"/>
                    <a:pt x="1786" y="13109"/>
                    <a:pt x="2172" y="13109"/>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gradFill rotWithShape="1">
              <a:gsLst>
                <a:gs pos="0">
                  <a:srgbClr val="9966FF"/>
                </a:gs>
                <a:gs pos="100000">
                  <a:schemeClr val="bg1"/>
                </a:gs>
              </a:gsLst>
              <a:lin ang="5400000" scaled="1"/>
            </a:gradFill>
            <a:ln>
              <a:noFill/>
            </a:ln>
            <a:effectLst>
              <a:prstShdw prst="shdw17" dist="17961" dir="2700000">
                <a:srgbClr val="5C3D99">
                  <a:alpha val="73996"/>
                </a:srgbClr>
              </a:prstShdw>
            </a:effectLst>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43064" name="Text Box 57"/>
            <p:cNvSpPr txBox="1">
              <a:spLocks noChangeArrowheads="1"/>
            </p:cNvSpPr>
            <p:nvPr/>
          </p:nvSpPr>
          <p:spPr bwMode="auto">
            <a:xfrm>
              <a:off x="227" y="182"/>
              <a:ext cx="1043" cy="288"/>
            </a:xfrm>
            <a:prstGeom prst="rect">
              <a:avLst/>
            </a:prstGeom>
            <a:noFill/>
            <a:ln>
              <a:noFill/>
            </a:ln>
            <a:effectLst>
              <a:prstShdw prst="shdw17" dist="17961" dir="2700000">
                <a:srgbClr val="708688">
                  <a:alpha val="73999"/>
                </a:srgb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宋体" charset="0"/>
                  <a:cs typeface="宋体" charset="0"/>
                </a:defRPr>
              </a:lvl1pPr>
              <a:lvl2pPr marL="742950" indent="-285750">
                <a:defRPr sz="2400">
                  <a:solidFill>
                    <a:schemeClr val="tx1"/>
                  </a:solidFill>
                  <a:latin typeface="Arial" charset="0"/>
                  <a:ea typeface="宋体" charset="0"/>
                </a:defRPr>
              </a:lvl2pPr>
              <a:lvl3pPr marL="1143000" indent="-228600">
                <a:defRPr sz="2400">
                  <a:solidFill>
                    <a:schemeClr val="tx1"/>
                  </a:solidFill>
                  <a:latin typeface="Arial" charset="0"/>
                  <a:ea typeface="宋体" charset="0"/>
                </a:defRPr>
              </a:lvl3pPr>
              <a:lvl4pPr marL="1600200" indent="-228600">
                <a:defRPr sz="2400">
                  <a:solidFill>
                    <a:schemeClr val="tx1"/>
                  </a:solidFill>
                  <a:latin typeface="Arial" charset="0"/>
                  <a:ea typeface="宋体" charset="0"/>
                </a:defRPr>
              </a:lvl4pPr>
              <a:lvl5pPr marL="2057400" indent="-228600">
                <a:defRPr sz="2400">
                  <a:solidFill>
                    <a:schemeClr val="tx1"/>
                  </a:solidFill>
                  <a:latin typeface="Arial" charset="0"/>
                  <a:ea typeface="宋体" charset="0"/>
                </a:defRPr>
              </a:lvl5pPr>
              <a:lvl6pPr marL="2514600" indent="-228600" fontAlgn="base">
                <a:spcBef>
                  <a:spcPct val="0"/>
                </a:spcBef>
                <a:spcAft>
                  <a:spcPct val="0"/>
                </a:spcAft>
                <a:defRPr sz="2400">
                  <a:solidFill>
                    <a:schemeClr val="tx1"/>
                  </a:solidFill>
                  <a:latin typeface="Arial" charset="0"/>
                  <a:ea typeface="宋体" charset="0"/>
                </a:defRPr>
              </a:lvl6pPr>
              <a:lvl7pPr marL="2971800" indent="-228600" fontAlgn="base">
                <a:spcBef>
                  <a:spcPct val="0"/>
                </a:spcBef>
                <a:spcAft>
                  <a:spcPct val="0"/>
                </a:spcAft>
                <a:defRPr sz="2400">
                  <a:solidFill>
                    <a:schemeClr val="tx1"/>
                  </a:solidFill>
                  <a:latin typeface="Arial" charset="0"/>
                  <a:ea typeface="宋体" charset="0"/>
                </a:defRPr>
              </a:lvl7pPr>
              <a:lvl8pPr marL="3429000" indent="-228600" fontAlgn="base">
                <a:spcBef>
                  <a:spcPct val="0"/>
                </a:spcBef>
                <a:spcAft>
                  <a:spcPct val="0"/>
                </a:spcAft>
                <a:defRPr sz="2400">
                  <a:solidFill>
                    <a:schemeClr val="tx1"/>
                  </a:solidFill>
                  <a:latin typeface="Arial" charset="0"/>
                  <a:ea typeface="宋体" charset="0"/>
                </a:defRPr>
              </a:lvl8pPr>
              <a:lvl9pPr marL="3886200" indent="-228600" fontAlgn="base">
                <a:spcBef>
                  <a:spcPct val="0"/>
                </a:spcBef>
                <a:spcAft>
                  <a:spcPct val="0"/>
                </a:spcAft>
                <a:defRPr sz="2400">
                  <a:solidFill>
                    <a:schemeClr val="tx1"/>
                  </a:solidFill>
                  <a:latin typeface="Arial" charset="0"/>
                  <a:ea typeface="宋体" charset="0"/>
                </a:defRPr>
              </a:lvl9pPr>
            </a:lstStyle>
            <a:p>
              <a:pPr eaLnBrk="0" hangingPunct="0">
                <a:spcBef>
                  <a:spcPct val="50000"/>
                </a:spcBef>
                <a:defRPr/>
              </a:pPr>
              <a:r>
                <a:rPr lang="zh-CN" altLang="en-US" b="1" smtClean="0">
                  <a:effectLst>
                    <a:outerShdw blurRad="38100" dist="38100" dir="2700000" algn="tl">
                      <a:srgbClr val="DDDDDD"/>
                    </a:outerShdw>
                  </a:effectLst>
                </a:rPr>
                <a:t>恶意威胁</a:t>
              </a:r>
            </a:p>
          </p:txBody>
        </p:sp>
      </p:grpSp>
      <p:grpSp>
        <p:nvGrpSpPr>
          <p:cNvPr id="43065" name="Group 57"/>
          <p:cNvGrpSpPr>
            <a:grpSpLocks noChangeAspect="1"/>
          </p:cNvGrpSpPr>
          <p:nvPr/>
        </p:nvGrpSpPr>
        <p:grpSpPr bwMode="auto">
          <a:xfrm>
            <a:off x="900113" y="2565400"/>
            <a:ext cx="992187" cy="700088"/>
            <a:chOff x="0" y="0"/>
            <a:chExt cx="625" cy="441"/>
          </a:xfrm>
        </p:grpSpPr>
        <p:pic>
          <p:nvPicPr>
            <p:cNvPr id="90168" name="Picture 4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544" cy="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0169" name="Picture 62" descr="LOGO副本"/>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08" y="90"/>
              <a:ext cx="217" cy="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3068" name="Group 60"/>
          <p:cNvGrpSpPr>
            <a:grpSpLocks noChangeAspect="1"/>
          </p:cNvGrpSpPr>
          <p:nvPr/>
        </p:nvGrpSpPr>
        <p:grpSpPr bwMode="auto">
          <a:xfrm>
            <a:off x="2771775" y="2565400"/>
            <a:ext cx="992188" cy="700088"/>
            <a:chOff x="0" y="0"/>
            <a:chExt cx="625" cy="441"/>
          </a:xfrm>
        </p:grpSpPr>
        <p:pic>
          <p:nvPicPr>
            <p:cNvPr id="90166" name="Picture 4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544" cy="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0167" name="Picture 63" descr="LOGO副本"/>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08" y="136"/>
              <a:ext cx="217" cy="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3071" name="Group 63"/>
          <p:cNvGrpSpPr>
            <a:grpSpLocks noChangeAspect="1"/>
          </p:cNvGrpSpPr>
          <p:nvPr/>
        </p:nvGrpSpPr>
        <p:grpSpPr bwMode="auto">
          <a:xfrm>
            <a:off x="1692275" y="3357563"/>
            <a:ext cx="992188" cy="700087"/>
            <a:chOff x="0" y="0"/>
            <a:chExt cx="625" cy="441"/>
          </a:xfrm>
        </p:grpSpPr>
        <p:pic>
          <p:nvPicPr>
            <p:cNvPr id="90164" name="Picture 4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544" cy="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0165" name="Picture 64" descr="LOGO副本"/>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08" y="136"/>
              <a:ext cx="217" cy="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43020"/>
                                        </p:tgtEl>
                                        <p:attrNameLst>
                                          <p:attrName>style.visibility</p:attrName>
                                        </p:attrNameLst>
                                      </p:cBhvr>
                                      <p:to>
                                        <p:strVal val="visible"/>
                                      </p:to>
                                    </p:set>
                                    <p:animEffect transition="in" filter="checkerboard(across)">
                                      <p:cBhvr>
                                        <p:cTn id="7" dur="500"/>
                                        <p:tgtEl>
                                          <p:spTgt spid="43020"/>
                                        </p:tgtEl>
                                      </p:cBhvr>
                                    </p:animEffect>
                                  </p:childTnLst>
                                </p:cTn>
                              </p:par>
                              <p:par>
                                <p:cTn id="8" presetID="5" presetClass="entr" presetSubtype="10" fill="hold" grpId="0" nodeType="withEffect">
                                  <p:stCondLst>
                                    <p:cond delay="0"/>
                                  </p:stCondLst>
                                  <p:childTnLst>
                                    <p:set>
                                      <p:cBhvr>
                                        <p:cTn id="9" dur="1" fill="hold">
                                          <p:stCondLst>
                                            <p:cond delay="0"/>
                                          </p:stCondLst>
                                        </p:cTn>
                                        <p:tgtEl>
                                          <p:spTgt spid="43021"/>
                                        </p:tgtEl>
                                        <p:attrNameLst>
                                          <p:attrName>style.visibility</p:attrName>
                                        </p:attrNameLst>
                                      </p:cBhvr>
                                      <p:to>
                                        <p:strVal val="visible"/>
                                      </p:to>
                                    </p:set>
                                    <p:animEffect transition="in" filter="checkerboard(across)">
                                      <p:cBhvr>
                                        <p:cTn id="10" dur="500"/>
                                        <p:tgtEl>
                                          <p:spTgt spid="43021"/>
                                        </p:tgtEl>
                                      </p:cBhvr>
                                    </p:animEffect>
                                  </p:childTnLst>
                                </p:cTn>
                              </p:par>
                              <p:par>
                                <p:cTn id="11" presetID="5" presetClass="entr" presetSubtype="10" fill="hold" grpId="0" nodeType="withEffect">
                                  <p:stCondLst>
                                    <p:cond delay="0"/>
                                  </p:stCondLst>
                                  <p:childTnLst>
                                    <p:set>
                                      <p:cBhvr>
                                        <p:cTn id="12" dur="1" fill="hold">
                                          <p:stCondLst>
                                            <p:cond delay="0"/>
                                          </p:stCondLst>
                                        </p:cTn>
                                        <p:tgtEl>
                                          <p:spTgt spid="43022"/>
                                        </p:tgtEl>
                                        <p:attrNameLst>
                                          <p:attrName>style.visibility</p:attrName>
                                        </p:attrNameLst>
                                      </p:cBhvr>
                                      <p:to>
                                        <p:strVal val="visible"/>
                                      </p:to>
                                    </p:set>
                                    <p:animEffect transition="in" filter="checkerboard(across)">
                                      <p:cBhvr>
                                        <p:cTn id="13" dur="500"/>
                                        <p:tgtEl>
                                          <p:spTgt spid="43022"/>
                                        </p:tgtEl>
                                      </p:cBhvr>
                                    </p:animEffect>
                                  </p:childTnLst>
                                </p:cTn>
                              </p:par>
                              <p:par>
                                <p:cTn id="14" presetID="5" presetClass="entr" presetSubtype="10" fill="hold" nodeType="withEffect">
                                  <p:stCondLst>
                                    <p:cond delay="0"/>
                                  </p:stCondLst>
                                  <p:childTnLst>
                                    <p:set>
                                      <p:cBhvr>
                                        <p:cTn id="15" dur="1" fill="hold">
                                          <p:stCondLst>
                                            <p:cond delay="0"/>
                                          </p:stCondLst>
                                        </p:cTn>
                                        <p:tgtEl>
                                          <p:spTgt spid="43068"/>
                                        </p:tgtEl>
                                        <p:attrNameLst>
                                          <p:attrName>style.visibility</p:attrName>
                                        </p:attrNameLst>
                                      </p:cBhvr>
                                      <p:to>
                                        <p:strVal val="visible"/>
                                      </p:to>
                                    </p:set>
                                    <p:animEffect transition="in" filter="checkerboard(across)">
                                      <p:cBhvr>
                                        <p:cTn id="16" dur="500"/>
                                        <p:tgtEl>
                                          <p:spTgt spid="43068"/>
                                        </p:tgtEl>
                                      </p:cBhvr>
                                    </p:animEffect>
                                  </p:childTnLst>
                                </p:cTn>
                              </p:par>
                              <p:par>
                                <p:cTn id="17" presetID="5" presetClass="entr" presetSubtype="10" fill="hold" nodeType="withEffect">
                                  <p:stCondLst>
                                    <p:cond delay="0"/>
                                  </p:stCondLst>
                                  <p:childTnLst>
                                    <p:set>
                                      <p:cBhvr>
                                        <p:cTn id="18" dur="1" fill="hold">
                                          <p:stCondLst>
                                            <p:cond delay="0"/>
                                          </p:stCondLst>
                                        </p:cTn>
                                        <p:tgtEl>
                                          <p:spTgt spid="43065"/>
                                        </p:tgtEl>
                                        <p:attrNameLst>
                                          <p:attrName>style.visibility</p:attrName>
                                        </p:attrNameLst>
                                      </p:cBhvr>
                                      <p:to>
                                        <p:strVal val="visible"/>
                                      </p:to>
                                    </p:set>
                                    <p:animEffect transition="in" filter="checkerboard(across)">
                                      <p:cBhvr>
                                        <p:cTn id="19" dur="500"/>
                                        <p:tgtEl>
                                          <p:spTgt spid="43065"/>
                                        </p:tgtEl>
                                      </p:cBhvr>
                                    </p:animEffect>
                                  </p:childTnLst>
                                </p:cTn>
                              </p:par>
                              <p:par>
                                <p:cTn id="20" presetID="5" presetClass="entr" presetSubtype="10" fill="hold" nodeType="withEffect">
                                  <p:stCondLst>
                                    <p:cond delay="0"/>
                                  </p:stCondLst>
                                  <p:childTnLst>
                                    <p:set>
                                      <p:cBhvr>
                                        <p:cTn id="21" dur="1" fill="hold">
                                          <p:stCondLst>
                                            <p:cond delay="0"/>
                                          </p:stCondLst>
                                        </p:cTn>
                                        <p:tgtEl>
                                          <p:spTgt spid="43071"/>
                                        </p:tgtEl>
                                        <p:attrNameLst>
                                          <p:attrName>style.visibility</p:attrName>
                                        </p:attrNameLst>
                                      </p:cBhvr>
                                      <p:to>
                                        <p:strVal val="visible"/>
                                      </p:to>
                                    </p:set>
                                    <p:animEffect transition="in" filter="checkerboard(across)">
                                      <p:cBhvr>
                                        <p:cTn id="22" dur="500"/>
                                        <p:tgtEl>
                                          <p:spTgt spid="43071"/>
                                        </p:tgtEl>
                                      </p:cBhvr>
                                    </p:animEffect>
                                  </p:childTnLst>
                                </p:cTn>
                              </p:par>
                              <p:par>
                                <p:cTn id="23" presetID="5" presetClass="entr" presetSubtype="10" fill="hold" nodeType="withEffect">
                                  <p:stCondLst>
                                    <p:cond delay="0"/>
                                  </p:stCondLst>
                                  <p:childTnLst>
                                    <p:set>
                                      <p:cBhvr>
                                        <p:cTn id="24" dur="1" fill="hold">
                                          <p:stCondLst>
                                            <p:cond delay="0"/>
                                          </p:stCondLst>
                                        </p:cTn>
                                        <p:tgtEl>
                                          <p:spTgt spid="43011"/>
                                        </p:tgtEl>
                                        <p:attrNameLst>
                                          <p:attrName>style.visibility</p:attrName>
                                        </p:attrNameLst>
                                      </p:cBhvr>
                                      <p:to>
                                        <p:strVal val="visible"/>
                                      </p:to>
                                    </p:set>
                                    <p:animEffect transition="in" filter="checkerboard(across)">
                                      <p:cBhvr>
                                        <p:cTn id="25" dur="500"/>
                                        <p:tgtEl>
                                          <p:spTgt spid="43011"/>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8" presetClass="entr" presetSubtype="16" fill="hold" grpId="0" nodeType="clickEffect">
                                  <p:stCondLst>
                                    <p:cond delay="0"/>
                                  </p:stCondLst>
                                  <p:childTnLst>
                                    <p:set>
                                      <p:cBhvr>
                                        <p:cTn id="29" dur="1" fill="hold">
                                          <p:stCondLst>
                                            <p:cond delay="0"/>
                                          </p:stCondLst>
                                        </p:cTn>
                                        <p:tgtEl>
                                          <p:spTgt spid="43019"/>
                                        </p:tgtEl>
                                        <p:attrNameLst>
                                          <p:attrName>style.visibility</p:attrName>
                                        </p:attrNameLst>
                                      </p:cBhvr>
                                      <p:to>
                                        <p:strVal val="visible"/>
                                      </p:to>
                                    </p:set>
                                    <p:animEffect transition="in" filter="diamond(in)">
                                      <p:cBhvr>
                                        <p:cTn id="30" dur="1000"/>
                                        <p:tgtEl>
                                          <p:spTgt spid="43019"/>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5" presetClass="entr" presetSubtype="10" fill="hold" nodeType="clickEffect">
                                  <p:stCondLst>
                                    <p:cond delay="0"/>
                                  </p:stCondLst>
                                  <p:childTnLst>
                                    <p:set>
                                      <p:cBhvr>
                                        <p:cTn id="34" dur="1" fill="hold">
                                          <p:stCondLst>
                                            <p:cond delay="0"/>
                                          </p:stCondLst>
                                        </p:cTn>
                                        <p:tgtEl>
                                          <p:spTgt spid="43012"/>
                                        </p:tgtEl>
                                        <p:attrNameLst>
                                          <p:attrName>style.visibility</p:attrName>
                                        </p:attrNameLst>
                                      </p:cBhvr>
                                      <p:to>
                                        <p:strVal val="visible"/>
                                      </p:to>
                                    </p:set>
                                    <p:animEffect transition="in" filter="checkerboard(across)">
                                      <p:cBhvr>
                                        <p:cTn id="35" dur="500"/>
                                        <p:tgtEl>
                                          <p:spTgt spid="43012"/>
                                        </p:tgtEl>
                                      </p:cBhvr>
                                    </p:animEffect>
                                  </p:childTnLst>
                                </p:cTn>
                              </p:par>
                              <p:par>
                                <p:cTn id="36" presetID="5" presetClass="entr" presetSubtype="10" fill="hold" grpId="0" nodeType="withEffect">
                                  <p:stCondLst>
                                    <p:cond delay="0"/>
                                  </p:stCondLst>
                                  <p:childTnLst>
                                    <p:set>
                                      <p:cBhvr>
                                        <p:cTn id="37" dur="1" fill="hold">
                                          <p:stCondLst>
                                            <p:cond delay="0"/>
                                          </p:stCondLst>
                                        </p:cTn>
                                        <p:tgtEl>
                                          <p:spTgt spid="43023"/>
                                        </p:tgtEl>
                                        <p:attrNameLst>
                                          <p:attrName>style.visibility</p:attrName>
                                        </p:attrNameLst>
                                      </p:cBhvr>
                                      <p:to>
                                        <p:strVal val="visible"/>
                                      </p:to>
                                    </p:set>
                                    <p:animEffect transition="in" filter="checkerboard(across)">
                                      <p:cBhvr>
                                        <p:cTn id="38" dur="500"/>
                                        <p:tgtEl>
                                          <p:spTgt spid="43023"/>
                                        </p:tgtEl>
                                      </p:cBhvr>
                                    </p:animEffect>
                                  </p:childTnLst>
                                </p:cTn>
                              </p:par>
                              <p:par>
                                <p:cTn id="39" presetID="5" presetClass="entr" presetSubtype="10" fill="hold" nodeType="withEffect">
                                  <p:stCondLst>
                                    <p:cond delay="0"/>
                                  </p:stCondLst>
                                  <p:childTnLst>
                                    <p:set>
                                      <p:cBhvr>
                                        <p:cTn id="40" dur="1" fill="hold">
                                          <p:stCondLst>
                                            <p:cond delay="0"/>
                                          </p:stCondLst>
                                        </p:cTn>
                                        <p:tgtEl>
                                          <p:spTgt spid="43013"/>
                                        </p:tgtEl>
                                        <p:attrNameLst>
                                          <p:attrName>style.visibility</p:attrName>
                                        </p:attrNameLst>
                                      </p:cBhvr>
                                      <p:to>
                                        <p:strVal val="visible"/>
                                      </p:to>
                                    </p:set>
                                    <p:animEffect transition="in" filter="checkerboard(across)">
                                      <p:cBhvr>
                                        <p:cTn id="41" dur="500"/>
                                        <p:tgtEl>
                                          <p:spTgt spid="43013"/>
                                        </p:tgtEl>
                                      </p:cBhvr>
                                    </p:animEffect>
                                  </p:childTnLst>
                                </p:cTn>
                              </p:par>
                              <p:par>
                                <p:cTn id="42" presetID="5" presetClass="entr" presetSubtype="10" fill="hold" grpId="0" nodeType="withEffect">
                                  <p:stCondLst>
                                    <p:cond delay="0"/>
                                  </p:stCondLst>
                                  <p:childTnLst>
                                    <p:set>
                                      <p:cBhvr>
                                        <p:cTn id="43" dur="1" fill="hold">
                                          <p:stCondLst>
                                            <p:cond delay="0"/>
                                          </p:stCondLst>
                                        </p:cTn>
                                        <p:tgtEl>
                                          <p:spTgt spid="43024"/>
                                        </p:tgtEl>
                                        <p:attrNameLst>
                                          <p:attrName>style.visibility</p:attrName>
                                        </p:attrNameLst>
                                      </p:cBhvr>
                                      <p:to>
                                        <p:strVal val="visible"/>
                                      </p:to>
                                    </p:set>
                                    <p:animEffect transition="in" filter="checkerboard(across)">
                                      <p:cBhvr>
                                        <p:cTn id="44" dur="500"/>
                                        <p:tgtEl>
                                          <p:spTgt spid="43024"/>
                                        </p:tgtEl>
                                      </p:cBhvr>
                                    </p:animEffect>
                                  </p:childTnLst>
                                </p:cTn>
                              </p:par>
                            </p:childTnLst>
                          </p:cTn>
                        </p:par>
                      </p:childTnLst>
                    </p:cTn>
                  </p:par>
                  <p:par>
                    <p:cTn id="45" fill="hold" nodeType="clickPar">
                      <p:stCondLst>
                        <p:cond delay="indefinite"/>
                      </p:stCondLst>
                      <p:childTnLst>
                        <p:par>
                          <p:cTn id="46" fill="hold" nodeType="withGroup">
                            <p:stCondLst>
                              <p:cond delay="0"/>
                            </p:stCondLst>
                            <p:childTnLst>
                              <p:par>
                                <p:cTn id="47" presetID="5" presetClass="entr" presetSubtype="10" fill="hold" grpId="0" nodeType="clickEffect">
                                  <p:stCondLst>
                                    <p:cond delay="0"/>
                                  </p:stCondLst>
                                  <p:childTnLst>
                                    <p:set>
                                      <p:cBhvr>
                                        <p:cTn id="48" dur="1" fill="hold">
                                          <p:stCondLst>
                                            <p:cond delay="0"/>
                                          </p:stCondLst>
                                        </p:cTn>
                                        <p:tgtEl>
                                          <p:spTgt spid="43014"/>
                                        </p:tgtEl>
                                        <p:attrNameLst>
                                          <p:attrName>style.visibility</p:attrName>
                                        </p:attrNameLst>
                                      </p:cBhvr>
                                      <p:to>
                                        <p:strVal val="visible"/>
                                      </p:to>
                                    </p:set>
                                    <p:animEffect transition="in" filter="checkerboard(across)">
                                      <p:cBhvr>
                                        <p:cTn id="49" dur="500"/>
                                        <p:tgtEl>
                                          <p:spTgt spid="43014"/>
                                        </p:tgtEl>
                                      </p:cBhvr>
                                    </p:animEffect>
                                  </p:childTnLst>
                                </p:cTn>
                              </p:par>
                            </p:childTnLst>
                          </p:cTn>
                        </p:par>
                      </p:childTnLst>
                    </p:cTn>
                  </p:par>
                  <p:par>
                    <p:cTn id="50" fill="hold" nodeType="clickPar">
                      <p:stCondLst>
                        <p:cond delay="indefinite"/>
                      </p:stCondLst>
                      <p:childTnLst>
                        <p:par>
                          <p:cTn id="51" fill="hold" nodeType="withGroup">
                            <p:stCondLst>
                              <p:cond delay="0"/>
                            </p:stCondLst>
                            <p:childTnLst>
                              <p:par>
                                <p:cTn id="52" presetID="4" presetClass="entr" presetSubtype="16" fill="hold" grpId="0" nodeType="clickEffect">
                                  <p:stCondLst>
                                    <p:cond delay="0"/>
                                  </p:stCondLst>
                                  <p:childTnLst>
                                    <p:set>
                                      <p:cBhvr>
                                        <p:cTn id="53" dur="1" fill="hold">
                                          <p:stCondLst>
                                            <p:cond delay="0"/>
                                          </p:stCondLst>
                                        </p:cTn>
                                        <p:tgtEl>
                                          <p:spTgt spid="43017"/>
                                        </p:tgtEl>
                                        <p:attrNameLst>
                                          <p:attrName>style.visibility</p:attrName>
                                        </p:attrNameLst>
                                      </p:cBhvr>
                                      <p:to>
                                        <p:strVal val="visible"/>
                                      </p:to>
                                    </p:set>
                                    <p:animEffect transition="in" filter="box(in)">
                                      <p:cBhvr>
                                        <p:cTn id="54" dur="500"/>
                                        <p:tgtEl>
                                          <p:spTgt spid="43017"/>
                                        </p:tgtEl>
                                      </p:cBhvr>
                                    </p:animEffect>
                                  </p:childTnLst>
                                </p:cTn>
                              </p:par>
                            </p:childTnLst>
                          </p:cTn>
                        </p:par>
                      </p:childTnLst>
                    </p:cTn>
                  </p:par>
                  <p:par>
                    <p:cTn id="55" fill="hold" nodeType="clickPar">
                      <p:stCondLst>
                        <p:cond delay="indefinite"/>
                      </p:stCondLst>
                      <p:childTnLst>
                        <p:par>
                          <p:cTn id="56" fill="hold" nodeType="withGroup">
                            <p:stCondLst>
                              <p:cond delay="0"/>
                            </p:stCondLst>
                            <p:childTnLst>
                              <p:par>
                                <p:cTn id="57" presetID="5" presetClass="entr" presetSubtype="10" fill="hold" nodeType="clickEffect">
                                  <p:stCondLst>
                                    <p:cond delay="0"/>
                                  </p:stCondLst>
                                  <p:childTnLst>
                                    <p:set>
                                      <p:cBhvr>
                                        <p:cTn id="58" dur="1" fill="hold">
                                          <p:stCondLst>
                                            <p:cond delay="0"/>
                                          </p:stCondLst>
                                        </p:cTn>
                                        <p:tgtEl>
                                          <p:spTgt spid="43010"/>
                                        </p:tgtEl>
                                        <p:attrNameLst>
                                          <p:attrName>style.visibility</p:attrName>
                                        </p:attrNameLst>
                                      </p:cBhvr>
                                      <p:to>
                                        <p:strVal val="visible"/>
                                      </p:to>
                                    </p:set>
                                    <p:animEffect transition="in" filter="checkerboard(across)">
                                      <p:cBhvr>
                                        <p:cTn id="59" dur="500"/>
                                        <p:tgtEl>
                                          <p:spTgt spid="43010"/>
                                        </p:tgtEl>
                                      </p:cBhvr>
                                    </p:animEffect>
                                  </p:childTnLst>
                                </p:cTn>
                              </p:par>
                            </p:childTnLst>
                          </p:cTn>
                        </p:par>
                        <p:par>
                          <p:cTn id="60" fill="hold" nodeType="afterGroup">
                            <p:stCondLst>
                              <p:cond delay="500"/>
                            </p:stCondLst>
                            <p:childTnLst>
                              <p:par>
                                <p:cTn id="61" presetID="5" presetClass="entr" presetSubtype="10" fill="hold" grpId="0" nodeType="afterEffect">
                                  <p:stCondLst>
                                    <p:cond delay="0"/>
                                  </p:stCondLst>
                                  <p:childTnLst>
                                    <p:set>
                                      <p:cBhvr>
                                        <p:cTn id="62" dur="1" fill="hold">
                                          <p:stCondLst>
                                            <p:cond delay="0"/>
                                          </p:stCondLst>
                                        </p:cTn>
                                        <p:tgtEl>
                                          <p:spTgt spid="43052"/>
                                        </p:tgtEl>
                                        <p:attrNameLst>
                                          <p:attrName>style.visibility</p:attrName>
                                        </p:attrNameLst>
                                      </p:cBhvr>
                                      <p:to>
                                        <p:strVal val="visible"/>
                                      </p:to>
                                    </p:set>
                                    <p:animEffect transition="in" filter="checkerboard(across)">
                                      <p:cBhvr>
                                        <p:cTn id="63" dur="500"/>
                                        <p:tgtEl>
                                          <p:spTgt spid="43052"/>
                                        </p:tgtEl>
                                      </p:cBhvr>
                                    </p:animEffect>
                                  </p:childTnLst>
                                </p:cTn>
                              </p:par>
                            </p:childTnLst>
                          </p:cTn>
                        </p:par>
                      </p:childTnLst>
                    </p:cTn>
                  </p:par>
                  <p:par>
                    <p:cTn id="64" fill="hold" nodeType="clickPar">
                      <p:stCondLst>
                        <p:cond delay="indefinite"/>
                      </p:stCondLst>
                      <p:childTnLst>
                        <p:par>
                          <p:cTn id="65" fill="hold" nodeType="withGroup">
                            <p:stCondLst>
                              <p:cond delay="0"/>
                            </p:stCondLst>
                            <p:childTnLst>
                              <p:par>
                                <p:cTn id="66" presetID="5" presetClass="entr" presetSubtype="10" fill="hold" nodeType="clickEffect">
                                  <p:stCondLst>
                                    <p:cond delay="0"/>
                                  </p:stCondLst>
                                  <p:childTnLst>
                                    <p:set>
                                      <p:cBhvr>
                                        <p:cTn id="67" dur="1" fill="hold">
                                          <p:stCondLst>
                                            <p:cond delay="0"/>
                                          </p:stCondLst>
                                        </p:cTn>
                                        <p:tgtEl>
                                          <p:spTgt spid="43053"/>
                                        </p:tgtEl>
                                        <p:attrNameLst>
                                          <p:attrName>style.visibility</p:attrName>
                                        </p:attrNameLst>
                                      </p:cBhvr>
                                      <p:to>
                                        <p:strVal val="visible"/>
                                      </p:to>
                                    </p:set>
                                    <p:animEffect transition="in" filter="checkerboard(across)">
                                      <p:cBhvr>
                                        <p:cTn id="68" dur="500"/>
                                        <p:tgtEl>
                                          <p:spTgt spid="43053"/>
                                        </p:tgtEl>
                                      </p:cBhvr>
                                    </p:animEffect>
                                  </p:childTnLst>
                                </p:cTn>
                              </p:par>
                              <p:par>
                                <p:cTn id="69" presetID="5" presetClass="entr" presetSubtype="10" fill="hold" nodeType="withEffect">
                                  <p:stCondLst>
                                    <p:cond delay="0"/>
                                  </p:stCondLst>
                                  <p:childTnLst>
                                    <p:set>
                                      <p:cBhvr>
                                        <p:cTn id="70" dur="1" fill="hold">
                                          <p:stCondLst>
                                            <p:cond delay="0"/>
                                          </p:stCondLst>
                                        </p:cTn>
                                        <p:tgtEl>
                                          <p:spTgt spid="43056"/>
                                        </p:tgtEl>
                                        <p:attrNameLst>
                                          <p:attrName>style.visibility</p:attrName>
                                        </p:attrNameLst>
                                      </p:cBhvr>
                                      <p:to>
                                        <p:strVal val="visible"/>
                                      </p:to>
                                    </p:set>
                                    <p:animEffect transition="in" filter="checkerboard(across)">
                                      <p:cBhvr>
                                        <p:cTn id="71" dur="500"/>
                                        <p:tgtEl>
                                          <p:spTgt spid="43056"/>
                                        </p:tgtEl>
                                      </p:cBhvr>
                                    </p:animEffect>
                                  </p:childTnLst>
                                </p:cTn>
                              </p:par>
                              <p:par>
                                <p:cTn id="72" presetID="5" presetClass="entr" presetSubtype="10" fill="hold" nodeType="withEffect">
                                  <p:stCondLst>
                                    <p:cond delay="0"/>
                                  </p:stCondLst>
                                  <p:childTnLst>
                                    <p:set>
                                      <p:cBhvr>
                                        <p:cTn id="73" dur="1" fill="hold">
                                          <p:stCondLst>
                                            <p:cond delay="0"/>
                                          </p:stCondLst>
                                        </p:cTn>
                                        <p:tgtEl>
                                          <p:spTgt spid="43059"/>
                                        </p:tgtEl>
                                        <p:attrNameLst>
                                          <p:attrName>style.visibility</p:attrName>
                                        </p:attrNameLst>
                                      </p:cBhvr>
                                      <p:to>
                                        <p:strVal val="visible"/>
                                      </p:to>
                                    </p:set>
                                    <p:animEffect transition="in" filter="checkerboard(across)">
                                      <p:cBhvr>
                                        <p:cTn id="74" dur="500"/>
                                        <p:tgtEl>
                                          <p:spTgt spid="43059"/>
                                        </p:tgtEl>
                                      </p:cBhvr>
                                    </p:animEffect>
                                  </p:childTnLst>
                                </p:cTn>
                              </p:par>
                            </p:childTnLst>
                          </p:cTn>
                        </p:par>
                      </p:childTnLst>
                    </p:cTn>
                  </p:par>
                  <p:par>
                    <p:cTn id="75" fill="hold" nodeType="clickPar">
                      <p:stCondLst>
                        <p:cond delay="indefinite"/>
                      </p:stCondLst>
                      <p:childTnLst>
                        <p:par>
                          <p:cTn id="76" fill="hold" nodeType="withGroup">
                            <p:stCondLst>
                              <p:cond delay="0"/>
                            </p:stCondLst>
                            <p:childTnLst>
                              <p:par>
                                <p:cTn id="77" presetID="5" presetClass="entr" presetSubtype="10" fill="hold" nodeType="clickEffect">
                                  <p:stCondLst>
                                    <p:cond delay="0"/>
                                  </p:stCondLst>
                                  <p:childTnLst>
                                    <p:set>
                                      <p:cBhvr>
                                        <p:cTn id="78" dur="1" fill="hold">
                                          <p:stCondLst>
                                            <p:cond delay="0"/>
                                          </p:stCondLst>
                                        </p:cTn>
                                        <p:tgtEl>
                                          <p:spTgt spid="43062"/>
                                        </p:tgtEl>
                                        <p:attrNameLst>
                                          <p:attrName>style.visibility</p:attrName>
                                        </p:attrNameLst>
                                      </p:cBhvr>
                                      <p:to>
                                        <p:strVal val="visible"/>
                                      </p:to>
                                    </p:set>
                                    <p:animEffect transition="in" filter="checkerboard(across)">
                                      <p:cBhvr>
                                        <p:cTn id="79" dur="500"/>
                                        <p:tgtEl>
                                          <p:spTgt spid="43062"/>
                                        </p:tgtEl>
                                      </p:cBhvr>
                                    </p:animEffect>
                                  </p:childTnLst>
                                </p:cTn>
                              </p:par>
                            </p:childTnLst>
                          </p:cTn>
                        </p:par>
                      </p:childTnLst>
                    </p:cTn>
                  </p:par>
                  <p:par>
                    <p:cTn id="80" fill="hold" nodeType="clickPar">
                      <p:stCondLst>
                        <p:cond delay="indefinite"/>
                      </p:stCondLst>
                      <p:childTnLst>
                        <p:par>
                          <p:cTn id="81" fill="hold" nodeType="withGroup">
                            <p:stCondLst>
                              <p:cond delay="0"/>
                            </p:stCondLst>
                            <p:childTnLst>
                              <p:par>
                                <p:cTn id="82" presetID="5" presetClass="entr" presetSubtype="10" fill="hold" grpId="0" nodeType="clickEffect">
                                  <p:stCondLst>
                                    <p:cond delay="0"/>
                                  </p:stCondLst>
                                  <p:childTnLst>
                                    <p:set>
                                      <p:cBhvr>
                                        <p:cTn id="83" dur="1" fill="hold">
                                          <p:stCondLst>
                                            <p:cond delay="0"/>
                                          </p:stCondLst>
                                        </p:cTn>
                                        <p:tgtEl>
                                          <p:spTgt spid="43015"/>
                                        </p:tgtEl>
                                        <p:attrNameLst>
                                          <p:attrName>style.visibility</p:attrName>
                                        </p:attrNameLst>
                                      </p:cBhvr>
                                      <p:to>
                                        <p:strVal val="visible"/>
                                      </p:to>
                                    </p:set>
                                    <p:animEffect transition="in" filter="checkerboard(across)">
                                      <p:cBhvr>
                                        <p:cTn id="84" dur="500"/>
                                        <p:tgtEl>
                                          <p:spTgt spid="43015"/>
                                        </p:tgtEl>
                                      </p:cBhvr>
                                    </p:animEffect>
                                  </p:childTnLst>
                                </p:cTn>
                              </p:par>
                            </p:childTnLst>
                          </p:cTn>
                        </p:par>
                      </p:childTnLst>
                    </p:cTn>
                  </p:par>
                  <p:par>
                    <p:cTn id="85" fill="hold" nodeType="clickPar">
                      <p:stCondLst>
                        <p:cond delay="indefinite"/>
                      </p:stCondLst>
                      <p:childTnLst>
                        <p:par>
                          <p:cTn id="86" fill="hold" nodeType="withGroup">
                            <p:stCondLst>
                              <p:cond delay="0"/>
                            </p:stCondLst>
                            <p:childTnLst>
                              <p:par>
                                <p:cTn id="87" presetID="5" presetClass="entr" presetSubtype="10" fill="hold" grpId="0" nodeType="clickEffect">
                                  <p:stCondLst>
                                    <p:cond delay="0"/>
                                  </p:stCondLst>
                                  <p:childTnLst>
                                    <p:set>
                                      <p:cBhvr>
                                        <p:cTn id="88" dur="1" fill="hold">
                                          <p:stCondLst>
                                            <p:cond delay="0"/>
                                          </p:stCondLst>
                                        </p:cTn>
                                        <p:tgtEl>
                                          <p:spTgt spid="43044"/>
                                        </p:tgtEl>
                                        <p:attrNameLst>
                                          <p:attrName>style.visibility</p:attrName>
                                        </p:attrNameLst>
                                      </p:cBhvr>
                                      <p:to>
                                        <p:strVal val="visible"/>
                                      </p:to>
                                    </p:set>
                                    <p:animEffect transition="in" filter="checkerboard(across)">
                                      <p:cBhvr>
                                        <p:cTn id="89" dur="500"/>
                                        <p:tgtEl>
                                          <p:spTgt spid="43044"/>
                                        </p:tgtEl>
                                      </p:cBhvr>
                                    </p:animEffect>
                                  </p:childTnLst>
                                </p:cTn>
                              </p:par>
                              <p:par>
                                <p:cTn id="90" presetID="5" presetClass="entr" presetSubtype="10" fill="hold" grpId="0" nodeType="withEffect">
                                  <p:stCondLst>
                                    <p:cond delay="0"/>
                                  </p:stCondLst>
                                  <p:childTnLst>
                                    <p:set>
                                      <p:cBhvr>
                                        <p:cTn id="91" dur="1" fill="hold">
                                          <p:stCondLst>
                                            <p:cond delay="0"/>
                                          </p:stCondLst>
                                        </p:cTn>
                                        <p:tgtEl>
                                          <p:spTgt spid="43043"/>
                                        </p:tgtEl>
                                        <p:attrNameLst>
                                          <p:attrName>style.visibility</p:attrName>
                                        </p:attrNameLst>
                                      </p:cBhvr>
                                      <p:to>
                                        <p:strVal val="visible"/>
                                      </p:to>
                                    </p:set>
                                    <p:animEffect transition="in" filter="checkerboard(across)">
                                      <p:cBhvr>
                                        <p:cTn id="92" dur="500"/>
                                        <p:tgtEl>
                                          <p:spTgt spid="43043"/>
                                        </p:tgtEl>
                                      </p:cBhvr>
                                    </p:animEffect>
                                  </p:childTnLst>
                                </p:cTn>
                              </p:par>
                            </p:childTnLst>
                          </p:cTn>
                        </p:par>
                      </p:childTnLst>
                    </p:cTn>
                  </p:par>
                  <p:par>
                    <p:cTn id="93" fill="hold" nodeType="clickPar">
                      <p:stCondLst>
                        <p:cond delay="indefinite"/>
                      </p:stCondLst>
                      <p:childTnLst>
                        <p:par>
                          <p:cTn id="94" fill="hold" nodeType="withGroup">
                            <p:stCondLst>
                              <p:cond delay="0"/>
                            </p:stCondLst>
                            <p:childTnLst>
                              <p:par>
                                <p:cTn id="95" presetID="5" presetClass="entr" presetSubtype="10" fill="hold" grpId="0" nodeType="clickEffect">
                                  <p:stCondLst>
                                    <p:cond delay="0"/>
                                  </p:stCondLst>
                                  <p:childTnLst>
                                    <p:set>
                                      <p:cBhvr>
                                        <p:cTn id="96" dur="1" fill="hold">
                                          <p:stCondLst>
                                            <p:cond delay="0"/>
                                          </p:stCondLst>
                                        </p:cTn>
                                        <p:tgtEl>
                                          <p:spTgt spid="43034"/>
                                        </p:tgtEl>
                                        <p:attrNameLst>
                                          <p:attrName>style.visibility</p:attrName>
                                        </p:attrNameLst>
                                      </p:cBhvr>
                                      <p:to>
                                        <p:strVal val="visible"/>
                                      </p:to>
                                    </p:set>
                                    <p:animEffect transition="in" filter="checkerboard(across)">
                                      <p:cBhvr>
                                        <p:cTn id="97" dur="500"/>
                                        <p:tgtEl>
                                          <p:spTgt spid="43034"/>
                                        </p:tgtEl>
                                      </p:cBhvr>
                                    </p:animEffect>
                                  </p:childTnLst>
                                </p:cTn>
                              </p:par>
                            </p:childTnLst>
                          </p:cTn>
                        </p:par>
                      </p:childTnLst>
                    </p:cTn>
                  </p:par>
                  <p:par>
                    <p:cTn id="98" fill="hold" nodeType="clickPar">
                      <p:stCondLst>
                        <p:cond delay="indefinite"/>
                      </p:stCondLst>
                      <p:childTnLst>
                        <p:par>
                          <p:cTn id="99" fill="hold" nodeType="withGroup">
                            <p:stCondLst>
                              <p:cond delay="0"/>
                            </p:stCondLst>
                            <p:childTnLst>
                              <p:par>
                                <p:cTn id="100" presetID="5" presetClass="entr" presetSubtype="10" fill="hold" nodeType="clickEffect">
                                  <p:stCondLst>
                                    <p:cond delay="0"/>
                                  </p:stCondLst>
                                  <p:childTnLst>
                                    <p:set>
                                      <p:cBhvr>
                                        <p:cTn id="101" dur="1" fill="hold">
                                          <p:stCondLst>
                                            <p:cond delay="0"/>
                                          </p:stCondLst>
                                        </p:cTn>
                                        <p:tgtEl>
                                          <p:spTgt spid="43049"/>
                                        </p:tgtEl>
                                        <p:attrNameLst>
                                          <p:attrName>style.visibility</p:attrName>
                                        </p:attrNameLst>
                                      </p:cBhvr>
                                      <p:to>
                                        <p:strVal val="visible"/>
                                      </p:to>
                                    </p:set>
                                    <p:animEffect transition="in" filter="checkerboard(across)">
                                      <p:cBhvr>
                                        <p:cTn id="102" dur="500"/>
                                        <p:tgtEl>
                                          <p:spTgt spid="43049"/>
                                        </p:tgtEl>
                                      </p:cBhvr>
                                    </p:animEffect>
                                  </p:childTnLst>
                                </p:cTn>
                              </p:par>
                              <p:par>
                                <p:cTn id="103" presetID="5" presetClass="entr" presetSubtype="10" fill="hold" grpId="0" nodeType="withEffect">
                                  <p:stCondLst>
                                    <p:cond delay="0"/>
                                  </p:stCondLst>
                                  <p:childTnLst>
                                    <p:set>
                                      <p:cBhvr>
                                        <p:cTn id="104" dur="1" fill="hold">
                                          <p:stCondLst>
                                            <p:cond delay="0"/>
                                          </p:stCondLst>
                                        </p:cTn>
                                        <p:tgtEl>
                                          <p:spTgt spid="43028"/>
                                        </p:tgtEl>
                                        <p:attrNameLst>
                                          <p:attrName>style.visibility</p:attrName>
                                        </p:attrNameLst>
                                      </p:cBhvr>
                                      <p:to>
                                        <p:strVal val="visible"/>
                                      </p:to>
                                    </p:set>
                                    <p:animEffect transition="in" filter="checkerboard(across)">
                                      <p:cBhvr>
                                        <p:cTn id="105" dur="500"/>
                                        <p:tgtEl>
                                          <p:spTgt spid="43028"/>
                                        </p:tgtEl>
                                      </p:cBhvr>
                                    </p:animEffect>
                                  </p:childTnLst>
                                </p:cTn>
                              </p:par>
                            </p:childTnLst>
                          </p:cTn>
                        </p:par>
                      </p:childTnLst>
                    </p:cTn>
                  </p:par>
                  <p:par>
                    <p:cTn id="106" fill="hold" nodeType="clickPar">
                      <p:stCondLst>
                        <p:cond delay="indefinite"/>
                      </p:stCondLst>
                      <p:childTnLst>
                        <p:par>
                          <p:cTn id="107" fill="hold" nodeType="withGroup">
                            <p:stCondLst>
                              <p:cond delay="0"/>
                            </p:stCondLst>
                            <p:childTnLst>
                              <p:par>
                                <p:cTn id="108" presetID="5" presetClass="entr" presetSubtype="10" fill="hold" grpId="0" nodeType="clickEffect">
                                  <p:stCondLst>
                                    <p:cond delay="0"/>
                                  </p:stCondLst>
                                  <p:childTnLst>
                                    <p:set>
                                      <p:cBhvr>
                                        <p:cTn id="109" dur="1" fill="hold">
                                          <p:stCondLst>
                                            <p:cond delay="0"/>
                                          </p:stCondLst>
                                        </p:cTn>
                                        <p:tgtEl>
                                          <p:spTgt spid="43035"/>
                                        </p:tgtEl>
                                        <p:attrNameLst>
                                          <p:attrName>style.visibility</p:attrName>
                                        </p:attrNameLst>
                                      </p:cBhvr>
                                      <p:to>
                                        <p:strVal val="visible"/>
                                      </p:to>
                                    </p:set>
                                    <p:animEffect transition="in" filter="checkerboard(across)">
                                      <p:cBhvr>
                                        <p:cTn id="110" dur="500"/>
                                        <p:tgtEl>
                                          <p:spTgt spid="43035"/>
                                        </p:tgtEl>
                                      </p:cBhvr>
                                    </p:animEffect>
                                  </p:childTnLst>
                                </p:cTn>
                              </p:par>
                              <p:par>
                                <p:cTn id="111" presetID="5" presetClass="entr" presetSubtype="10" fill="hold" nodeType="withEffect">
                                  <p:stCondLst>
                                    <p:cond delay="0"/>
                                  </p:stCondLst>
                                  <p:childTnLst>
                                    <p:set>
                                      <p:cBhvr>
                                        <p:cTn id="112" dur="1" fill="hold">
                                          <p:stCondLst>
                                            <p:cond delay="0"/>
                                          </p:stCondLst>
                                        </p:cTn>
                                        <p:tgtEl>
                                          <p:spTgt spid="43047"/>
                                        </p:tgtEl>
                                        <p:attrNameLst>
                                          <p:attrName>style.visibility</p:attrName>
                                        </p:attrNameLst>
                                      </p:cBhvr>
                                      <p:to>
                                        <p:strVal val="visible"/>
                                      </p:to>
                                    </p:set>
                                    <p:animEffect transition="in" filter="checkerboard(across)">
                                      <p:cBhvr>
                                        <p:cTn id="113" dur="500"/>
                                        <p:tgtEl>
                                          <p:spTgt spid="43047"/>
                                        </p:tgtEl>
                                      </p:cBhvr>
                                    </p:animEffect>
                                  </p:childTnLst>
                                </p:cTn>
                              </p:par>
                              <p:par>
                                <p:cTn id="114" presetID="5" presetClass="entr" presetSubtype="10" fill="hold" grpId="0" nodeType="withEffect">
                                  <p:stCondLst>
                                    <p:cond delay="0"/>
                                  </p:stCondLst>
                                  <p:childTnLst>
                                    <p:set>
                                      <p:cBhvr>
                                        <p:cTn id="115" dur="1" fill="hold">
                                          <p:stCondLst>
                                            <p:cond delay="0"/>
                                          </p:stCondLst>
                                        </p:cTn>
                                        <p:tgtEl>
                                          <p:spTgt spid="43025"/>
                                        </p:tgtEl>
                                        <p:attrNameLst>
                                          <p:attrName>style.visibility</p:attrName>
                                        </p:attrNameLst>
                                      </p:cBhvr>
                                      <p:to>
                                        <p:strVal val="visible"/>
                                      </p:to>
                                    </p:set>
                                    <p:animEffect transition="in" filter="checkerboard(across)">
                                      <p:cBhvr>
                                        <p:cTn id="116" dur="500"/>
                                        <p:tgtEl>
                                          <p:spTgt spid="43025"/>
                                        </p:tgtEl>
                                      </p:cBhvr>
                                    </p:animEffect>
                                  </p:childTnLst>
                                </p:cTn>
                              </p:par>
                            </p:childTnLst>
                          </p:cTn>
                        </p:par>
                      </p:childTnLst>
                    </p:cTn>
                  </p:par>
                  <p:par>
                    <p:cTn id="117" fill="hold" nodeType="clickPar">
                      <p:stCondLst>
                        <p:cond delay="indefinite"/>
                      </p:stCondLst>
                      <p:childTnLst>
                        <p:par>
                          <p:cTn id="118" fill="hold" nodeType="withGroup">
                            <p:stCondLst>
                              <p:cond delay="0"/>
                            </p:stCondLst>
                            <p:childTnLst>
                              <p:par>
                                <p:cTn id="119" presetID="5" presetClass="entr" presetSubtype="10" fill="hold" grpId="0" nodeType="clickEffect">
                                  <p:stCondLst>
                                    <p:cond delay="0"/>
                                  </p:stCondLst>
                                  <p:childTnLst>
                                    <p:set>
                                      <p:cBhvr>
                                        <p:cTn id="120" dur="1" fill="hold">
                                          <p:stCondLst>
                                            <p:cond delay="0"/>
                                          </p:stCondLst>
                                        </p:cTn>
                                        <p:tgtEl>
                                          <p:spTgt spid="43040"/>
                                        </p:tgtEl>
                                        <p:attrNameLst>
                                          <p:attrName>style.visibility</p:attrName>
                                        </p:attrNameLst>
                                      </p:cBhvr>
                                      <p:to>
                                        <p:strVal val="visible"/>
                                      </p:to>
                                    </p:set>
                                    <p:animEffect transition="in" filter="checkerboard(across)">
                                      <p:cBhvr>
                                        <p:cTn id="121" dur="500"/>
                                        <p:tgtEl>
                                          <p:spTgt spid="43040"/>
                                        </p:tgtEl>
                                      </p:cBhvr>
                                    </p:animEffect>
                                  </p:childTnLst>
                                </p:cTn>
                              </p:par>
                              <p:par>
                                <p:cTn id="122" presetID="5" presetClass="entr" presetSubtype="10" fill="hold" nodeType="withEffect">
                                  <p:stCondLst>
                                    <p:cond delay="0"/>
                                  </p:stCondLst>
                                  <p:childTnLst>
                                    <p:set>
                                      <p:cBhvr>
                                        <p:cTn id="123" dur="1" fill="hold">
                                          <p:stCondLst>
                                            <p:cond delay="0"/>
                                          </p:stCondLst>
                                        </p:cTn>
                                        <p:tgtEl>
                                          <p:spTgt spid="43048"/>
                                        </p:tgtEl>
                                        <p:attrNameLst>
                                          <p:attrName>style.visibility</p:attrName>
                                        </p:attrNameLst>
                                      </p:cBhvr>
                                      <p:to>
                                        <p:strVal val="visible"/>
                                      </p:to>
                                    </p:set>
                                    <p:animEffect transition="in" filter="checkerboard(across)">
                                      <p:cBhvr>
                                        <p:cTn id="124" dur="500"/>
                                        <p:tgtEl>
                                          <p:spTgt spid="43048"/>
                                        </p:tgtEl>
                                      </p:cBhvr>
                                    </p:animEffect>
                                  </p:childTnLst>
                                </p:cTn>
                              </p:par>
                              <p:par>
                                <p:cTn id="125" presetID="5" presetClass="entr" presetSubtype="10" fill="hold" grpId="0" nodeType="withEffect">
                                  <p:stCondLst>
                                    <p:cond delay="0"/>
                                  </p:stCondLst>
                                  <p:childTnLst>
                                    <p:set>
                                      <p:cBhvr>
                                        <p:cTn id="126" dur="1" fill="hold">
                                          <p:stCondLst>
                                            <p:cond delay="0"/>
                                          </p:stCondLst>
                                        </p:cTn>
                                        <p:tgtEl>
                                          <p:spTgt spid="43027"/>
                                        </p:tgtEl>
                                        <p:attrNameLst>
                                          <p:attrName>style.visibility</p:attrName>
                                        </p:attrNameLst>
                                      </p:cBhvr>
                                      <p:to>
                                        <p:strVal val="visible"/>
                                      </p:to>
                                    </p:set>
                                    <p:animEffect transition="in" filter="checkerboard(across)">
                                      <p:cBhvr>
                                        <p:cTn id="127" dur="500"/>
                                        <p:tgtEl>
                                          <p:spTgt spid="43027"/>
                                        </p:tgtEl>
                                      </p:cBhvr>
                                    </p:animEffect>
                                  </p:childTnLst>
                                </p:cTn>
                              </p:par>
                            </p:childTnLst>
                          </p:cTn>
                        </p:par>
                      </p:childTnLst>
                    </p:cTn>
                  </p:par>
                  <p:par>
                    <p:cTn id="128" fill="hold" nodeType="clickPar">
                      <p:stCondLst>
                        <p:cond delay="indefinite"/>
                      </p:stCondLst>
                      <p:childTnLst>
                        <p:par>
                          <p:cTn id="129" fill="hold" nodeType="withGroup">
                            <p:stCondLst>
                              <p:cond delay="0"/>
                            </p:stCondLst>
                            <p:childTnLst>
                              <p:par>
                                <p:cTn id="130" presetID="5" presetClass="entr" presetSubtype="10" fill="hold" grpId="0" nodeType="clickEffect">
                                  <p:stCondLst>
                                    <p:cond delay="0"/>
                                  </p:stCondLst>
                                  <p:childTnLst>
                                    <p:set>
                                      <p:cBhvr>
                                        <p:cTn id="131" dur="1" fill="hold">
                                          <p:stCondLst>
                                            <p:cond delay="0"/>
                                          </p:stCondLst>
                                        </p:cTn>
                                        <p:tgtEl>
                                          <p:spTgt spid="43041"/>
                                        </p:tgtEl>
                                        <p:attrNameLst>
                                          <p:attrName>style.visibility</p:attrName>
                                        </p:attrNameLst>
                                      </p:cBhvr>
                                      <p:to>
                                        <p:strVal val="visible"/>
                                      </p:to>
                                    </p:set>
                                    <p:animEffect transition="in" filter="checkerboard(across)">
                                      <p:cBhvr>
                                        <p:cTn id="132" dur="500"/>
                                        <p:tgtEl>
                                          <p:spTgt spid="43041"/>
                                        </p:tgtEl>
                                      </p:cBhvr>
                                    </p:animEffect>
                                  </p:childTnLst>
                                </p:cTn>
                              </p:par>
                              <p:par>
                                <p:cTn id="133" presetID="5" presetClass="entr" presetSubtype="10" fill="hold" grpId="0" nodeType="withEffect">
                                  <p:stCondLst>
                                    <p:cond delay="0"/>
                                  </p:stCondLst>
                                  <p:childTnLst>
                                    <p:set>
                                      <p:cBhvr>
                                        <p:cTn id="134" dur="1" fill="hold">
                                          <p:stCondLst>
                                            <p:cond delay="0"/>
                                          </p:stCondLst>
                                        </p:cTn>
                                        <p:tgtEl>
                                          <p:spTgt spid="43026"/>
                                        </p:tgtEl>
                                        <p:attrNameLst>
                                          <p:attrName>style.visibility</p:attrName>
                                        </p:attrNameLst>
                                      </p:cBhvr>
                                      <p:to>
                                        <p:strVal val="visible"/>
                                      </p:to>
                                    </p:set>
                                    <p:animEffect transition="in" filter="checkerboard(across)">
                                      <p:cBhvr>
                                        <p:cTn id="135" dur="500"/>
                                        <p:tgtEl>
                                          <p:spTgt spid="43026"/>
                                        </p:tgtEl>
                                      </p:cBhvr>
                                    </p:animEffect>
                                  </p:childTnLst>
                                </p:cTn>
                              </p:par>
                              <p:par>
                                <p:cTn id="136" presetID="5" presetClass="entr" presetSubtype="10" fill="hold" nodeType="withEffect">
                                  <p:stCondLst>
                                    <p:cond delay="0"/>
                                  </p:stCondLst>
                                  <p:childTnLst>
                                    <p:set>
                                      <p:cBhvr>
                                        <p:cTn id="137" dur="1" fill="hold">
                                          <p:stCondLst>
                                            <p:cond delay="0"/>
                                          </p:stCondLst>
                                        </p:cTn>
                                        <p:tgtEl>
                                          <p:spTgt spid="43050"/>
                                        </p:tgtEl>
                                        <p:attrNameLst>
                                          <p:attrName>style.visibility</p:attrName>
                                        </p:attrNameLst>
                                      </p:cBhvr>
                                      <p:to>
                                        <p:strVal val="visible"/>
                                      </p:to>
                                    </p:set>
                                    <p:animEffect transition="in" filter="checkerboard(across)">
                                      <p:cBhvr>
                                        <p:cTn id="138" dur="500"/>
                                        <p:tgtEl>
                                          <p:spTgt spid="43050"/>
                                        </p:tgtEl>
                                      </p:cBhvr>
                                    </p:animEffect>
                                  </p:childTnLst>
                                </p:cTn>
                              </p:par>
                              <p:par>
                                <p:cTn id="139" presetID="5" presetClass="entr" presetSubtype="10" fill="hold" grpId="0" nodeType="withEffect">
                                  <p:stCondLst>
                                    <p:cond delay="0"/>
                                  </p:stCondLst>
                                  <p:childTnLst>
                                    <p:set>
                                      <p:cBhvr>
                                        <p:cTn id="140" dur="1" fill="hold">
                                          <p:stCondLst>
                                            <p:cond delay="0"/>
                                          </p:stCondLst>
                                        </p:cTn>
                                        <p:tgtEl>
                                          <p:spTgt spid="43042"/>
                                        </p:tgtEl>
                                        <p:attrNameLst>
                                          <p:attrName>style.visibility</p:attrName>
                                        </p:attrNameLst>
                                      </p:cBhvr>
                                      <p:to>
                                        <p:strVal val="visible"/>
                                      </p:to>
                                    </p:set>
                                    <p:animEffect transition="in" filter="checkerboard(across)">
                                      <p:cBhvr>
                                        <p:cTn id="141" dur="500"/>
                                        <p:tgtEl>
                                          <p:spTgt spid="43042"/>
                                        </p:tgtEl>
                                      </p:cBhvr>
                                    </p:animEffect>
                                  </p:childTnLst>
                                </p:cTn>
                              </p:par>
                            </p:childTnLst>
                          </p:cTn>
                        </p:par>
                        <p:par>
                          <p:cTn id="142" fill="hold" nodeType="afterGroup">
                            <p:stCondLst>
                              <p:cond delay="500"/>
                            </p:stCondLst>
                            <p:childTnLst>
                              <p:par>
                                <p:cTn id="143" presetID="5" presetClass="entr" presetSubtype="10" fill="hold" grpId="0" nodeType="afterEffect">
                                  <p:stCondLst>
                                    <p:cond delay="0"/>
                                  </p:stCondLst>
                                  <p:childTnLst>
                                    <p:set>
                                      <p:cBhvr>
                                        <p:cTn id="144" dur="1" fill="hold">
                                          <p:stCondLst>
                                            <p:cond delay="0"/>
                                          </p:stCondLst>
                                        </p:cTn>
                                        <p:tgtEl>
                                          <p:spTgt spid="43032"/>
                                        </p:tgtEl>
                                        <p:attrNameLst>
                                          <p:attrName>style.visibility</p:attrName>
                                        </p:attrNameLst>
                                      </p:cBhvr>
                                      <p:to>
                                        <p:strVal val="visible"/>
                                      </p:to>
                                    </p:set>
                                    <p:animEffect transition="in" filter="checkerboard(across)">
                                      <p:cBhvr>
                                        <p:cTn id="145" dur="500"/>
                                        <p:tgtEl>
                                          <p:spTgt spid="43032"/>
                                        </p:tgtEl>
                                      </p:cBhvr>
                                    </p:animEffect>
                                  </p:childTnLst>
                                </p:cTn>
                              </p:par>
                            </p:childTnLst>
                          </p:cTn>
                        </p:par>
                      </p:childTnLst>
                    </p:cTn>
                  </p:par>
                  <p:par>
                    <p:cTn id="146" fill="hold" nodeType="clickPar">
                      <p:stCondLst>
                        <p:cond delay="indefinite"/>
                      </p:stCondLst>
                      <p:childTnLst>
                        <p:par>
                          <p:cTn id="147" fill="hold" nodeType="withGroup">
                            <p:stCondLst>
                              <p:cond delay="0"/>
                            </p:stCondLst>
                            <p:childTnLst>
                              <p:par>
                                <p:cTn id="148" presetID="5" presetClass="entr" presetSubtype="10" fill="hold" grpId="0" nodeType="clickEffect">
                                  <p:stCondLst>
                                    <p:cond delay="0"/>
                                  </p:stCondLst>
                                  <p:childTnLst>
                                    <p:set>
                                      <p:cBhvr>
                                        <p:cTn id="149" dur="1" fill="hold">
                                          <p:stCondLst>
                                            <p:cond delay="0"/>
                                          </p:stCondLst>
                                        </p:cTn>
                                        <p:tgtEl>
                                          <p:spTgt spid="43033"/>
                                        </p:tgtEl>
                                        <p:attrNameLst>
                                          <p:attrName>style.visibility</p:attrName>
                                        </p:attrNameLst>
                                      </p:cBhvr>
                                      <p:to>
                                        <p:strVal val="visible"/>
                                      </p:to>
                                    </p:set>
                                    <p:animEffect transition="in" filter="checkerboard(across)">
                                      <p:cBhvr>
                                        <p:cTn id="150" dur="500"/>
                                        <p:tgtEl>
                                          <p:spTgt spid="43033"/>
                                        </p:tgtEl>
                                      </p:cBhvr>
                                    </p:animEffect>
                                  </p:childTnLst>
                                </p:cTn>
                              </p:par>
                              <p:par>
                                <p:cTn id="151" presetID="5" presetClass="entr" presetSubtype="10" fill="hold" nodeType="withEffect">
                                  <p:stCondLst>
                                    <p:cond delay="0"/>
                                  </p:stCondLst>
                                  <p:childTnLst>
                                    <p:set>
                                      <p:cBhvr>
                                        <p:cTn id="152" dur="1" fill="hold">
                                          <p:stCondLst>
                                            <p:cond delay="0"/>
                                          </p:stCondLst>
                                        </p:cTn>
                                        <p:tgtEl>
                                          <p:spTgt spid="43051"/>
                                        </p:tgtEl>
                                        <p:attrNameLst>
                                          <p:attrName>style.visibility</p:attrName>
                                        </p:attrNameLst>
                                      </p:cBhvr>
                                      <p:to>
                                        <p:strVal val="visible"/>
                                      </p:to>
                                    </p:set>
                                    <p:animEffect transition="in" filter="checkerboard(across)">
                                      <p:cBhvr>
                                        <p:cTn id="153" dur="500"/>
                                        <p:tgtEl>
                                          <p:spTgt spid="43051"/>
                                        </p:tgtEl>
                                      </p:cBhvr>
                                    </p:animEffect>
                                  </p:childTnLst>
                                </p:cTn>
                              </p:par>
                              <p:par>
                                <p:cTn id="154" presetID="5" presetClass="entr" presetSubtype="10" fill="hold" nodeType="withEffect">
                                  <p:stCondLst>
                                    <p:cond delay="0"/>
                                  </p:stCondLst>
                                  <p:childTnLst>
                                    <p:set>
                                      <p:cBhvr>
                                        <p:cTn id="155" dur="1" fill="hold">
                                          <p:stCondLst>
                                            <p:cond delay="0"/>
                                          </p:stCondLst>
                                        </p:cTn>
                                        <p:tgtEl>
                                          <p:spTgt spid="43031"/>
                                        </p:tgtEl>
                                        <p:attrNameLst>
                                          <p:attrName>style.visibility</p:attrName>
                                        </p:attrNameLst>
                                      </p:cBhvr>
                                      <p:to>
                                        <p:strVal val="visible"/>
                                      </p:to>
                                    </p:set>
                                    <p:animEffect transition="in" filter="checkerboard(across)">
                                      <p:cBhvr>
                                        <p:cTn id="156" dur="500"/>
                                        <p:tgtEl>
                                          <p:spTgt spid="43031"/>
                                        </p:tgtEl>
                                      </p:cBhvr>
                                    </p:animEffect>
                                  </p:childTnLst>
                                </p:cTn>
                              </p:par>
                            </p:childTnLst>
                          </p:cTn>
                        </p:par>
                      </p:childTnLst>
                    </p:cTn>
                  </p:par>
                  <p:par>
                    <p:cTn id="157" fill="hold" nodeType="clickPar">
                      <p:stCondLst>
                        <p:cond delay="indefinite"/>
                      </p:stCondLst>
                      <p:childTnLst>
                        <p:par>
                          <p:cTn id="158" fill="hold" nodeType="withGroup">
                            <p:stCondLst>
                              <p:cond delay="0"/>
                            </p:stCondLst>
                            <p:childTnLst>
                              <p:par>
                                <p:cTn id="159" presetID="5" presetClass="entr" presetSubtype="10" fill="hold" grpId="0" nodeType="clickEffect">
                                  <p:stCondLst>
                                    <p:cond delay="0"/>
                                  </p:stCondLst>
                                  <p:childTnLst>
                                    <p:set>
                                      <p:cBhvr>
                                        <p:cTn id="160" dur="1" fill="hold">
                                          <p:stCondLst>
                                            <p:cond delay="0"/>
                                          </p:stCondLst>
                                        </p:cTn>
                                        <p:tgtEl>
                                          <p:spTgt spid="43036"/>
                                        </p:tgtEl>
                                        <p:attrNameLst>
                                          <p:attrName>style.visibility</p:attrName>
                                        </p:attrNameLst>
                                      </p:cBhvr>
                                      <p:to>
                                        <p:strVal val="visible"/>
                                      </p:to>
                                    </p:set>
                                    <p:animEffect transition="in" filter="checkerboard(across)">
                                      <p:cBhvr>
                                        <p:cTn id="161" dur="500"/>
                                        <p:tgtEl>
                                          <p:spTgt spid="43036"/>
                                        </p:tgtEl>
                                      </p:cBhvr>
                                    </p:animEffect>
                                  </p:childTnLst>
                                </p:cTn>
                              </p:par>
                              <p:par>
                                <p:cTn id="162" presetID="5" presetClass="entr" presetSubtype="10" fill="hold" nodeType="withEffect">
                                  <p:stCondLst>
                                    <p:cond delay="0"/>
                                  </p:stCondLst>
                                  <p:childTnLst>
                                    <p:set>
                                      <p:cBhvr>
                                        <p:cTn id="163" dur="1" fill="hold">
                                          <p:stCondLst>
                                            <p:cond delay="0"/>
                                          </p:stCondLst>
                                        </p:cTn>
                                        <p:tgtEl>
                                          <p:spTgt spid="43045"/>
                                        </p:tgtEl>
                                        <p:attrNameLst>
                                          <p:attrName>style.visibility</p:attrName>
                                        </p:attrNameLst>
                                      </p:cBhvr>
                                      <p:to>
                                        <p:strVal val="visible"/>
                                      </p:to>
                                    </p:set>
                                    <p:animEffect transition="in" filter="checkerboard(across)">
                                      <p:cBhvr>
                                        <p:cTn id="164" dur="500"/>
                                        <p:tgtEl>
                                          <p:spTgt spid="43045"/>
                                        </p:tgtEl>
                                      </p:cBhvr>
                                    </p:animEffect>
                                  </p:childTnLst>
                                </p:cTn>
                              </p:par>
                              <p:par>
                                <p:cTn id="165" presetID="5" presetClass="entr" presetSubtype="10" fill="hold" nodeType="withEffect">
                                  <p:stCondLst>
                                    <p:cond delay="0"/>
                                  </p:stCondLst>
                                  <p:childTnLst>
                                    <p:set>
                                      <p:cBhvr>
                                        <p:cTn id="166" dur="1" fill="hold">
                                          <p:stCondLst>
                                            <p:cond delay="0"/>
                                          </p:stCondLst>
                                        </p:cTn>
                                        <p:tgtEl>
                                          <p:spTgt spid="43029"/>
                                        </p:tgtEl>
                                        <p:attrNameLst>
                                          <p:attrName>style.visibility</p:attrName>
                                        </p:attrNameLst>
                                      </p:cBhvr>
                                      <p:to>
                                        <p:strVal val="visible"/>
                                      </p:to>
                                    </p:set>
                                    <p:animEffect transition="in" filter="checkerboard(across)">
                                      <p:cBhvr>
                                        <p:cTn id="167" dur="500"/>
                                        <p:tgtEl>
                                          <p:spTgt spid="43029"/>
                                        </p:tgtEl>
                                      </p:cBhvr>
                                    </p:animEffect>
                                  </p:childTnLst>
                                </p:cTn>
                              </p:par>
                              <p:par>
                                <p:cTn id="168" presetID="5" presetClass="entr" presetSubtype="10" fill="hold" grpId="0" nodeType="withEffect">
                                  <p:stCondLst>
                                    <p:cond delay="0"/>
                                  </p:stCondLst>
                                  <p:childTnLst>
                                    <p:set>
                                      <p:cBhvr>
                                        <p:cTn id="169" dur="1" fill="hold">
                                          <p:stCondLst>
                                            <p:cond delay="0"/>
                                          </p:stCondLst>
                                        </p:cTn>
                                        <p:tgtEl>
                                          <p:spTgt spid="43038"/>
                                        </p:tgtEl>
                                        <p:attrNameLst>
                                          <p:attrName>style.visibility</p:attrName>
                                        </p:attrNameLst>
                                      </p:cBhvr>
                                      <p:to>
                                        <p:strVal val="visible"/>
                                      </p:to>
                                    </p:set>
                                    <p:animEffect transition="in" filter="checkerboard(across)">
                                      <p:cBhvr>
                                        <p:cTn id="170" dur="500"/>
                                        <p:tgtEl>
                                          <p:spTgt spid="43038"/>
                                        </p:tgtEl>
                                      </p:cBhvr>
                                    </p:animEffect>
                                  </p:childTnLst>
                                </p:cTn>
                              </p:par>
                            </p:childTnLst>
                          </p:cTn>
                        </p:par>
                      </p:childTnLst>
                    </p:cTn>
                  </p:par>
                  <p:par>
                    <p:cTn id="171" fill="hold" nodeType="clickPar">
                      <p:stCondLst>
                        <p:cond delay="indefinite"/>
                      </p:stCondLst>
                      <p:childTnLst>
                        <p:par>
                          <p:cTn id="172" fill="hold" nodeType="withGroup">
                            <p:stCondLst>
                              <p:cond delay="0"/>
                            </p:stCondLst>
                            <p:childTnLst>
                              <p:par>
                                <p:cTn id="173" presetID="5" presetClass="entr" presetSubtype="10" fill="hold" grpId="0" nodeType="clickEffect">
                                  <p:stCondLst>
                                    <p:cond delay="0"/>
                                  </p:stCondLst>
                                  <p:childTnLst>
                                    <p:set>
                                      <p:cBhvr>
                                        <p:cTn id="174" dur="1" fill="hold">
                                          <p:stCondLst>
                                            <p:cond delay="0"/>
                                          </p:stCondLst>
                                        </p:cTn>
                                        <p:tgtEl>
                                          <p:spTgt spid="43030"/>
                                        </p:tgtEl>
                                        <p:attrNameLst>
                                          <p:attrName>style.visibility</p:attrName>
                                        </p:attrNameLst>
                                      </p:cBhvr>
                                      <p:to>
                                        <p:strVal val="visible"/>
                                      </p:to>
                                    </p:set>
                                    <p:animEffect transition="in" filter="checkerboard(across)">
                                      <p:cBhvr>
                                        <p:cTn id="175" dur="500"/>
                                        <p:tgtEl>
                                          <p:spTgt spid="43030"/>
                                        </p:tgtEl>
                                      </p:cBhvr>
                                    </p:animEffect>
                                  </p:childTnLst>
                                </p:cTn>
                              </p:par>
                              <p:par>
                                <p:cTn id="176" presetID="5" presetClass="entr" presetSubtype="10" fill="hold" grpId="0" nodeType="withEffect">
                                  <p:stCondLst>
                                    <p:cond delay="0"/>
                                  </p:stCondLst>
                                  <p:childTnLst>
                                    <p:set>
                                      <p:cBhvr>
                                        <p:cTn id="177" dur="1" fill="hold">
                                          <p:stCondLst>
                                            <p:cond delay="0"/>
                                          </p:stCondLst>
                                        </p:cTn>
                                        <p:tgtEl>
                                          <p:spTgt spid="43037"/>
                                        </p:tgtEl>
                                        <p:attrNameLst>
                                          <p:attrName>style.visibility</p:attrName>
                                        </p:attrNameLst>
                                      </p:cBhvr>
                                      <p:to>
                                        <p:strVal val="visible"/>
                                      </p:to>
                                    </p:set>
                                    <p:animEffect transition="in" filter="checkerboard(across)">
                                      <p:cBhvr>
                                        <p:cTn id="178" dur="500"/>
                                        <p:tgtEl>
                                          <p:spTgt spid="43037"/>
                                        </p:tgtEl>
                                      </p:cBhvr>
                                    </p:animEffect>
                                  </p:childTnLst>
                                </p:cTn>
                              </p:par>
                              <p:par>
                                <p:cTn id="179" presetID="5" presetClass="entr" presetSubtype="10" fill="hold" nodeType="withEffect">
                                  <p:stCondLst>
                                    <p:cond delay="0"/>
                                  </p:stCondLst>
                                  <p:childTnLst>
                                    <p:set>
                                      <p:cBhvr>
                                        <p:cTn id="180" dur="1" fill="hold">
                                          <p:stCondLst>
                                            <p:cond delay="0"/>
                                          </p:stCondLst>
                                        </p:cTn>
                                        <p:tgtEl>
                                          <p:spTgt spid="43046"/>
                                        </p:tgtEl>
                                        <p:attrNameLst>
                                          <p:attrName>style.visibility</p:attrName>
                                        </p:attrNameLst>
                                      </p:cBhvr>
                                      <p:to>
                                        <p:strVal val="visible"/>
                                      </p:to>
                                    </p:set>
                                    <p:animEffect transition="in" filter="checkerboard(across)">
                                      <p:cBhvr>
                                        <p:cTn id="181" dur="500"/>
                                        <p:tgtEl>
                                          <p:spTgt spid="43046"/>
                                        </p:tgtEl>
                                      </p:cBhvr>
                                    </p:animEffect>
                                  </p:childTnLst>
                                </p:cTn>
                              </p:par>
                              <p:par>
                                <p:cTn id="182" presetID="5" presetClass="entr" presetSubtype="10" fill="hold" grpId="0" nodeType="withEffect">
                                  <p:stCondLst>
                                    <p:cond delay="0"/>
                                  </p:stCondLst>
                                  <p:childTnLst>
                                    <p:set>
                                      <p:cBhvr>
                                        <p:cTn id="183" dur="1" fill="hold">
                                          <p:stCondLst>
                                            <p:cond delay="0"/>
                                          </p:stCondLst>
                                        </p:cTn>
                                        <p:tgtEl>
                                          <p:spTgt spid="43039"/>
                                        </p:tgtEl>
                                        <p:attrNameLst>
                                          <p:attrName>style.visibility</p:attrName>
                                        </p:attrNameLst>
                                      </p:cBhvr>
                                      <p:to>
                                        <p:strVal val="visible"/>
                                      </p:to>
                                    </p:set>
                                    <p:animEffect transition="in" filter="checkerboard(across)">
                                      <p:cBhvr>
                                        <p:cTn id="184" dur="500"/>
                                        <p:tgtEl>
                                          <p:spTgt spid="43039"/>
                                        </p:tgtEl>
                                      </p:cBhvr>
                                    </p:animEffect>
                                  </p:childTnLst>
                                </p:cTn>
                              </p:par>
                            </p:childTnLst>
                          </p:cTn>
                        </p:par>
                      </p:childTnLst>
                    </p:cTn>
                  </p:par>
                  <p:par>
                    <p:cTn id="185" fill="hold" nodeType="clickPar">
                      <p:stCondLst>
                        <p:cond delay="indefinite"/>
                      </p:stCondLst>
                      <p:childTnLst>
                        <p:par>
                          <p:cTn id="186" fill="hold" nodeType="withGroup">
                            <p:stCondLst>
                              <p:cond delay="0"/>
                            </p:stCondLst>
                            <p:childTnLst>
                              <p:par>
                                <p:cTn id="187" presetID="5" presetClass="entr" presetSubtype="10" fill="hold" grpId="0" nodeType="clickEffect">
                                  <p:stCondLst>
                                    <p:cond delay="0"/>
                                  </p:stCondLst>
                                  <p:childTnLst>
                                    <p:set>
                                      <p:cBhvr>
                                        <p:cTn id="188" dur="1" fill="hold">
                                          <p:stCondLst>
                                            <p:cond delay="0"/>
                                          </p:stCondLst>
                                        </p:cTn>
                                        <p:tgtEl>
                                          <p:spTgt spid="43016"/>
                                        </p:tgtEl>
                                        <p:attrNameLst>
                                          <p:attrName>style.visibility</p:attrName>
                                        </p:attrNameLst>
                                      </p:cBhvr>
                                      <p:to>
                                        <p:strVal val="visible"/>
                                      </p:to>
                                    </p:set>
                                    <p:animEffect transition="in" filter="checkerboard(across)">
                                      <p:cBhvr>
                                        <p:cTn id="189" dur="500"/>
                                        <p:tgtEl>
                                          <p:spTgt spid="43016"/>
                                        </p:tgtEl>
                                      </p:cBhvr>
                                    </p:animEffect>
                                  </p:childTnLst>
                                </p:cTn>
                              </p:par>
                            </p:childTnLst>
                          </p:cTn>
                        </p:par>
                        <p:par>
                          <p:cTn id="190" fill="hold" nodeType="afterGroup">
                            <p:stCondLst>
                              <p:cond delay="500"/>
                            </p:stCondLst>
                            <p:childTnLst>
                              <p:par>
                                <p:cTn id="191" presetID="5" presetClass="entr" presetSubtype="10" fill="hold" grpId="0" nodeType="afterEffect">
                                  <p:stCondLst>
                                    <p:cond delay="0"/>
                                  </p:stCondLst>
                                  <p:childTnLst>
                                    <p:set>
                                      <p:cBhvr>
                                        <p:cTn id="192" dur="1" fill="hold">
                                          <p:stCondLst>
                                            <p:cond delay="0"/>
                                          </p:stCondLst>
                                        </p:cTn>
                                        <p:tgtEl>
                                          <p:spTgt spid="43018"/>
                                        </p:tgtEl>
                                        <p:attrNameLst>
                                          <p:attrName>style.visibility</p:attrName>
                                        </p:attrNameLst>
                                      </p:cBhvr>
                                      <p:to>
                                        <p:strVal val="visible"/>
                                      </p:to>
                                    </p:set>
                                    <p:animEffect transition="in" filter="checkerboard(across)">
                                      <p:cBhvr>
                                        <p:cTn id="193" dur="500"/>
                                        <p:tgtEl>
                                          <p:spTgt spid="430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014" grpId="0" animBg="1" autoUpdateAnimBg="0"/>
      <p:bldP spid="43015" grpId="0" animBg="1" autoUpdateAnimBg="0"/>
      <p:bldP spid="43016" grpId="0" animBg="1" autoUpdateAnimBg="0"/>
      <p:bldP spid="43017" grpId="0" autoUpdateAnimBg="0"/>
      <p:bldP spid="43018" grpId="0" autoUpdateAnimBg="0"/>
      <p:bldP spid="43019" grpId="0" autoUpdateAnimBg="0"/>
      <p:bldP spid="43020" grpId="0" autoUpdateAnimBg="0"/>
      <p:bldP spid="43021" grpId="0" autoUpdateAnimBg="0"/>
      <p:bldP spid="43022" grpId="0" autoUpdateAnimBg="0"/>
      <p:bldP spid="43023" grpId="0" autoUpdateAnimBg="0"/>
      <p:bldP spid="43024" grpId="0" autoUpdateAnimBg="0"/>
      <p:bldP spid="43025" grpId="0" autoUpdateAnimBg="0"/>
      <p:bldP spid="43026" grpId="0" autoUpdateAnimBg="0"/>
      <p:bldP spid="43027" grpId="0" autoUpdateAnimBg="0"/>
      <p:bldP spid="43028" grpId="0" autoUpdateAnimBg="0"/>
      <p:bldP spid="43030" grpId="0" autoUpdateAnimBg="0"/>
      <p:bldP spid="43032" grpId="0" animBg="1"/>
      <p:bldP spid="43033" grpId="0" animBg="1"/>
      <p:bldP spid="43034" grpId="0" animBg="1"/>
      <p:bldP spid="43035" grpId="0" animBg="1"/>
      <p:bldP spid="43036" grpId="0" animBg="1"/>
      <p:bldP spid="43037" grpId="0" animBg="1"/>
      <p:bldP spid="43038" grpId="0" animBg="1"/>
      <p:bldP spid="43039" grpId="0" animBg="1"/>
      <p:bldP spid="43040" grpId="0" animBg="1"/>
      <p:bldP spid="43041" grpId="0" animBg="1"/>
      <p:bldP spid="43042" grpId="0" animBg="1"/>
      <p:bldP spid="43043" grpId="0" animBg="1"/>
      <p:bldP spid="43044" grpId="0" animBg="1"/>
      <p:bldP spid="43052" grpId="0" autoUpdateAnimBg="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1138" name="Picture 10" descr="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400" y="0"/>
            <a:ext cx="9144000" cy="685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139" name="Rectangle 11"/>
          <p:cNvSpPr>
            <a:spLocks noGrp="1" noChangeArrowheads="1"/>
          </p:cNvSpPr>
          <p:nvPr>
            <p:ph type="ctrTitle"/>
          </p:nvPr>
        </p:nvSpPr>
        <p:spPr>
          <a:xfrm>
            <a:off x="762000" y="2362200"/>
            <a:ext cx="7772400" cy="1470025"/>
          </a:xfrm>
        </p:spPr>
        <p:txBody>
          <a:bodyPr anchor="ctr"/>
          <a:lstStyle/>
          <a:p>
            <a:pPr eaLnBrk="1" hangingPunct="1"/>
            <a:r>
              <a:rPr lang="zh-CN" altLang="en-US" sz="4400" b="1" smtClean="0">
                <a:solidFill>
                  <a:srgbClr val="FF0066"/>
                </a:solidFill>
              </a:rPr>
              <a:t>谢谢大家！</a:t>
            </a:r>
            <a:endParaRPr lang="zh-CN" altLang="zh-CN" sz="4400" b="1" smtClean="0">
              <a:solidFill>
                <a:srgbClr val="FF0066"/>
              </a:solidFill>
            </a:endParaRPr>
          </a:p>
        </p:txBody>
      </p:sp>
      <p:sp>
        <p:nvSpPr>
          <p:cNvPr id="91140" name="副标题 1"/>
          <p:cNvSpPr>
            <a:spLocks noGrp="1"/>
          </p:cNvSpPr>
          <p:nvPr>
            <p:ph type="subTitle" idx="1"/>
          </p:nvPr>
        </p:nvSpPr>
        <p:spPr/>
        <p:txBody>
          <a:bodyPr/>
          <a:lstStyle/>
          <a:p>
            <a:endParaRPr lang="zh-CN" altLang="en-US" smtClean="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8" descr="PPT内页副本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588"/>
            <a:ext cx="9144000" cy="685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Rectangle 11"/>
          <p:cNvSpPr>
            <a:spLocks noGrp="1" noChangeArrowheads="1"/>
          </p:cNvSpPr>
          <p:nvPr>
            <p:ph type="title"/>
          </p:nvPr>
        </p:nvSpPr>
        <p:spPr>
          <a:xfrm>
            <a:off x="457200" y="274638"/>
            <a:ext cx="5029200" cy="563562"/>
          </a:xfrm>
        </p:spPr>
        <p:txBody>
          <a:bodyPr/>
          <a:lstStyle/>
          <a:p>
            <a:pPr marL="577850" indent="-577850" eaLnBrk="1" hangingPunct="1">
              <a:spcAft>
                <a:spcPct val="70000"/>
              </a:spcAft>
              <a:buClr>
                <a:schemeClr val="tx2"/>
              </a:buClr>
            </a:pPr>
            <a:r>
              <a:rPr lang="zh-CN" altLang="en-US" sz="4000" b="1" smtClean="0"/>
              <a:t>云计算发展路线</a:t>
            </a:r>
          </a:p>
        </p:txBody>
      </p:sp>
      <p:sp>
        <p:nvSpPr>
          <p:cNvPr id="10244" name="Rectangle 11"/>
          <p:cNvSpPr>
            <a:spLocks noChangeArrowheads="1"/>
          </p:cNvSpPr>
          <p:nvPr/>
        </p:nvSpPr>
        <p:spPr bwMode="auto">
          <a:xfrm>
            <a:off x="314325" y="1295400"/>
            <a:ext cx="2609850" cy="3802063"/>
          </a:xfrm>
          <a:prstGeom prst="rect">
            <a:avLst/>
          </a:prstGeom>
          <a:solidFill>
            <a:schemeClr val="bg1"/>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eaLnBrk="1" hangingPunct="1"/>
            <a:endParaRPr kumimoji="1" lang="zh-CN" altLang="en-US" sz="1400" b="1">
              <a:ea typeface="华文中宋" pitchFamily="2" charset="-122"/>
            </a:endParaRPr>
          </a:p>
        </p:txBody>
      </p:sp>
      <p:sp>
        <p:nvSpPr>
          <p:cNvPr id="10245" name="灯片编号占位符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eaLnBrk="1" hangingPunct="1"/>
            <a:fld id="{70B26E61-6B8F-4414-AB54-6B0C681437AE}" type="slidenum">
              <a:rPr lang="en-US" altLang="zh-CN" baseline="0" smtClean="0"/>
              <a:pPr eaLnBrk="1" hangingPunct="1"/>
              <a:t>9</a:t>
            </a:fld>
            <a:endParaRPr lang="en-US" altLang="zh-CN" baseline="0" smtClean="0"/>
          </a:p>
        </p:txBody>
      </p:sp>
      <p:pic>
        <p:nvPicPr>
          <p:cNvPr id="2" name="图片 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38200" y="1676400"/>
            <a:ext cx="1951132"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图片 2"/>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191000" y="1752600"/>
            <a:ext cx="1905966" cy="14724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图片 3"/>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619125" y="3798889"/>
            <a:ext cx="2343150" cy="176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图片 4"/>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934200" y="3068814"/>
            <a:ext cx="1944373" cy="16555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右箭头 5"/>
          <p:cNvSpPr>
            <a:spLocks noChangeArrowheads="1"/>
          </p:cNvSpPr>
          <p:nvPr/>
        </p:nvSpPr>
        <p:spPr bwMode="auto">
          <a:xfrm>
            <a:off x="3048000" y="2089150"/>
            <a:ext cx="973137" cy="469900"/>
          </a:xfrm>
          <a:prstGeom prst="rightArrow">
            <a:avLst>
              <a:gd name="adj1" fmla="val 50000"/>
              <a:gd name="adj2" fmla="val 50004"/>
            </a:avLst>
          </a:prstGeom>
          <a:solidFill>
            <a:schemeClr val="accent1"/>
          </a:solidFill>
          <a:ln w="9525" algn="ctr">
            <a:solidFill>
              <a:schemeClr val="tx1"/>
            </a:solidFill>
            <a:round/>
            <a:headEnd/>
            <a:tailEnd/>
          </a:ln>
        </p:spPr>
        <p:txBody>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eaLnBrk="1" hangingPunct="1"/>
            <a:endParaRPr lang="zh-CN" altLang="en-US"/>
          </a:p>
        </p:txBody>
      </p:sp>
      <p:sp>
        <p:nvSpPr>
          <p:cNvPr id="13" name="右箭头 12"/>
          <p:cNvSpPr>
            <a:spLocks noChangeArrowheads="1"/>
          </p:cNvSpPr>
          <p:nvPr/>
        </p:nvSpPr>
        <p:spPr bwMode="auto">
          <a:xfrm>
            <a:off x="3065463" y="4510883"/>
            <a:ext cx="973137" cy="469900"/>
          </a:xfrm>
          <a:prstGeom prst="rightArrow">
            <a:avLst>
              <a:gd name="adj1" fmla="val 50000"/>
              <a:gd name="adj2" fmla="val 50004"/>
            </a:avLst>
          </a:prstGeom>
          <a:solidFill>
            <a:schemeClr val="accent1"/>
          </a:solidFill>
          <a:ln w="9525" algn="ctr">
            <a:solidFill>
              <a:schemeClr val="tx1"/>
            </a:solidFill>
            <a:round/>
            <a:headEnd/>
            <a:tailEnd/>
          </a:ln>
        </p:spPr>
        <p:txBody>
          <a:bodyPr/>
          <a:lstStyle>
            <a:lvl1pPr eaLnBrk="0" hangingPunct="0">
              <a:defRPr baseline="-25000">
                <a:solidFill>
                  <a:schemeClr val="tx1"/>
                </a:solidFill>
                <a:latin typeface="Arial" pitchFamily="34" charset="0"/>
                <a:ea typeface="宋体" pitchFamily="2" charset="-122"/>
              </a:defRPr>
            </a:lvl1pPr>
            <a:lvl2pPr marL="742950" indent="-285750" eaLnBrk="0" hangingPunct="0">
              <a:defRPr baseline="-25000">
                <a:solidFill>
                  <a:schemeClr val="tx1"/>
                </a:solidFill>
                <a:latin typeface="Arial" pitchFamily="34" charset="0"/>
                <a:ea typeface="宋体" pitchFamily="2" charset="-122"/>
              </a:defRPr>
            </a:lvl2pPr>
            <a:lvl3pPr marL="1143000" indent="-228600" eaLnBrk="0" hangingPunct="0">
              <a:defRPr baseline="-25000">
                <a:solidFill>
                  <a:schemeClr val="tx1"/>
                </a:solidFill>
                <a:latin typeface="Arial" pitchFamily="34" charset="0"/>
                <a:ea typeface="宋体" pitchFamily="2" charset="-122"/>
              </a:defRPr>
            </a:lvl3pPr>
            <a:lvl4pPr marL="1600200" indent="-228600" eaLnBrk="0" hangingPunct="0">
              <a:defRPr baseline="-25000">
                <a:solidFill>
                  <a:schemeClr val="tx1"/>
                </a:solidFill>
                <a:latin typeface="Arial" pitchFamily="34" charset="0"/>
                <a:ea typeface="宋体" pitchFamily="2" charset="-122"/>
              </a:defRPr>
            </a:lvl4pPr>
            <a:lvl5pPr marL="2057400" indent="-228600" eaLnBrk="0" hangingPunct="0">
              <a:defRPr baseline="-25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pitchFamily="34" charset="0"/>
                <a:ea typeface="宋体" pitchFamily="2" charset="-122"/>
              </a:defRPr>
            </a:lvl9pPr>
          </a:lstStyle>
          <a:p>
            <a:pPr eaLnBrk="1" hangingPunct="1"/>
            <a:endParaRPr lang="zh-CN" altLang="en-US"/>
          </a:p>
        </p:txBody>
      </p:sp>
      <p:pic>
        <p:nvPicPr>
          <p:cNvPr id="10254" name="Picture 1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049713" y="3830638"/>
            <a:ext cx="2268537" cy="1700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chemeClr val="accent1">
                      <a:gamma/>
                      <a:shade val="60000"/>
                      <a:invGamma/>
                    </a:schemeClr>
                  </a:outerShdw>
                </a:effectLst>
              </a14:hiddenEffects>
            </a:ext>
          </a:extLst>
        </p:spPr>
      </p:pic>
      <p:sp>
        <p:nvSpPr>
          <p:cNvPr id="15" name="Text Box 51"/>
          <p:cNvSpPr txBox="1">
            <a:spLocks noChangeArrowheads="1"/>
          </p:cNvSpPr>
          <p:nvPr/>
        </p:nvSpPr>
        <p:spPr bwMode="auto">
          <a:xfrm>
            <a:off x="4533900" y="5215732"/>
            <a:ext cx="1562100" cy="379413"/>
          </a:xfrm>
          <a:prstGeom prst="rect">
            <a:avLst/>
          </a:prstGeom>
          <a:noFill/>
          <a:ln w="9525">
            <a:noFill/>
            <a:miter lim="800000"/>
            <a:headEnd/>
            <a:tailEnd/>
          </a:ln>
          <a:effectLst/>
        </p:spPr>
        <p:txBody>
          <a:bodyPr>
            <a:spAutoFit/>
          </a:bodyPr>
          <a:lstStyle/>
          <a:p>
            <a:pPr>
              <a:spcBef>
                <a:spcPct val="50000"/>
              </a:spcBef>
              <a:defRPr/>
            </a:pPr>
            <a:r>
              <a:rPr lang="zh-CN" altLang="en-US" sz="2800" dirty="0" smtClean="0">
                <a:solidFill>
                  <a:schemeClr val="tx2"/>
                </a:solidFill>
                <a:effectLst>
                  <a:outerShdw blurRad="38100" dist="38100" dir="2700000" algn="tl">
                    <a:srgbClr val="C0C0C0"/>
                  </a:outerShdw>
                </a:effectLst>
                <a:latin typeface="黑体" pitchFamily="2" charset="-122"/>
                <a:ea typeface="黑体" pitchFamily="2" charset="-122"/>
              </a:rPr>
              <a:t>分布式计算</a:t>
            </a:r>
            <a:endParaRPr lang="zh-CN" altLang="en-US" sz="2800" dirty="0">
              <a:solidFill>
                <a:schemeClr val="tx2"/>
              </a:solidFill>
              <a:effectLst>
                <a:outerShdw blurRad="38100" dist="38100" dir="2700000" algn="tl">
                  <a:srgbClr val="C0C0C0"/>
                </a:outerShdw>
              </a:effectLst>
              <a:latin typeface="黑体" pitchFamily="2" charset="-122"/>
              <a:ea typeface="黑体" pitchFamily="2" charset="-122"/>
            </a:endParaRPr>
          </a:p>
        </p:txBody>
      </p:sp>
      <p:sp>
        <p:nvSpPr>
          <p:cNvPr id="9" name="右大括号 8"/>
          <p:cNvSpPr/>
          <p:nvPr/>
        </p:nvSpPr>
        <p:spPr bwMode="auto">
          <a:xfrm>
            <a:off x="6407601" y="2361009"/>
            <a:ext cx="526599" cy="3044429"/>
          </a:xfrm>
          <a:prstGeom prst="rightBrace">
            <a:avLst/>
          </a:prstGeom>
          <a:ln>
            <a:headEnd type="none" w="med" len="med"/>
            <a:tailEnd type="none" w="med" len="med"/>
          </a:ln>
          <a:extLst/>
        </p:spPr>
        <p:style>
          <a:lnRef idx="1">
            <a:schemeClr val="dk1"/>
          </a:lnRef>
          <a:fillRef idx="0">
            <a:schemeClr val="dk1"/>
          </a:fillRef>
          <a:effectRef idx="0">
            <a:schemeClr val="dk1"/>
          </a:effectRef>
          <a:fontRef idx="minor">
            <a:schemeClr val="tx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25000" smtClean="0">
              <a:ln>
                <a:noFill/>
              </a:ln>
              <a:solidFill>
                <a:schemeClr val="tx1"/>
              </a:solidFill>
              <a:effectLst/>
              <a:latin typeface="Arial" panose="020B0604020202020204" pitchFamily="34" charset="0"/>
              <a:ea typeface="宋体" panose="02010600030101010101" pitchFamily="2" charset="-122"/>
            </a:endParaRPr>
          </a:p>
        </p:txBody>
      </p:sp>
      <p:sp>
        <p:nvSpPr>
          <p:cNvPr id="17" name="Text Box 51"/>
          <p:cNvSpPr txBox="1">
            <a:spLocks noChangeArrowheads="1"/>
          </p:cNvSpPr>
          <p:nvPr/>
        </p:nvSpPr>
        <p:spPr bwMode="auto">
          <a:xfrm>
            <a:off x="1219200" y="5181600"/>
            <a:ext cx="1562100" cy="379413"/>
          </a:xfrm>
          <a:prstGeom prst="rect">
            <a:avLst/>
          </a:prstGeom>
          <a:solidFill>
            <a:schemeClr val="bg1"/>
          </a:solidFill>
          <a:ln w="9525">
            <a:noFill/>
            <a:miter lim="800000"/>
            <a:headEnd/>
            <a:tailEnd/>
          </a:ln>
          <a:effectLst/>
        </p:spPr>
        <p:txBody>
          <a:bodyPr>
            <a:spAutoFit/>
          </a:bodyPr>
          <a:lstStyle/>
          <a:p>
            <a:pPr>
              <a:spcBef>
                <a:spcPct val="50000"/>
              </a:spcBef>
              <a:defRPr/>
            </a:pPr>
            <a:r>
              <a:rPr lang="zh-CN" altLang="en-US" sz="2800" dirty="0">
                <a:solidFill>
                  <a:schemeClr val="tx2"/>
                </a:solidFill>
                <a:effectLst>
                  <a:outerShdw blurRad="38100" dist="38100" dir="2700000" algn="tl">
                    <a:srgbClr val="C0C0C0"/>
                  </a:outerShdw>
                </a:effectLst>
                <a:latin typeface="黑体" pitchFamily="2" charset="-122"/>
                <a:ea typeface="黑体" pitchFamily="2" charset="-122"/>
              </a:rPr>
              <a:t>网络</a:t>
            </a:r>
            <a:r>
              <a:rPr lang="zh-CN" altLang="en-US" sz="2800" dirty="0" smtClean="0">
                <a:solidFill>
                  <a:schemeClr val="tx2"/>
                </a:solidFill>
                <a:effectLst>
                  <a:outerShdw blurRad="38100" dist="38100" dir="2700000" algn="tl">
                    <a:srgbClr val="C0C0C0"/>
                  </a:outerShdw>
                </a:effectLst>
                <a:latin typeface="黑体" pitchFamily="2" charset="-122"/>
                <a:ea typeface="黑体" pitchFamily="2" charset="-122"/>
              </a:rPr>
              <a:t>计算</a:t>
            </a:r>
            <a:endParaRPr lang="zh-CN" altLang="en-US" sz="2800" dirty="0">
              <a:solidFill>
                <a:schemeClr val="tx2"/>
              </a:solidFill>
              <a:effectLst>
                <a:outerShdw blurRad="38100" dist="38100" dir="2700000" algn="tl">
                  <a:srgbClr val="C0C0C0"/>
                </a:outerShdw>
              </a:effectLst>
              <a:latin typeface="黑体" pitchFamily="2" charset="-122"/>
              <a:ea typeface="黑体"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childTnLst>
                                </p:cTn>
                              </p:par>
                            </p:childTnLst>
                          </p:cTn>
                        </p:par>
                        <p:par>
                          <p:cTn id="12" fill="hold">
                            <p:stCondLst>
                              <p:cond delay="0"/>
                            </p:stCondLst>
                            <p:childTnLst>
                              <p:par>
                                <p:cTn id="13" presetID="1" presetClass="entr" presetSubtype="0"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par>
                          <p:cTn id="25" fill="hold">
                            <p:stCondLst>
                              <p:cond delay="0"/>
                            </p:stCondLst>
                            <p:childTnLst>
                              <p:par>
                                <p:cTn id="26" presetID="1" presetClass="entr" presetSubtype="0" fill="hold" nodeType="afterEffect">
                                  <p:stCondLst>
                                    <p:cond delay="0"/>
                                  </p:stCondLst>
                                  <p:childTnLst>
                                    <p:set>
                                      <p:cBhvr>
                                        <p:cTn id="27" dur="1" fill="hold">
                                          <p:stCondLst>
                                            <p:cond delay="0"/>
                                          </p:stCondLst>
                                        </p:cTn>
                                        <p:tgtEl>
                                          <p:spTgt spid="10254"/>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15"/>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9"/>
                                        </p:tgtEl>
                                        <p:attrNameLst>
                                          <p:attrName>style.visibility</p:attrName>
                                        </p:attrNameLst>
                                      </p:cBhvr>
                                      <p:to>
                                        <p:strVal val="visible"/>
                                      </p:to>
                                    </p:set>
                                  </p:childTnLst>
                                </p:cTn>
                              </p:par>
                              <p:par>
                                <p:cTn id="34" presetID="1" presetClass="entr" presetSubtype="0" fill="hold" nodeType="withEffect">
                                  <p:stCondLst>
                                    <p:cond delay="0"/>
                                  </p:stCondLst>
                                  <p:childTnLst>
                                    <p:set>
                                      <p:cBhvr>
                                        <p:cTn id="35"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3" grpId="0" animBg="1"/>
      <p:bldP spid="15" grpId="0"/>
      <p:bldP spid="9" grpId="0" animBg="1"/>
      <p:bldP spid="17" grpId="0" animBg="1"/>
    </p:bldLst>
  </p:timing>
</p:sld>
</file>

<file path=ppt/theme/theme1.xml><?xml version="1.0" encoding="utf-8"?>
<a:theme xmlns:a="http://schemas.openxmlformats.org/drawingml/2006/main" name="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1800" b="0" i="0" u="none" strike="noStrike" cap="none" normalizeH="0" baseline="-2500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1800" b="0" i="0" u="none" strike="noStrike" cap="none" normalizeH="0" baseline="-25000" smtClean="0">
            <a:ln>
              <a:noFill/>
            </a:ln>
            <a:solidFill>
              <a:schemeClr val="tx1"/>
            </a:solidFill>
            <a:effectLst/>
            <a:latin typeface="Arial" panose="020B0604020202020204" pitchFamily="34" charset="0"/>
            <a:ea typeface="宋体" panose="02010600030101010101" pitchFamily="2" charset="-122"/>
          </a:defRPr>
        </a:defPPr>
      </a:lstStyle>
    </a:lnDef>
    <a:txDef>
      <a:spPr>
        <a:noFill/>
      </a:spPr>
      <a:bodyPr wrap="square" rtlCol="0">
        <a:spAutoFit/>
      </a:bodyPr>
      <a:lstStyle>
        <a:defPPr>
          <a:defRPr dirty="0"/>
        </a:defPPr>
      </a:lstStyle>
    </a:tx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C7EDCC"/>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3080</TotalTime>
  <Words>5380</Words>
  <Application>Microsoft Office PowerPoint</Application>
  <PresentationFormat>全屏显示(4:3)</PresentationFormat>
  <Paragraphs>833</Paragraphs>
  <Slides>88</Slides>
  <Notes>8</Notes>
  <HiddenSlides>0</HiddenSlides>
  <MMClips>0</MMClips>
  <ScaleCrop>false</ScaleCrop>
  <HeadingPairs>
    <vt:vector size="8" baseType="variant">
      <vt:variant>
        <vt:lpstr>已用的字体</vt:lpstr>
      </vt:variant>
      <vt:variant>
        <vt:i4>23</vt:i4>
      </vt:variant>
      <vt:variant>
        <vt:lpstr>主题</vt:lpstr>
      </vt:variant>
      <vt:variant>
        <vt:i4>1</vt:i4>
      </vt:variant>
      <vt:variant>
        <vt:lpstr>嵌入 OLE 服务器</vt:lpstr>
      </vt:variant>
      <vt:variant>
        <vt:i4>5</vt:i4>
      </vt:variant>
      <vt:variant>
        <vt:lpstr>幻灯片标题</vt:lpstr>
      </vt:variant>
      <vt:variant>
        <vt:i4>88</vt:i4>
      </vt:variant>
    </vt:vector>
  </HeadingPairs>
  <TitlesOfParts>
    <vt:vector size="117" baseType="lpstr">
      <vt:lpstr>Arial</vt:lpstr>
      <vt:lpstr>宋体</vt:lpstr>
      <vt:lpstr>Calibri</vt:lpstr>
      <vt:lpstr>楷体_GB2312</vt:lpstr>
      <vt:lpstr>楷体</vt:lpstr>
      <vt:lpstr>黑体</vt:lpstr>
      <vt:lpstr>Wingdings</vt:lpstr>
      <vt:lpstr>华文中宋</vt:lpstr>
      <vt:lpstr>华文细黑</vt:lpstr>
      <vt:lpstr>FrutigerNext LT Regular</vt:lpstr>
      <vt:lpstr>MS PGothic</vt:lpstr>
      <vt:lpstr>隶书</vt:lpstr>
      <vt:lpstr>Tahoma</vt:lpstr>
      <vt:lpstr>FrutigerNext LT Medium</vt:lpstr>
      <vt:lpstr>Arial Narrow</vt:lpstr>
      <vt:lpstr>Times New Roman</vt:lpstr>
      <vt:lpstr>Candara</vt:lpstr>
      <vt:lpstr>微软雅黑</vt:lpstr>
      <vt:lpstr>Myriad Web</vt:lpstr>
      <vt:lpstr>Photina Casual Black</vt:lpstr>
      <vt:lpstr>Helvetica Neue Light</vt:lpstr>
      <vt:lpstr>Garamond</vt:lpstr>
      <vt:lpstr>PMingLiU</vt:lpstr>
      <vt:lpstr>默认设计模板</vt:lpstr>
      <vt:lpstr>Visio</vt:lpstr>
      <vt:lpstr>演示文稿</vt:lpstr>
      <vt:lpstr>Photo Editor Photo</vt:lpstr>
      <vt:lpstr>Image</vt:lpstr>
      <vt:lpstr>Microsoft Graph 图表</vt:lpstr>
      <vt:lpstr>             云计算及安全   ——Cloud Computing &amp; Cloud Security </vt:lpstr>
      <vt:lpstr>引言</vt:lpstr>
      <vt:lpstr>引言</vt:lpstr>
      <vt:lpstr>引言</vt:lpstr>
      <vt:lpstr>目录</vt:lpstr>
      <vt:lpstr>云计算起源（续）</vt:lpstr>
      <vt:lpstr>云计算起源</vt:lpstr>
      <vt:lpstr>云计算起源（续）</vt:lpstr>
      <vt:lpstr>云计算发展路线</vt:lpstr>
      <vt:lpstr>并行计算</vt:lpstr>
      <vt:lpstr>分布式计算</vt:lpstr>
      <vt:lpstr>云计算</vt:lpstr>
      <vt:lpstr>云计算（续）</vt:lpstr>
      <vt:lpstr>云计算定义</vt:lpstr>
      <vt:lpstr>云计算定义(续)</vt:lpstr>
      <vt:lpstr>云计算基本特征</vt:lpstr>
      <vt:lpstr>云计算优势</vt:lpstr>
      <vt:lpstr>云计算模式</vt:lpstr>
      <vt:lpstr>云计算模式(续)</vt:lpstr>
      <vt:lpstr>软件即服务（SaaS）</vt:lpstr>
      <vt:lpstr>平台即服务（PaaS）</vt:lpstr>
      <vt:lpstr>SaaS &amp; PaaS 示例</vt:lpstr>
      <vt:lpstr>基础设施即服务（IaaS）</vt:lpstr>
      <vt:lpstr>实例</vt:lpstr>
      <vt:lpstr>PowerPoint 演示文稿</vt:lpstr>
      <vt:lpstr>云计算部署模式</vt:lpstr>
      <vt:lpstr>部署层次的类型</vt:lpstr>
      <vt:lpstr>云计算推动力量</vt:lpstr>
      <vt:lpstr>目录</vt:lpstr>
      <vt:lpstr>云计算体系结构</vt:lpstr>
      <vt:lpstr>云计算技术系统结构</vt:lpstr>
      <vt:lpstr>PowerPoint 演示文稿</vt:lpstr>
      <vt:lpstr>PowerPoint 演示文稿</vt:lpstr>
      <vt:lpstr>PowerPoint 演示文稿</vt:lpstr>
      <vt:lpstr>PowerPoint 演示文稿</vt:lpstr>
      <vt:lpstr>云计算和下一代IT架构</vt:lpstr>
      <vt:lpstr>云计算和下一代IT架构(续)</vt:lpstr>
      <vt:lpstr>云计算和下一代IT架构(续)</vt:lpstr>
      <vt:lpstr>云计算和下一代IT架构(续)</vt:lpstr>
      <vt:lpstr> 云计算和下一代IT架构(续)</vt:lpstr>
      <vt:lpstr>云计算和下一代IT架构(续)</vt:lpstr>
      <vt:lpstr>目录</vt:lpstr>
      <vt:lpstr>云计算关键技术</vt:lpstr>
      <vt:lpstr>云计算与相关技术的联系</vt:lpstr>
      <vt:lpstr>IaaS 层关键技术</vt:lpstr>
      <vt:lpstr>数据中心相关技术</vt:lpstr>
      <vt:lpstr>数据中心相关技术</vt:lpstr>
      <vt:lpstr>虚拟化技术</vt:lpstr>
      <vt:lpstr>虚拟化技术</vt:lpstr>
      <vt:lpstr>虚拟化技术</vt:lpstr>
      <vt:lpstr>PaaS 层关键技术</vt:lpstr>
      <vt:lpstr>服务管理层</vt:lpstr>
      <vt:lpstr>目录</vt:lpstr>
      <vt:lpstr>云计算研究现状</vt:lpstr>
      <vt:lpstr>云计算研究现状</vt:lpstr>
      <vt:lpstr>云计算研究现状</vt:lpstr>
      <vt:lpstr>云计算研究现状</vt:lpstr>
      <vt:lpstr>云计算研究现状</vt:lpstr>
      <vt:lpstr>国内云计算企业</vt:lpstr>
      <vt:lpstr>目录</vt:lpstr>
      <vt:lpstr>2.云安全技术</vt:lpstr>
      <vt:lpstr>目录</vt:lpstr>
      <vt:lpstr>云安全技术特征</vt:lpstr>
      <vt:lpstr>PowerPoint 演示文稿</vt:lpstr>
      <vt:lpstr>PowerPoint 演示文稿</vt:lpstr>
      <vt:lpstr>云安全技术挑战</vt:lpstr>
      <vt:lpstr>云计算面临的安全威胁</vt:lpstr>
      <vt:lpstr>恶意使用</vt:lpstr>
      <vt:lpstr>数据丢失/数据泄漏</vt:lpstr>
      <vt:lpstr>恶意业内人士</vt:lpstr>
      <vt:lpstr>流量拦截或劫持</vt:lpstr>
      <vt:lpstr>共享技术潜在风险</vt:lpstr>
      <vt:lpstr>不安全的API</vt:lpstr>
      <vt:lpstr>未知风险预测</vt:lpstr>
      <vt:lpstr>目录</vt:lpstr>
      <vt:lpstr>云安全指南</vt:lpstr>
      <vt:lpstr>云计算的安全管控</vt:lpstr>
      <vt:lpstr>云计算的安全管理最佳实践</vt:lpstr>
      <vt:lpstr>云计算平台安全框架建议</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谢谢大家！</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wxgou</dc:creator>
  <cp:lastModifiedBy>Pcsky.Me</cp:lastModifiedBy>
  <cp:revision>232</cp:revision>
  <cp:lastPrinted>1601-01-01T00:00:00Z</cp:lastPrinted>
  <dcterms:created xsi:type="dcterms:W3CDTF">1601-01-01T00:00:00Z</dcterms:created>
  <dcterms:modified xsi:type="dcterms:W3CDTF">2014-05-20T01:58:58Z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1</vt:i4>
  </property>
</Properties>
</file>